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2" r:id="rId3"/>
    <p:sldId id="263" r:id="rId4"/>
    <p:sldId id="264" r:id="rId5"/>
    <p:sldId id="265" r:id="rId6"/>
    <p:sldId id="258" r:id="rId7"/>
    <p:sldId id="259" r:id="rId8"/>
    <p:sldId id="260" r:id="rId9"/>
    <p:sldId id="257" r:id="rId10"/>
    <p:sldId id="266" r:id="rId11"/>
    <p:sldId id="261" r:id="rId12"/>
    <p:sldId id="267" r:id="rId13"/>
    <p:sldId id="268" r:id="rId14"/>
    <p:sldId id="269" r:id="rId15"/>
    <p:sldId id="270" r:id="rId16"/>
    <p:sldId id="271"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0B06D-7FA4-CB42-A45D-63620ABFAE69}" v="1" dt="2019-05-16T12:46:14.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0092"/>
  </p:normalViewPr>
  <p:slideViewPr>
    <p:cSldViewPr snapToGrid="0" snapToObjects="1">
      <p:cViewPr varScale="1">
        <p:scale>
          <a:sx n="60" d="100"/>
          <a:sy n="60" d="100"/>
        </p:scale>
        <p:origin x="144" y="66"/>
      </p:cViewPr>
      <p:guideLst/>
    </p:cSldViewPr>
  </p:slideViewPr>
  <p:notesTextViewPr>
    <p:cViewPr>
      <p:scale>
        <a:sx n="1" d="1"/>
        <a:sy n="1" d="1"/>
      </p:scale>
      <p:origin x="0" y="0"/>
    </p:cViewPr>
  </p:notesTextViewPr>
  <p:notesViewPr>
    <p:cSldViewPr snapToGrid="0" snapToObjects="1">
      <p:cViewPr varScale="1">
        <p:scale>
          <a:sx n="85" d="100"/>
          <a:sy n="85" d="100"/>
        </p:scale>
        <p:origin x="3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Abrams" userId="f00c73c0cc54da5d" providerId="LiveId" clId="{8570B06D-7FA4-CB42-A45D-63620ABFAE69}"/>
    <pc:docChg chg="custSel addSld modSld sldOrd">
      <pc:chgData name="Jeffrey Abrams" userId="f00c73c0cc54da5d" providerId="LiveId" clId="{8570B06D-7FA4-CB42-A45D-63620ABFAE69}" dt="2019-05-16T12:46:14.923" v="2020"/>
      <pc:docMkLst>
        <pc:docMk/>
      </pc:docMkLst>
      <pc:sldChg chg="modSp">
        <pc:chgData name="Jeffrey Abrams" userId="f00c73c0cc54da5d" providerId="LiveId" clId="{8570B06D-7FA4-CB42-A45D-63620ABFAE69}" dt="2019-04-26T19:20:42.989" v="1386" actId="962"/>
        <pc:sldMkLst>
          <pc:docMk/>
          <pc:sldMk cId="2313056361" sldId="257"/>
        </pc:sldMkLst>
        <pc:picChg chg="mod">
          <ac:chgData name="Jeffrey Abrams" userId="f00c73c0cc54da5d" providerId="LiveId" clId="{8570B06D-7FA4-CB42-A45D-63620ABFAE69}" dt="2019-04-26T19:20:42.989" v="1386" actId="962"/>
          <ac:picMkLst>
            <pc:docMk/>
            <pc:sldMk cId="2313056361" sldId="257"/>
            <ac:picMk id="5" creationId="{94017FAB-AF63-DE4F-9DB2-6052D5717907}"/>
          </ac:picMkLst>
        </pc:picChg>
      </pc:sldChg>
      <pc:sldChg chg="addSp modSp modNotesTx">
        <pc:chgData name="Jeffrey Abrams" userId="f00c73c0cc54da5d" providerId="LiveId" clId="{8570B06D-7FA4-CB42-A45D-63620ABFAE69}" dt="2019-05-16T12:46:08.595" v="2019" actId="20577"/>
        <pc:sldMkLst>
          <pc:docMk/>
          <pc:sldMk cId="1483121382" sldId="258"/>
        </pc:sldMkLst>
        <pc:spChg chg="add mod">
          <ac:chgData name="Jeffrey Abrams" userId="f00c73c0cc54da5d" providerId="LiveId" clId="{8570B06D-7FA4-CB42-A45D-63620ABFAE69}" dt="2019-04-26T19:01:17.559" v="28" actId="115"/>
          <ac:spMkLst>
            <pc:docMk/>
            <pc:sldMk cId="1483121382" sldId="258"/>
            <ac:spMk id="2" creationId="{1B1833E0-257D-5C4F-A26D-009B42C31CA8}"/>
          </ac:spMkLst>
        </pc:spChg>
        <pc:picChg chg="mod">
          <ac:chgData name="Jeffrey Abrams" userId="f00c73c0cc54da5d" providerId="LiveId" clId="{8570B06D-7FA4-CB42-A45D-63620ABFAE69}" dt="2019-04-26T19:21:38.550" v="1474" actId="962"/>
          <ac:picMkLst>
            <pc:docMk/>
            <pc:sldMk cId="1483121382" sldId="258"/>
            <ac:picMk id="8" creationId="{19B052FD-B98F-4540-8597-D0F7B6514DCD}"/>
          </ac:picMkLst>
        </pc:picChg>
      </pc:sldChg>
      <pc:sldChg chg="addSp modSp modNotesTx">
        <pc:chgData name="Jeffrey Abrams" userId="f00c73c0cc54da5d" providerId="LiveId" clId="{8570B06D-7FA4-CB42-A45D-63620ABFAE69}" dt="2019-05-16T12:46:01.052" v="2018" actId="20577"/>
        <pc:sldMkLst>
          <pc:docMk/>
          <pc:sldMk cId="2991429651" sldId="259"/>
        </pc:sldMkLst>
        <pc:spChg chg="add mod">
          <ac:chgData name="Jeffrey Abrams" userId="f00c73c0cc54da5d" providerId="LiveId" clId="{8570B06D-7FA4-CB42-A45D-63620ABFAE69}" dt="2019-04-26T19:01:59.080" v="33" actId="1076"/>
          <ac:spMkLst>
            <pc:docMk/>
            <pc:sldMk cId="2991429651" sldId="259"/>
            <ac:spMk id="2" creationId="{81A42BBD-2844-BC47-974A-B333243362D2}"/>
          </ac:spMkLst>
        </pc:spChg>
        <pc:picChg chg="mod">
          <ac:chgData name="Jeffrey Abrams" userId="f00c73c0cc54da5d" providerId="LiveId" clId="{8570B06D-7FA4-CB42-A45D-63620ABFAE69}" dt="2019-04-26T19:21:23.095" v="1466" actId="962"/>
          <ac:picMkLst>
            <pc:docMk/>
            <pc:sldMk cId="2991429651" sldId="259"/>
            <ac:picMk id="8" creationId="{19B052FD-B98F-4540-8597-D0F7B6514DCD}"/>
          </ac:picMkLst>
        </pc:picChg>
      </pc:sldChg>
      <pc:sldChg chg="addSp modSp modNotesTx">
        <pc:chgData name="Jeffrey Abrams" userId="f00c73c0cc54da5d" providerId="LiveId" clId="{8570B06D-7FA4-CB42-A45D-63620ABFAE69}" dt="2019-05-16T12:45:53.765" v="2017" actId="20577"/>
        <pc:sldMkLst>
          <pc:docMk/>
          <pc:sldMk cId="2493071102" sldId="260"/>
        </pc:sldMkLst>
        <pc:spChg chg="add mod">
          <ac:chgData name="Jeffrey Abrams" userId="f00c73c0cc54da5d" providerId="LiveId" clId="{8570B06D-7FA4-CB42-A45D-63620ABFAE69}" dt="2019-04-26T19:02:14.312" v="35" actId="1076"/>
          <ac:spMkLst>
            <pc:docMk/>
            <pc:sldMk cId="2493071102" sldId="260"/>
            <ac:spMk id="2" creationId="{1342EF9A-5154-7045-AEDF-6A943C985411}"/>
          </ac:spMkLst>
        </pc:spChg>
        <pc:picChg chg="mod">
          <ac:chgData name="Jeffrey Abrams" userId="f00c73c0cc54da5d" providerId="LiveId" clId="{8570B06D-7FA4-CB42-A45D-63620ABFAE69}" dt="2019-04-26T19:21:15.373" v="1464" actId="962"/>
          <ac:picMkLst>
            <pc:docMk/>
            <pc:sldMk cId="2493071102" sldId="260"/>
            <ac:picMk id="8" creationId="{19B052FD-B98F-4540-8597-D0F7B6514DCD}"/>
          </ac:picMkLst>
        </pc:picChg>
      </pc:sldChg>
      <pc:sldChg chg="modSp">
        <pc:chgData name="Jeffrey Abrams" userId="f00c73c0cc54da5d" providerId="LiveId" clId="{8570B06D-7FA4-CB42-A45D-63620ABFAE69}" dt="2019-04-26T19:20:26.541" v="1328" actId="962"/>
        <pc:sldMkLst>
          <pc:docMk/>
          <pc:sldMk cId="2887538350" sldId="261"/>
        </pc:sldMkLst>
        <pc:spChg chg="mod">
          <ac:chgData name="Jeffrey Abrams" userId="f00c73c0cc54da5d" providerId="LiveId" clId="{8570B06D-7FA4-CB42-A45D-63620ABFAE69}" dt="2019-04-26T19:05:23.413" v="251" actId="20577"/>
          <ac:spMkLst>
            <pc:docMk/>
            <pc:sldMk cId="2887538350" sldId="261"/>
            <ac:spMk id="2" creationId="{8F290344-0632-C043-BF4A-B18D626907CE}"/>
          </ac:spMkLst>
        </pc:spChg>
        <pc:picChg chg="mod">
          <ac:chgData name="Jeffrey Abrams" userId="f00c73c0cc54da5d" providerId="LiveId" clId="{8570B06D-7FA4-CB42-A45D-63620ABFAE69}" dt="2019-04-26T19:20:26.541" v="1328" actId="962"/>
          <ac:picMkLst>
            <pc:docMk/>
            <pc:sldMk cId="2887538350" sldId="261"/>
            <ac:picMk id="9" creationId="{D43A8B37-1E59-0349-9EBB-E5B6285C94F6}"/>
          </ac:picMkLst>
        </pc:picChg>
      </pc:sldChg>
      <pc:sldChg chg="addSp delSp modSp ord">
        <pc:chgData name="Jeffrey Abrams" userId="f00c73c0cc54da5d" providerId="LiveId" clId="{8570B06D-7FA4-CB42-A45D-63620ABFAE69}" dt="2019-05-16T12:46:14.923" v="2020"/>
        <pc:sldMkLst>
          <pc:docMk/>
          <pc:sldMk cId="2620886954" sldId="262"/>
        </pc:sldMkLst>
        <pc:spChg chg="mod">
          <ac:chgData name="Jeffrey Abrams" userId="f00c73c0cc54da5d" providerId="LiveId" clId="{8570B06D-7FA4-CB42-A45D-63620ABFAE69}" dt="2019-04-27T20:30:39.391" v="1789" actId="20577"/>
          <ac:spMkLst>
            <pc:docMk/>
            <pc:sldMk cId="2620886954" sldId="262"/>
            <ac:spMk id="3" creationId="{61C22832-000B-D049-84E5-592D5B4FA8E7}"/>
          </ac:spMkLst>
        </pc:spChg>
        <pc:picChg chg="add del mod">
          <ac:chgData name="Jeffrey Abrams" userId="f00c73c0cc54da5d" providerId="LiveId" clId="{8570B06D-7FA4-CB42-A45D-63620ABFAE69}" dt="2019-04-27T20:30:23.781" v="1772" actId="478"/>
          <ac:picMkLst>
            <pc:docMk/>
            <pc:sldMk cId="2620886954" sldId="262"/>
            <ac:picMk id="4" creationId="{44FDE15B-56E3-A942-AF3F-E0305CE047B9}"/>
          </ac:picMkLst>
        </pc:picChg>
        <pc:picChg chg="add del mod">
          <ac:chgData name="Jeffrey Abrams" userId="f00c73c0cc54da5d" providerId="LiveId" clId="{8570B06D-7FA4-CB42-A45D-63620ABFAE69}" dt="2019-04-27T20:30:16.188" v="1770" actId="478"/>
          <ac:picMkLst>
            <pc:docMk/>
            <pc:sldMk cId="2620886954" sldId="262"/>
            <ac:picMk id="5" creationId="{55680806-59B1-E74A-99DC-063AE0352C61}"/>
          </ac:picMkLst>
        </pc:picChg>
        <pc:picChg chg="add mod modCrop">
          <ac:chgData name="Jeffrey Abrams" userId="f00c73c0cc54da5d" providerId="LiveId" clId="{8570B06D-7FA4-CB42-A45D-63620ABFAE69}" dt="2019-04-26T19:39:43.296" v="1517" actId="1076"/>
          <ac:picMkLst>
            <pc:docMk/>
            <pc:sldMk cId="2620886954" sldId="262"/>
            <ac:picMk id="7" creationId="{643391F5-774D-EE4E-8F02-C6028B2A3626}"/>
          </ac:picMkLst>
        </pc:picChg>
      </pc:sldChg>
      <pc:sldChg chg="modSp add">
        <pc:chgData name="Jeffrey Abrams" userId="f00c73c0cc54da5d" providerId="LiveId" clId="{8570B06D-7FA4-CB42-A45D-63620ABFAE69}" dt="2019-04-26T19:05:08.546" v="225" actId="20577"/>
        <pc:sldMkLst>
          <pc:docMk/>
          <pc:sldMk cId="2728315841" sldId="266"/>
        </pc:sldMkLst>
        <pc:spChg chg="mod">
          <ac:chgData name="Jeffrey Abrams" userId="f00c73c0cc54da5d" providerId="LiveId" clId="{8570B06D-7FA4-CB42-A45D-63620ABFAE69}" dt="2019-04-26T19:02:47.130" v="64" actId="20577"/>
          <ac:spMkLst>
            <pc:docMk/>
            <pc:sldMk cId="2728315841" sldId="266"/>
            <ac:spMk id="2" creationId="{7E3F6C19-59BC-F64E-8411-BB07984ECBAB}"/>
          </ac:spMkLst>
        </pc:spChg>
        <pc:spChg chg="mod">
          <ac:chgData name="Jeffrey Abrams" userId="f00c73c0cc54da5d" providerId="LiveId" clId="{8570B06D-7FA4-CB42-A45D-63620ABFAE69}" dt="2019-04-26T19:05:08.546" v="225" actId="20577"/>
          <ac:spMkLst>
            <pc:docMk/>
            <pc:sldMk cId="2728315841" sldId="266"/>
            <ac:spMk id="3" creationId="{2298D768-C90F-D644-A1BA-3CE90952695A}"/>
          </ac:spMkLst>
        </pc:spChg>
      </pc:sldChg>
      <pc:sldChg chg="addSp modSp add modNotesTx">
        <pc:chgData name="Jeffrey Abrams" userId="f00c73c0cc54da5d" providerId="LiveId" clId="{8570B06D-7FA4-CB42-A45D-63620ABFAE69}" dt="2019-05-16T12:45:39.726" v="2016" actId="20577"/>
        <pc:sldMkLst>
          <pc:docMk/>
          <pc:sldMk cId="532208767" sldId="267"/>
        </pc:sldMkLst>
        <pc:spChg chg="mod">
          <ac:chgData name="Jeffrey Abrams" userId="f00c73c0cc54da5d" providerId="LiveId" clId="{8570B06D-7FA4-CB42-A45D-63620ABFAE69}" dt="2019-04-26T19:05:49.185" v="273" actId="20577"/>
          <ac:spMkLst>
            <pc:docMk/>
            <pc:sldMk cId="532208767" sldId="267"/>
            <ac:spMk id="2" creationId="{ABE360FF-C27C-2945-BDCA-7436C145A7D5}"/>
          </ac:spMkLst>
        </pc:spChg>
        <pc:spChg chg="mod">
          <ac:chgData name="Jeffrey Abrams" userId="f00c73c0cc54da5d" providerId="LiveId" clId="{8570B06D-7FA4-CB42-A45D-63620ABFAE69}" dt="2019-04-26T19:07:29.754" v="397" actId="20577"/>
          <ac:spMkLst>
            <pc:docMk/>
            <pc:sldMk cId="532208767" sldId="267"/>
            <ac:spMk id="3" creationId="{6740DFD7-4C57-4B48-A014-EFF8B35E405D}"/>
          </ac:spMkLst>
        </pc:spChg>
        <pc:picChg chg="add mod">
          <ac:chgData name="Jeffrey Abrams" userId="f00c73c0cc54da5d" providerId="LiveId" clId="{8570B06D-7FA4-CB42-A45D-63620ABFAE69}" dt="2019-04-26T19:41:30.055" v="1594" actId="962"/>
          <ac:picMkLst>
            <pc:docMk/>
            <pc:sldMk cId="532208767" sldId="267"/>
            <ac:picMk id="5" creationId="{8962BA35-6B9B-6345-90AD-04FAD3E19843}"/>
          </ac:picMkLst>
        </pc:picChg>
        <pc:picChg chg="add mod">
          <ac:chgData name="Jeffrey Abrams" userId="f00c73c0cc54da5d" providerId="LiveId" clId="{8570B06D-7FA4-CB42-A45D-63620ABFAE69}" dt="2019-04-26T19:41:44.147" v="1608" actId="962"/>
          <ac:picMkLst>
            <pc:docMk/>
            <pc:sldMk cId="532208767" sldId="267"/>
            <ac:picMk id="7" creationId="{C343ACA2-9528-6C4B-9C34-149FF4A86FF1}"/>
          </ac:picMkLst>
        </pc:picChg>
      </pc:sldChg>
      <pc:sldChg chg="modSp add modNotesTx">
        <pc:chgData name="Jeffrey Abrams" userId="f00c73c0cc54da5d" providerId="LiveId" clId="{8570B06D-7FA4-CB42-A45D-63620ABFAE69}" dt="2019-05-16T12:45:21.566" v="2015" actId="20577"/>
        <pc:sldMkLst>
          <pc:docMk/>
          <pc:sldMk cId="931237657" sldId="268"/>
        </pc:sldMkLst>
        <pc:spChg chg="mod">
          <ac:chgData name="Jeffrey Abrams" userId="f00c73c0cc54da5d" providerId="LiveId" clId="{8570B06D-7FA4-CB42-A45D-63620ABFAE69}" dt="2019-04-26T19:09:01.741" v="572" actId="20577"/>
          <ac:spMkLst>
            <pc:docMk/>
            <pc:sldMk cId="931237657" sldId="268"/>
            <ac:spMk id="2" creationId="{60767965-C68B-7448-A5B1-64D6CA9AC07A}"/>
          </ac:spMkLst>
        </pc:spChg>
        <pc:spChg chg="mod">
          <ac:chgData name="Jeffrey Abrams" userId="f00c73c0cc54da5d" providerId="LiveId" clId="{8570B06D-7FA4-CB42-A45D-63620ABFAE69}" dt="2019-04-26T19:09:08.877" v="594" actId="20577"/>
          <ac:spMkLst>
            <pc:docMk/>
            <pc:sldMk cId="931237657" sldId="268"/>
            <ac:spMk id="3" creationId="{06F05240-E765-6E4F-9D99-35FE03A2F143}"/>
          </ac:spMkLst>
        </pc:spChg>
      </pc:sldChg>
      <pc:sldChg chg="addSp modSp add">
        <pc:chgData name="Jeffrey Abrams" userId="f00c73c0cc54da5d" providerId="LiveId" clId="{8570B06D-7FA4-CB42-A45D-63620ABFAE69}" dt="2019-04-26T19:19:57.845" v="1292" actId="962"/>
        <pc:sldMkLst>
          <pc:docMk/>
          <pc:sldMk cId="2197831036" sldId="269"/>
        </pc:sldMkLst>
        <pc:spChg chg="mod">
          <ac:chgData name="Jeffrey Abrams" userId="f00c73c0cc54da5d" providerId="LiveId" clId="{8570B06D-7FA4-CB42-A45D-63620ABFAE69}" dt="2019-04-26T19:15:34.336" v="890" actId="20577"/>
          <ac:spMkLst>
            <pc:docMk/>
            <pc:sldMk cId="2197831036" sldId="269"/>
            <ac:spMk id="2" creationId="{6A798F15-28E2-B04B-B83A-21E65493FD8A}"/>
          </ac:spMkLst>
        </pc:spChg>
        <pc:spChg chg="mod">
          <ac:chgData name="Jeffrey Abrams" userId="f00c73c0cc54da5d" providerId="LiveId" clId="{8570B06D-7FA4-CB42-A45D-63620ABFAE69}" dt="2019-04-26T19:16:10.173" v="911" actId="14100"/>
          <ac:spMkLst>
            <pc:docMk/>
            <pc:sldMk cId="2197831036" sldId="269"/>
            <ac:spMk id="3" creationId="{D8AE6884-B89E-A548-A022-85C9B5B9D404}"/>
          </ac:spMkLst>
        </pc:spChg>
        <pc:picChg chg="add mod">
          <ac:chgData name="Jeffrey Abrams" userId="f00c73c0cc54da5d" providerId="LiveId" clId="{8570B06D-7FA4-CB42-A45D-63620ABFAE69}" dt="2019-04-26T19:19:57.845" v="1292" actId="962"/>
          <ac:picMkLst>
            <pc:docMk/>
            <pc:sldMk cId="2197831036" sldId="269"/>
            <ac:picMk id="5" creationId="{6DF54537-6B81-7B42-B2C2-0BABC954CFED}"/>
          </ac:picMkLst>
        </pc:picChg>
      </pc:sldChg>
      <pc:sldChg chg="addSp delSp modSp add">
        <pc:chgData name="Jeffrey Abrams" userId="f00c73c0cc54da5d" providerId="LiveId" clId="{8570B06D-7FA4-CB42-A45D-63620ABFAE69}" dt="2019-04-26T19:19:27.399" v="1170" actId="962"/>
        <pc:sldMkLst>
          <pc:docMk/>
          <pc:sldMk cId="1696402328" sldId="270"/>
        </pc:sldMkLst>
        <pc:picChg chg="del">
          <ac:chgData name="Jeffrey Abrams" userId="f00c73c0cc54da5d" providerId="LiveId" clId="{8570B06D-7FA4-CB42-A45D-63620ABFAE69}" dt="2019-04-26T19:16:55.467" v="920" actId="478"/>
          <ac:picMkLst>
            <pc:docMk/>
            <pc:sldMk cId="1696402328" sldId="270"/>
            <ac:picMk id="5" creationId="{6DF54537-6B81-7B42-B2C2-0BABC954CFED}"/>
          </ac:picMkLst>
        </pc:picChg>
        <pc:picChg chg="add mod">
          <ac:chgData name="Jeffrey Abrams" userId="f00c73c0cc54da5d" providerId="LiveId" clId="{8570B06D-7FA4-CB42-A45D-63620ABFAE69}" dt="2019-04-26T19:19:27.399" v="1170" actId="962"/>
          <ac:picMkLst>
            <pc:docMk/>
            <pc:sldMk cId="1696402328" sldId="270"/>
            <ac:picMk id="6" creationId="{A19F815A-CBE0-7142-A830-5FB840F94B00}"/>
          </ac:picMkLst>
        </pc:picChg>
      </pc:sldChg>
      <pc:sldChg chg="addSp delSp modSp add">
        <pc:chgData name="Jeffrey Abrams" userId="f00c73c0cc54da5d" providerId="LiveId" clId="{8570B06D-7FA4-CB42-A45D-63620ABFAE69}" dt="2019-04-26T19:18:48.597" v="1044" actId="962"/>
        <pc:sldMkLst>
          <pc:docMk/>
          <pc:sldMk cId="2060025573" sldId="271"/>
        </pc:sldMkLst>
        <pc:picChg chg="add mod">
          <ac:chgData name="Jeffrey Abrams" userId="f00c73c0cc54da5d" providerId="LiveId" clId="{8570B06D-7FA4-CB42-A45D-63620ABFAE69}" dt="2019-04-26T19:18:48.597" v="1044" actId="962"/>
          <ac:picMkLst>
            <pc:docMk/>
            <pc:sldMk cId="2060025573" sldId="271"/>
            <ac:picMk id="5" creationId="{C0559C53-BCF7-C147-9C17-378A1762BEE5}"/>
          </ac:picMkLst>
        </pc:picChg>
        <pc:picChg chg="del">
          <ac:chgData name="Jeffrey Abrams" userId="f00c73c0cc54da5d" providerId="LiveId" clId="{8570B06D-7FA4-CB42-A45D-63620ABFAE69}" dt="2019-04-26T19:17:36.833" v="930" actId="478"/>
          <ac:picMkLst>
            <pc:docMk/>
            <pc:sldMk cId="2060025573" sldId="271"/>
            <ac:picMk id="6" creationId="{A19F815A-CBE0-7142-A830-5FB840F94B00}"/>
          </ac:picMkLst>
        </pc:picChg>
      </pc:sldChg>
      <pc:sldChg chg="delSp modSp add">
        <pc:chgData name="Jeffrey Abrams" userId="f00c73c0cc54da5d" providerId="LiveId" clId="{8570B06D-7FA4-CB42-A45D-63620ABFAE69}" dt="2019-04-26T19:55:34.114" v="1767" actId="20577"/>
        <pc:sldMkLst>
          <pc:docMk/>
          <pc:sldMk cId="2073848855" sldId="272"/>
        </pc:sldMkLst>
        <pc:spChg chg="del">
          <ac:chgData name="Jeffrey Abrams" userId="f00c73c0cc54da5d" providerId="LiveId" clId="{8570B06D-7FA4-CB42-A45D-63620ABFAE69}" dt="2019-04-26T19:54:32.230" v="1751" actId="478"/>
          <ac:spMkLst>
            <pc:docMk/>
            <pc:sldMk cId="2073848855" sldId="272"/>
            <ac:spMk id="2" creationId="{83D406AB-3AC5-EC45-824C-836A67DB61BC}"/>
          </ac:spMkLst>
        </pc:spChg>
        <pc:spChg chg="mod">
          <ac:chgData name="Jeffrey Abrams" userId="f00c73c0cc54da5d" providerId="LiveId" clId="{8570B06D-7FA4-CB42-A45D-63620ABFAE69}" dt="2019-04-26T19:55:34.114" v="1767" actId="20577"/>
          <ac:spMkLst>
            <pc:docMk/>
            <pc:sldMk cId="2073848855" sldId="272"/>
            <ac:spMk id="3" creationId="{1D1600B6-8900-5044-A33B-19541320CD63}"/>
          </ac:spMkLst>
        </pc:spChg>
      </pc:sldChg>
      <pc:sldChg chg="modSp add modNotesTx">
        <pc:chgData name="Jeffrey Abrams" userId="f00c73c0cc54da5d" providerId="LiveId" clId="{8570B06D-7FA4-CB42-A45D-63620ABFAE69}" dt="2019-04-27T20:48:43.349" v="2014" actId="20577"/>
        <pc:sldMkLst>
          <pc:docMk/>
          <pc:sldMk cId="1063758812" sldId="273"/>
        </pc:sldMkLst>
        <pc:spChg chg="mod">
          <ac:chgData name="Jeffrey Abrams" userId="f00c73c0cc54da5d" providerId="LiveId" clId="{8570B06D-7FA4-CB42-A45D-63620ABFAE69}" dt="2019-04-27T20:30:57.117" v="1805" actId="20577"/>
          <ac:spMkLst>
            <pc:docMk/>
            <pc:sldMk cId="1063758812" sldId="273"/>
            <ac:spMk id="2" creationId="{D6B363E1-EAA6-E04A-8A18-B853B136FD67}"/>
          </ac:spMkLst>
        </pc:spChg>
        <pc:spChg chg="mod">
          <ac:chgData name="Jeffrey Abrams" userId="f00c73c0cc54da5d" providerId="LiveId" clId="{8570B06D-7FA4-CB42-A45D-63620ABFAE69}" dt="2019-04-27T20:32:29.912" v="1959" actId="20577"/>
          <ac:spMkLst>
            <pc:docMk/>
            <pc:sldMk cId="1063758812" sldId="273"/>
            <ac:spMk id="3" creationId="{F639D076-6544-2145-85D9-C8F6EAD96F95}"/>
          </ac:spMkLst>
        </pc:spChg>
      </pc:sldChg>
    </pc:docChg>
  </pc:docChgLst>
  <pc:docChgLst>
    <pc:chgData name="Jeffrey Abrams" userId="f00c73c0cc54da5d" providerId="LiveId" clId="{FBDB4531-57B3-7D48-9546-C83B4BFACE2E}"/>
    <pc:docChg chg="modSld">
      <pc:chgData name="Jeffrey Abrams" userId="f00c73c0cc54da5d" providerId="LiveId" clId="{FBDB4531-57B3-7D48-9546-C83B4BFACE2E}" dt="2019-05-05T14:43:32.708" v="2" actId="1076"/>
      <pc:docMkLst>
        <pc:docMk/>
      </pc:docMkLst>
      <pc:sldChg chg="modSp">
        <pc:chgData name="Jeffrey Abrams" userId="f00c73c0cc54da5d" providerId="LiveId" clId="{FBDB4531-57B3-7D48-9546-C83B4BFACE2E}" dt="2019-04-28T02:01:41.478" v="0" actId="1076"/>
        <pc:sldMkLst>
          <pc:docMk/>
          <pc:sldMk cId="2620886954" sldId="262"/>
        </pc:sldMkLst>
        <pc:spChg chg="mod">
          <ac:chgData name="Jeffrey Abrams" userId="f00c73c0cc54da5d" providerId="LiveId" clId="{FBDB4531-57B3-7D48-9546-C83B4BFACE2E}" dt="2019-04-28T02:01:41.478" v="0" actId="1076"/>
          <ac:spMkLst>
            <pc:docMk/>
            <pc:sldMk cId="2620886954" sldId="262"/>
            <ac:spMk id="3" creationId="{61C22832-000B-D049-84E5-592D5B4FA8E7}"/>
          </ac:spMkLst>
        </pc:spChg>
      </pc:sldChg>
      <pc:sldChg chg="modSp">
        <pc:chgData name="Jeffrey Abrams" userId="f00c73c0cc54da5d" providerId="LiveId" clId="{FBDB4531-57B3-7D48-9546-C83B4BFACE2E}" dt="2019-05-05T14:43:32.708" v="2" actId="1076"/>
        <pc:sldMkLst>
          <pc:docMk/>
          <pc:sldMk cId="1063758812" sldId="273"/>
        </pc:sldMkLst>
        <pc:spChg chg="mod">
          <ac:chgData name="Jeffrey Abrams" userId="f00c73c0cc54da5d" providerId="LiveId" clId="{FBDB4531-57B3-7D48-9546-C83B4BFACE2E}" dt="2019-05-05T14:43:32.708" v="2" actId="1076"/>
          <ac:spMkLst>
            <pc:docMk/>
            <pc:sldMk cId="1063758812" sldId="273"/>
            <ac:spMk id="3" creationId="{F639D076-6544-2145-85D9-C8F6EAD96F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05032-9BAD-8C47-BEBE-C29A6443CBE6}"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A85ED-DDE7-F04B-B9EA-AE0DFEA4E7D4}" type="slidenum">
              <a:rPr lang="en-US" smtClean="0"/>
              <a:t>‹#›</a:t>
            </a:fld>
            <a:endParaRPr lang="en-US"/>
          </a:p>
        </p:txBody>
      </p:sp>
    </p:spTree>
    <p:extLst>
      <p:ext uri="{BB962C8B-B14F-4D97-AF65-F5344CB8AC3E}">
        <p14:creationId xmlns:p14="http://schemas.microsoft.com/office/powerpoint/2010/main" val="264882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F5A85ED-DDE7-F04B-B9EA-AE0DFEA4E7D4}" type="slidenum">
              <a:rPr lang="en-US" smtClean="0"/>
              <a:t>6</a:t>
            </a:fld>
            <a:endParaRPr lang="en-US"/>
          </a:p>
        </p:txBody>
      </p:sp>
    </p:spTree>
    <p:extLst>
      <p:ext uri="{BB962C8B-B14F-4D97-AF65-F5344CB8AC3E}">
        <p14:creationId xmlns:p14="http://schemas.microsoft.com/office/powerpoint/2010/main" val="156714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F5A85ED-DDE7-F04B-B9EA-AE0DFEA4E7D4}" type="slidenum">
              <a:rPr lang="en-US" smtClean="0"/>
              <a:t>7</a:t>
            </a:fld>
            <a:endParaRPr lang="en-US"/>
          </a:p>
        </p:txBody>
      </p:sp>
    </p:spTree>
    <p:extLst>
      <p:ext uri="{BB962C8B-B14F-4D97-AF65-F5344CB8AC3E}">
        <p14:creationId xmlns:p14="http://schemas.microsoft.com/office/powerpoint/2010/main" val="84960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F5A85ED-DDE7-F04B-B9EA-AE0DFEA4E7D4}" type="slidenum">
              <a:rPr lang="en-US" smtClean="0"/>
              <a:t>8</a:t>
            </a:fld>
            <a:endParaRPr lang="en-US"/>
          </a:p>
        </p:txBody>
      </p:sp>
    </p:spTree>
    <p:extLst>
      <p:ext uri="{BB962C8B-B14F-4D97-AF65-F5344CB8AC3E}">
        <p14:creationId xmlns:p14="http://schemas.microsoft.com/office/powerpoint/2010/main" val="347499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A85ED-DDE7-F04B-B9EA-AE0DFEA4E7D4}" type="slidenum">
              <a:rPr lang="en-US" smtClean="0"/>
              <a:t>12</a:t>
            </a:fld>
            <a:endParaRPr lang="en-US"/>
          </a:p>
        </p:txBody>
      </p:sp>
    </p:spTree>
    <p:extLst>
      <p:ext uri="{BB962C8B-B14F-4D97-AF65-F5344CB8AC3E}">
        <p14:creationId xmlns:p14="http://schemas.microsoft.com/office/powerpoint/2010/main" val="95255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A85ED-DDE7-F04B-B9EA-AE0DFEA4E7D4}" type="slidenum">
              <a:rPr lang="en-US" smtClean="0"/>
              <a:t>13</a:t>
            </a:fld>
            <a:endParaRPr lang="en-US"/>
          </a:p>
        </p:txBody>
      </p:sp>
    </p:spTree>
    <p:extLst>
      <p:ext uri="{BB962C8B-B14F-4D97-AF65-F5344CB8AC3E}">
        <p14:creationId xmlns:p14="http://schemas.microsoft.com/office/powerpoint/2010/main" val="381883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A85ED-DDE7-F04B-B9EA-AE0DFEA4E7D4}" type="slidenum">
              <a:rPr lang="en-US" smtClean="0"/>
              <a:t>14</a:t>
            </a:fld>
            <a:endParaRPr lang="en-US"/>
          </a:p>
        </p:txBody>
      </p:sp>
    </p:spTree>
    <p:extLst>
      <p:ext uri="{BB962C8B-B14F-4D97-AF65-F5344CB8AC3E}">
        <p14:creationId xmlns:p14="http://schemas.microsoft.com/office/powerpoint/2010/main" val="388722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Kiosks?  Internal and external partnerships</a:t>
            </a:r>
          </a:p>
        </p:txBody>
      </p:sp>
      <p:sp>
        <p:nvSpPr>
          <p:cNvPr id="4" name="Slide Number Placeholder 3"/>
          <p:cNvSpPr>
            <a:spLocks noGrp="1"/>
          </p:cNvSpPr>
          <p:nvPr>
            <p:ph type="sldNum" sz="quarter" idx="5"/>
          </p:nvPr>
        </p:nvSpPr>
        <p:spPr/>
        <p:txBody>
          <a:bodyPr/>
          <a:lstStyle/>
          <a:p>
            <a:fld id="{2F5A85ED-DDE7-F04B-B9EA-AE0DFEA4E7D4}" type="slidenum">
              <a:rPr lang="en-US" smtClean="0"/>
              <a:t>17</a:t>
            </a:fld>
            <a:endParaRPr lang="en-US"/>
          </a:p>
        </p:txBody>
      </p:sp>
    </p:spTree>
    <p:extLst>
      <p:ext uri="{BB962C8B-B14F-4D97-AF65-F5344CB8AC3E}">
        <p14:creationId xmlns:p14="http://schemas.microsoft.com/office/powerpoint/2010/main" val="206051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96E3-6B29-5946-9B7E-9D2C41A316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20FAB3-1306-2441-94E2-FB0104072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09ECDE-4089-B244-B48F-95B87835F24E}"/>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5" name="Footer Placeholder 4">
            <a:extLst>
              <a:ext uri="{FF2B5EF4-FFF2-40B4-BE49-F238E27FC236}">
                <a16:creationId xmlns:a16="http://schemas.microsoft.com/office/drawing/2014/main" id="{E26DE94F-5673-8449-A511-308E4C852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72A3B-28E4-F74D-8F3D-1E3729689763}"/>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77746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76ED-4905-6941-8A8F-CC367ABE39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CBF044-A365-B44D-B30B-7840D64C35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E9F63-87F9-1645-8544-851094E76F73}"/>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5" name="Footer Placeholder 4">
            <a:extLst>
              <a:ext uri="{FF2B5EF4-FFF2-40B4-BE49-F238E27FC236}">
                <a16:creationId xmlns:a16="http://schemas.microsoft.com/office/drawing/2014/main" id="{0B3EB7D3-C941-784B-99CC-663B0B09D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043EC-80F5-794C-B5DA-4D6BAF5110C1}"/>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141082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2CC927-6361-F240-AE2C-86BC9878DF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64ADD8-B9A6-0D4D-B98F-226F468373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4DD17-C581-4D44-94D6-8F2BB44426B8}"/>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5" name="Footer Placeholder 4">
            <a:extLst>
              <a:ext uri="{FF2B5EF4-FFF2-40B4-BE49-F238E27FC236}">
                <a16:creationId xmlns:a16="http://schemas.microsoft.com/office/drawing/2014/main" id="{0B6504E8-D64C-294F-B433-D15E8034D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516E3-46D9-C244-BF95-B3B9DC721DE6}"/>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259653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F0D8-B460-2841-98A4-FEAA795C3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364EA7-3C10-394F-B949-9A7A40885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BD417-39CE-2440-99DF-BBC853568EE9}"/>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5" name="Footer Placeholder 4">
            <a:extLst>
              <a:ext uri="{FF2B5EF4-FFF2-40B4-BE49-F238E27FC236}">
                <a16:creationId xmlns:a16="http://schemas.microsoft.com/office/drawing/2014/main" id="{3DCE969D-1787-4B41-BB62-B95A8E9D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53411-8C7E-BF46-A0C0-95AB3FF8C6A6}"/>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338802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FF98-A01B-9F48-82C5-0FD876B63C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9C41EC-1E2D-034C-BD78-6134BE3C08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E5A8E9-3BBC-B243-9779-4F3D78A78D26}"/>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5" name="Footer Placeholder 4">
            <a:extLst>
              <a:ext uri="{FF2B5EF4-FFF2-40B4-BE49-F238E27FC236}">
                <a16:creationId xmlns:a16="http://schemas.microsoft.com/office/drawing/2014/main" id="{942E9BCF-1D6C-F74C-9E40-D190C23C4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6B319-B3E2-AF4E-BB8A-1B7606248242}"/>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394098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3556-56B3-AB45-AB4F-7089EA8CE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318121-4002-5E41-9179-586EB7E30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346B8A-4E89-524C-A56A-9C3628DBCB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DB0412-60BA-FC4C-A51F-26F7B8722F0B}"/>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6" name="Footer Placeholder 5">
            <a:extLst>
              <a:ext uri="{FF2B5EF4-FFF2-40B4-BE49-F238E27FC236}">
                <a16:creationId xmlns:a16="http://schemas.microsoft.com/office/drawing/2014/main" id="{484998AE-526C-4943-8A66-389CC5B03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4C86A-40F7-B941-9803-9F25BF2ADE2E}"/>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255419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C471-ECCB-5343-96E0-3DE7A6356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2AC88-B576-D44F-A65D-160DC99B7B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A0678C-F8F5-AB41-B8BF-6D1530E78A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E1F865-3C2A-0D41-95C9-5AEA7F616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4DAC3-FAD4-994D-83E7-6C58E1B9A8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2B9ADD-E353-AB46-9E6B-70B3656A20C2}"/>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8" name="Footer Placeholder 7">
            <a:extLst>
              <a:ext uri="{FF2B5EF4-FFF2-40B4-BE49-F238E27FC236}">
                <a16:creationId xmlns:a16="http://schemas.microsoft.com/office/drawing/2014/main" id="{3D2DFE8A-47E5-554E-B6A8-CFFB5D5337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27F81F-FE14-744B-A8B6-7210010C9668}"/>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327818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2BBE-0B8B-374C-A8ED-40C96D0EE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4ADFD4-271B-4B41-A561-B1531A903C42}"/>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4" name="Footer Placeholder 3">
            <a:extLst>
              <a:ext uri="{FF2B5EF4-FFF2-40B4-BE49-F238E27FC236}">
                <a16:creationId xmlns:a16="http://schemas.microsoft.com/office/drawing/2014/main" id="{BD1BAF63-B564-D548-AC39-6AC554D71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910EA2-EBAF-5E4D-B4D7-F55D80EC959F}"/>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210721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E8428-0945-374D-99A0-F5EBB4F9445F}"/>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3" name="Footer Placeholder 2">
            <a:extLst>
              <a:ext uri="{FF2B5EF4-FFF2-40B4-BE49-F238E27FC236}">
                <a16:creationId xmlns:a16="http://schemas.microsoft.com/office/drawing/2014/main" id="{D4667A3C-DAF2-AB49-934C-3FBD37C473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1D2210-7675-1741-A7D8-701DF4768A9B}"/>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311174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D0D8-5D69-354B-8D28-E346C4890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FA3092-1E20-B64D-AB06-E6BA8AB36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4ECA86-EA21-EB49-93A8-C631F949A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CC3BB-9441-6B41-B786-41872508EB9B}"/>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6" name="Footer Placeholder 5">
            <a:extLst>
              <a:ext uri="{FF2B5EF4-FFF2-40B4-BE49-F238E27FC236}">
                <a16:creationId xmlns:a16="http://schemas.microsoft.com/office/drawing/2014/main" id="{C3ED6983-D88F-744C-B095-D3CA84DA7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5396B-5572-9448-88E3-FEC3F6FA0C98}"/>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423284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F93F-428F-F94E-B83A-8E88C700E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2FB9C2-2194-2E45-AE25-C87C60DC9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5519B-93A2-D545-A264-2DAD2B7E4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E153B8-D41C-CD44-8CB1-F234DCC54A02}"/>
              </a:ext>
            </a:extLst>
          </p:cNvPr>
          <p:cNvSpPr>
            <a:spLocks noGrp="1"/>
          </p:cNvSpPr>
          <p:nvPr>
            <p:ph type="dt" sz="half" idx="10"/>
          </p:nvPr>
        </p:nvSpPr>
        <p:spPr/>
        <p:txBody>
          <a:bodyPr/>
          <a:lstStyle/>
          <a:p>
            <a:fld id="{F40F56A2-C175-2148-82DD-9DD0B193B8BE}" type="datetimeFigureOut">
              <a:rPr lang="en-US" smtClean="0"/>
              <a:t>5/17/2019</a:t>
            </a:fld>
            <a:endParaRPr lang="en-US"/>
          </a:p>
        </p:txBody>
      </p:sp>
      <p:sp>
        <p:nvSpPr>
          <p:cNvPr id="6" name="Footer Placeholder 5">
            <a:extLst>
              <a:ext uri="{FF2B5EF4-FFF2-40B4-BE49-F238E27FC236}">
                <a16:creationId xmlns:a16="http://schemas.microsoft.com/office/drawing/2014/main" id="{151983D8-DBD6-3D48-BB66-8CDE54AFD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33D64-CFBA-B54A-8C76-AA095679C3A7}"/>
              </a:ext>
            </a:extLst>
          </p:cNvPr>
          <p:cNvSpPr>
            <a:spLocks noGrp="1"/>
          </p:cNvSpPr>
          <p:nvPr>
            <p:ph type="sldNum" sz="quarter" idx="12"/>
          </p:nvPr>
        </p:nvSpPr>
        <p:spPr/>
        <p:txBody>
          <a:bodyPr/>
          <a:lstStyle/>
          <a:p>
            <a:fld id="{A5F97E64-351A-6E48-9E6E-C4917A7961E8}" type="slidenum">
              <a:rPr lang="en-US" smtClean="0"/>
              <a:t>‹#›</a:t>
            </a:fld>
            <a:endParaRPr lang="en-US"/>
          </a:p>
        </p:txBody>
      </p:sp>
    </p:spTree>
    <p:extLst>
      <p:ext uri="{BB962C8B-B14F-4D97-AF65-F5344CB8AC3E}">
        <p14:creationId xmlns:p14="http://schemas.microsoft.com/office/powerpoint/2010/main" val="128413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3EA4F-1E43-7E43-9BF3-5F6FB6D40E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D13B48-6732-C748-9E31-B0C533F7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EF640-BBD5-D540-B0DC-A399DCD70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F56A2-C175-2148-82DD-9DD0B193B8BE}" type="datetimeFigureOut">
              <a:rPr lang="en-US" smtClean="0"/>
              <a:t>5/17/2019</a:t>
            </a:fld>
            <a:endParaRPr lang="en-US"/>
          </a:p>
        </p:txBody>
      </p:sp>
      <p:sp>
        <p:nvSpPr>
          <p:cNvPr id="5" name="Footer Placeholder 4">
            <a:extLst>
              <a:ext uri="{FF2B5EF4-FFF2-40B4-BE49-F238E27FC236}">
                <a16:creationId xmlns:a16="http://schemas.microsoft.com/office/drawing/2014/main" id="{21214FB3-26A2-474D-BA66-795F3A471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E3F3DF-5284-4540-81F8-072466A669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97E64-351A-6E48-9E6E-C4917A7961E8}" type="slidenum">
              <a:rPr lang="en-US" smtClean="0"/>
              <a:t>‹#›</a:t>
            </a:fld>
            <a:endParaRPr lang="en-US"/>
          </a:p>
        </p:txBody>
      </p:sp>
    </p:spTree>
    <p:extLst>
      <p:ext uri="{BB962C8B-B14F-4D97-AF65-F5344CB8AC3E}">
        <p14:creationId xmlns:p14="http://schemas.microsoft.com/office/powerpoint/2010/main" val="2156392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openclipart.org/detail/212114/house"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Flag_of_Toronto#cite_note-toronto_symbols-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83A4-F487-434C-905E-33012B3FE622}"/>
              </a:ext>
            </a:extLst>
          </p:cNvPr>
          <p:cNvSpPr>
            <a:spLocks noGrp="1"/>
          </p:cNvSpPr>
          <p:nvPr>
            <p:ph type="ctrTitle"/>
          </p:nvPr>
        </p:nvSpPr>
        <p:spPr/>
        <p:txBody>
          <a:bodyPr/>
          <a:lstStyle/>
          <a:p>
            <a:r>
              <a:rPr lang="en-US" dirty="0"/>
              <a:t>Toronto Amalgamation</a:t>
            </a:r>
          </a:p>
        </p:txBody>
      </p:sp>
      <p:sp>
        <p:nvSpPr>
          <p:cNvPr id="3" name="Subtitle 2">
            <a:extLst>
              <a:ext uri="{FF2B5EF4-FFF2-40B4-BE49-F238E27FC236}">
                <a16:creationId xmlns:a16="http://schemas.microsoft.com/office/drawing/2014/main" id="{1A9AE6BD-0FD5-054E-8EC5-77609C8F85AE}"/>
              </a:ext>
            </a:extLst>
          </p:cNvPr>
          <p:cNvSpPr>
            <a:spLocks noGrp="1"/>
          </p:cNvSpPr>
          <p:nvPr>
            <p:ph type="subTitle" idx="1"/>
          </p:nvPr>
        </p:nvSpPr>
        <p:spPr>
          <a:xfrm>
            <a:off x="1524000" y="4300538"/>
            <a:ext cx="9144000" cy="1655762"/>
          </a:xfrm>
        </p:spPr>
        <p:txBody>
          <a:bodyPr/>
          <a:lstStyle/>
          <a:p>
            <a:r>
              <a:rPr lang="en-US" dirty="0"/>
              <a:t>Jeff’s Megacity Experience</a:t>
            </a:r>
          </a:p>
        </p:txBody>
      </p:sp>
    </p:spTree>
    <p:extLst>
      <p:ext uri="{BB962C8B-B14F-4D97-AF65-F5344CB8AC3E}">
        <p14:creationId xmlns:p14="http://schemas.microsoft.com/office/powerpoint/2010/main" val="23089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F6C19-59BC-F64E-8411-BB07984ECBAB}"/>
              </a:ext>
            </a:extLst>
          </p:cNvPr>
          <p:cNvSpPr>
            <a:spLocks noGrp="1"/>
          </p:cNvSpPr>
          <p:nvPr>
            <p:ph type="title"/>
          </p:nvPr>
        </p:nvSpPr>
        <p:spPr/>
        <p:txBody>
          <a:bodyPr/>
          <a:lstStyle/>
          <a:p>
            <a:r>
              <a:rPr lang="en-US" dirty="0"/>
              <a:t>Preparing for Amalgamation</a:t>
            </a:r>
          </a:p>
        </p:txBody>
      </p:sp>
      <p:sp>
        <p:nvSpPr>
          <p:cNvPr id="3" name="Content Placeholder 2">
            <a:extLst>
              <a:ext uri="{FF2B5EF4-FFF2-40B4-BE49-F238E27FC236}">
                <a16:creationId xmlns:a16="http://schemas.microsoft.com/office/drawing/2014/main" id="{2298D768-C90F-D644-A1BA-3CE90952695A}"/>
              </a:ext>
            </a:extLst>
          </p:cNvPr>
          <p:cNvSpPr>
            <a:spLocks noGrp="1"/>
          </p:cNvSpPr>
          <p:nvPr>
            <p:ph idx="1"/>
          </p:nvPr>
        </p:nvSpPr>
        <p:spPr/>
        <p:txBody>
          <a:bodyPr/>
          <a:lstStyle/>
          <a:p>
            <a:r>
              <a:rPr lang="en-US" dirty="0"/>
              <a:t>Inventory</a:t>
            </a:r>
          </a:p>
          <a:p>
            <a:r>
              <a:rPr lang="en-US" dirty="0"/>
              <a:t>Establish Transition Teams (and transition leaders)</a:t>
            </a:r>
          </a:p>
          <a:p>
            <a:r>
              <a:rPr lang="en-US" dirty="0"/>
              <a:t>Beware the cross-pollination</a:t>
            </a:r>
          </a:p>
          <a:p>
            <a:r>
              <a:rPr lang="en-US" dirty="0"/>
              <a:t>Be (or find) a good leader</a:t>
            </a:r>
          </a:p>
          <a:p>
            <a:r>
              <a:rPr lang="en-US" dirty="0"/>
              <a:t>Prepare for Casualties</a:t>
            </a:r>
          </a:p>
          <a:p>
            <a:endParaRPr lang="en-US" dirty="0"/>
          </a:p>
        </p:txBody>
      </p:sp>
    </p:spTree>
    <p:extLst>
      <p:ext uri="{BB962C8B-B14F-4D97-AF65-F5344CB8AC3E}">
        <p14:creationId xmlns:p14="http://schemas.microsoft.com/office/powerpoint/2010/main" val="272831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0344-0632-C043-BF4A-B18D626907CE}"/>
              </a:ext>
            </a:extLst>
          </p:cNvPr>
          <p:cNvSpPr>
            <a:spLocks noGrp="1"/>
          </p:cNvSpPr>
          <p:nvPr>
            <p:ph type="title"/>
          </p:nvPr>
        </p:nvSpPr>
        <p:spPr/>
        <p:txBody>
          <a:bodyPr/>
          <a:lstStyle/>
          <a:p>
            <a:r>
              <a:rPr lang="en-US" dirty="0"/>
              <a:t>Preparing for Amalgamation</a:t>
            </a:r>
          </a:p>
        </p:txBody>
      </p:sp>
      <p:pic>
        <p:nvPicPr>
          <p:cNvPr id="5" name="Content Placeholder 4" descr="Tom Jakobek in a suit and tie at Council&#10;&#10;">
            <a:extLst>
              <a:ext uri="{FF2B5EF4-FFF2-40B4-BE49-F238E27FC236}">
                <a16:creationId xmlns:a16="http://schemas.microsoft.com/office/drawing/2014/main" id="{746D53F6-B9F5-B242-AB5A-285545A1D0E6}"/>
              </a:ext>
            </a:extLst>
          </p:cNvPr>
          <p:cNvPicPr>
            <a:picLocks noGrp="1" noChangeAspect="1"/>
          </p:cNvPicPr>
          <p:nvPr>
            <p:ph idx="1"/>
          </p:nvPr>
        </p:nvPicPr>
        <p:blipFill>
          <a:blip r:embed="rId2"/>
          <a:stretch>
            <a:fillRect/>
          </a:stretch>
        </p:blipFill>
        <p:spPr>
          <a:xfrm>
            <a:off x="838200" y="1690688"/>
            <a:ext cx="2940261" cy="4351338"/>
          </a:xfrm>
        </p:spPr>
      </p:pic>
      <p:pic>
        <p:nvPicPr>
          <p:cNvPr id="7" name="Picture 6" descr="A close up of a logo&#10;&#10;Description automatically generated">
            <a:extLst>
              <a:ext uri="{FF2B5EF4-FFF2-40B4-BE49-F238E27FC236}">
                <a16:creationId xmlns:a16="http://schemas.microsoft.com/office/drawing/2014/main" id="{BC301797-8FFC-3D4D-8B97-0BFD8587D310}"/>
              </a:ext>
            </a:extLst>
          </p:cNvPr>
          <p:cNvPicPr>
            <a:picLocks noChangeAspect="1"/>
          </p:cNvPicPr>
          <p:nvPr/>
        </p:nvPicPr>
        <p:blipFill>
          <a:blip r:embed="rId3"/>
          <a:stretch>
            <a:fillRect/>
          </a:stretch>
        </p:blipFill>
        <p:spPr>
          <a:xfrm>
            <a:off x="8157798" y="1434307"/>
            <a:ext cx="2245660" cy="4864100"/>
          </a:xfrm>
          <a:prstGeom prst="rect">
            <a:avLst/>
          </a:prstGeom>
        </p:spPr>
      </p:pic>
      <p:pic>
        <p:nvPicPr>
          <p:cNvPr id="9" name="Picture 8" descr="Man Shrugging&#10;&#10;">
            <a:extLst>
              <a:ext uri="{FF2B5EF4-FFF2-40B4-BE49-F238E27FC236}">
                <a16:creationId xmlns:a16="http://schemas.microsoft.com/office/drawing/2014/main" id="{D43A8B37-1E59-0349-9EBB-E5B6285C94F6}"/>
              </a:ext>
            </a:extLst>
          </p:cNvPr>
          <p:cNvPicPr>
            <a:picLocks noChangeAspect="1"/>
          </p:cNvPicPr>
          <p:nvPr/>
        </p:nvPicPr>
        <p:blipFill>
          <a:blip r:embed="rId4"/>
          <a:stretch>
            <a:fillRect/>
          </a:stretch>
        </p:blipFill>
        <p:spPr>
          <a:xfrm>
            <a:off x="8413541" y="1775867"/>
            <a:ext cx="2245659" cy="4266159"/>
          </a:xfrm>
          <a:prstGeom prst="rect">
            <a:avLst/>
          </a:prstGeom>
        </p:spPr>
      </p:pic>
    </p:spTree>
    <p:extLst>
      <p:ext uri="{BB962C8B-B14F-4D97-AF65-F5344CB8AC3E}">
        <p14:creationId xmlns:p14="http://schemas.microsoft.com/office/powerpoint/2010/main" val="28875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60FF-C27C-2945-BDCA-7436C145A7D5}"/>
              </a:ext>
            </a:extLst>
          </p:cNvPr>
          <p:cNvSpPr>
            <a:spLocks noGrp="1"/>
          </p:cNvSpPr>
          <p:nvPr>
            <p:ph type="title"/>
          </p:nvPr>
        </p:nvSpPr>
        <p:spPr/>
        <p:txBody>
          <a:bodyPr/>
          <a:lstStyle/>
          <a:p>
            <a:r>
              <a:rPr lang="en-US" dirty="0"/>
              <a:t>The Early Years</a:t>
            </a:r>
          </a:p>
        </p:txBody>
      </p:sp>
      <p:sp>
        <p:nvSpPr>
          <p:cNvPr id="3" name="Content Placeholder 2">
            <a:extLst>
              <a:ext uri="{FF2B5EF4-FFF2-40B4-BE49-F238E27FC236}">
                <a16:creationId xmlns:a16="http://schemas.microsoft.com/office/drawing/2014/main" id="{6740DFD7-4C57-4B48-A014-EFF8B35E405D}"/>
              </a:ext>
            </a:extLst>
          </p:cNvPr>
          <p:cNvSpPr>
            <a:spLocks noGrp="1"/>
          </p:cNvSpPr>
          <p:nvPr>
            <p:ph idx="1"/>
          </p:nvPr>
        </p:nvSpPr>
        <p:spPr/>
        <p:txBody>
          <a:bodyPr/>
          <a:lstStyle/>
          <a:p>
            <a:r>
              <a:rPr lang="en-US" dirty="0"/>
              <a:t>Lots to do</a:t>
            </a:r>
          </a:p>
          <a:p>
            <a:r>
              <a:rPr lang="en-US" dirty="0"/>
              <a:t>Us vs Them ; Us vs Us</a:t>
            </a:r>
          </a:p>
          <a:p>
            <a:r>
              <a:rPr lang="en-US" dirty="0"/>
              <a:t>Leadership Trends</a:t>
            </a:r>
          </a:p>
          <a:p>
            <a:r>
              <a:rPr lang="en-US" dirty="0"/>
              <a:t>Building Teams, Building Trust </a:t>
            </a:r>
          </a:p>
          <a:p>
            <a:endParaRPr lang="en-US" dirty="0"/>
          </a:p>
        </p:txBody>
      </p:sp>
      <p:pic>
        <p:nvPicPr>
          <p:cNvPr id="5" name="Picture 4" descr="Request to Question Sign on Stick">
            <a:extLst>
              <a:ext uri="{FF2B5EF4-FFF2-40B4-BE49-F238E27FC236}">
                <a16:creationId xmlns:a16="http://schemas.microsoft.com/office/drawing/2014/main" id="{8962BA35-6B9B-6345-90AD-04FAD3E19843}"/>
              </a:ext>
            </a:extLst>
          </p:cNvPr>
          <p:cNvPicPr>
            <a:picLocks noChangeAspect="1"/>
          </p:cNvPicPr>
          <p:nvPr/>
        </p:nvPicPr>
        <p:blipFill>
          <a:blip r:embed="rId3"/>
          <a:stretch>
            <a:fillRect/>
          </a:stretch>
        </p:blipFill>
        <p:spPr>
          <a:xfrm>
            <a:off x="7589520" y="681037"/>
            <a:ext cx="3185160" cy="2388870"/>
          </a:xfrm>
          <a:prstGeom prst="rect">
            <a:avLst/>
          </a:prstGeom>
        </p:spPr>
      </p:pic>
      <p:pic>
        <p:nvPicPr>
          <p:cNvPr id="7" name="Picture 6" descr="Request to Speak Sign on Stick">
            <a:extLst>
              <a:ext uri="{FF2B5EF4-FFF2-40B4-BE49-F238E27FC236}">
                <a16:creationId xmlns:a16="http://schemas.microsoft.com/office/drawing/2014/main" id="{C343ACA2-9528-6C4B-9C34-149FF4A86FF1}"/>
              </a:ext>
            </a:extLst>
          </p:cNvPr>
          <p:cNvPicPr>
            <a:picLocks noChangeAspect="1"/>
          </p:cNvPicPr>
          <p:nvPr/>
        </p:nvPicPr>
        <p:blipFill>
          <a:blip r:embed="rId4"/>
          <a:stretch>
            <a:fillRect/>
          </a:stretch>
        </p:blipFill>
        <p:spPr>
          <a:xfrm>
            <a:off x="7589520" y="3788093"/>
            <a:ext cx="3185160" cy="2388870"/>
          </a:xfrm>
          <a:prstGeom prst="rect">
            <a:avLst/>
          </a:prstGeom>
        </p:spPr>
      </p:pic>
    </p:spTree>
    <p:extLst>
      <p:ext uri="{BB962C8B-B14F-4D97-AF65-F5344CB8AC3E}">
        <p14:creationId xmlns:p14="http://schemas.microsoft.com/office/powerpoint/2010/main" val="53220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7965-C68B-7448-A5B1-64D6CA9AC07A}"/>
              </a:ext>
            </a:extLst>
          </p:cNvPr>
          <p:cNvSpPr>
            <a:spLocks noGrp="1"/>
          </p:cNvSpPr>
          <p:nvPr>
            <p:ph type="title"/>
          </p:nvPr>
        </p:nvSpPr>
        <p:spPr/>
        <p:txBody>
          <a:bodyPr/>
          <a:lstStyle/>
          <a:p>
            <a:r>
              <a:rPr lang="en-US" dirty="0"/>
              <a:t>The Current State</a:t>
            </a:r>
          </a:p>
        </p:txBody>
      </p:sp>
      <p:sp>
        <p:nvSpPr>
          <p:cNvPr id="3" name="Content Placeholder 2">
            <a:extLst>
              <a:ext uri="{FF2B5EF4-FFF2-40B4-BE49-F238E27FC236}">
                <a16:creationId xmlns:a16="http://schemas.microsoft.com/office/drawing/2014/main" id="{06F05240-E765-6E4F-9D99-35FE03A2F143}"/>
              </a:ext>
            </a:extLst>
          </p:cNvPr>
          <p:cNvSpPr>
            <a:spLocks noGrp="1"/>
          </p:cNvSpPr>
          <p:nvPr>
            <p:ph idx="1"/>
          </p:nvPr>
        </p:nvSpPr>
        <p:spPr/>
        <p:txBody>
          <a:bodyPr/>
          <a:lstStyle/>
          <a:p>
            <a:r>
              <a:rPr lang="en-US" dirty="0"/>
              <a:t>A view from a distance</a:t>
            </a:r>
          </a:p>
        </p:txBody>
      </p:sp>
    </p:spTree>
    <p:extLst>
      <p:ext uri="{BB962C8B-B14F-4D97-AF65-F5344CB8AC3E}">
        <p14:creationId xmlns:p14="http://schemas.microsoft.com/office/powerpoint/2010/main" val="93123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8F15-28E2-B04B-B83A-21E65493FD8A}"/>
              </a:ext>
            </a:extLst>
          </p:cNvPr>
          <p:cNvSpPr>
            <a:spLocks noGrp="1"/>
          </p:cNvSpPr>
          <p:nvPr>
            <p:ph type="title"/>
          </p:nvPr>
        </p:nvSpPr>
        <p:spPr/>
        <p:txBody>
          <a:bodyPr/>
          <a:lstStyle/>
          <a:p>
            <a:r>
              <a:rPr lang="en-US" dirty="0"/>
              <a:t>The Current State</a:t>
            </a:r>
          </a:p>
        </p:txBody>
      </p:sp>
      <p:sp>
        <p:nvSpPr>
          <p:cNvPr id="3" name="Content Placeholder 2">
            <a:extLst>
              <a:ext uri="{FF2B5EF4-FFF2-40B4-BE49-F238E27FC236}">
                <a16:creationId xmlns:a16="http://schemas.microsoft.com/office/drawing/2014/main" id="{D8AE6884-B89E-A548-A022-85C9B5B9D404}"/>
              </a:ext>
            </a:extLst>
          </p:cNvPr>
          <p:cNvSpPr>
            <a:spLocks noGrp="1"/>
          </p:cNvSpPr>
          <p:nvPr>
            <p:ph idx="1"/>
          </p:nvPr>
        </p:nvSpPr>
        <p:spPr>
          <a:xfrm>
            <a:off x="838200" y="1825625"/>
            <a:ext cx="2240280" cy="4351338"/>
          </a:xfrm>
        </p:spPr>
        <p:txBody>
          <a:bodyPr/>
          <a:lstStyle/>
          <a:p>
            <a:r>
              <a:rPr lang="en-US" dirty="0"/>
              <a:t>A View from Up Close</a:t>
            </a:r>
          </a:p>
        </p:txBody>
      </p:sp>
      <p:pic>
        <p:nvPicPr>
          <p:cNvPr id="5" name="Picture 4" descr="Crack in Road between Former North York and Former Toronto&#10;&#10;">
            <a:extLst>
              <a:ext uri="{FF2B5EF4-FFF2-40B4-BE49-F238E27FC236}">
                <a16:creationId xmlns:a16="http://schemas.microsoft.com/office/drawing/2014/main" id="{6DF54537-6B81-7B42-B2C2-0BABC954CFED}"/>
              </a:ext>
            </a:extLst>
          </p:cNvPr>
          <p:cNvPicPr>
            <a:picLocks noChangeAspect="1"/>
          </p:cNvPicPr>
          <p:nvPr/>
        </p:nvPicPr>
        <p:blipFill>
          <a:blip r:embed="rId3"/>
          <a:stretch>
            <a:fillRect/>
          </a:stretch>
        </p:blipFill>
        <p:spPr>
          <a:xfrm>
            <a:off x="5882640" y="365125"/>
            <a:ext cx="4724400" cy="6299200"/>
          </a:xfrm>
          <a:prstGeom prst="rect">
            <a:avLst/>
          </a:prstGeom>
        </p:spPr>
      </p:pic>
    </p:spTree>
    <p:extLst>
      <p:ext uri="{BB962C8B-B14F-4D97-AF65-F5344CB8AC3E}">
        <p14:creationId xmlns:p14="http://schemas.microsoft.com/office/powerpoint/2010/main" val="219783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8F15-28E2-B04B-B83A-21E65493FD8A}"/>
              </a:ext>
            </a:extLst>
          </p:cNvPr>
          <p:cNvSpPr>
            <a:spLocks noGrp="1"/>
          </p:cNvSpPr>
          <p:nvPr>
            <p:ph type="title"/>
          </p:nvPr>
        </p:nvSpPr>
        <p:spPr/>
        <p:txBody>
          <a:bodyPr/>
          <a:lstStyle/>
          <a:p>
            <a:r>
              <a:rPr lang="en-US" dirty="0"/>
              <a:t>The Current State</a:t>
            </a:r>
          </a:p>
        </p:txBody>
      </p:sp>
      <p:sp>
        <p:nvSpPr>
          <p:cNvPr id="3" name="Content Placeholder 2">
            <a:extLst>
              <a:ext uri="{FF2B5EF4-FFF2-40B4-BE49-F238E27FC236}">
                <a16:creationId xmlns:a16="http://schemas.microsoft.com/office/drawing/2014/main" id="{D8AE6884-B89E-A548-A022-85C9B5B9D404}"/>
              </a:ext>
            </a:extLst>
          </p:cNvPr>
          <p:cNvSpPr>
            <a:spLocks noGrp="1"/>
          </p:cNvSpPr>
          <p:nvPr>
            <p:ph idx="1"/>
          </p:nvPr>
        </p:nvSpPr>
        <p:spPr>
          <a:xfrm>
            <a:off x="838200" y="1825625"/>
            <a:ext cx="2240280" cy="4351338"/>
          </a:xfrm>
        </p:spPr>
        <p:txBody>
          <a:bodyPr/>
          <a:lstStyle/>
          <a:p>
            <a:r>
              <a:rPr lang="en-US" dirty="0"/>
              <a:t>A View from Up Close</a:t>
            </a:r>
          </a:p>
        </p:txBody>
      </p:sp>
      <p:pic>
        <p:nvPicPr>
          <p:cNvPr id="6" name="Picture 5" descr="No Parking North of the Pole, Permit Parking South of the Pole&#10;&#10;">
            <a:extLst>
              <a:ext uri="{FF2B5EF4-FFF2-40B4-BE49-F238E27FC236}">
                <a16:creationId xmlns:a16="http://schemas.microsoft.com/office/drawing/2014/main" id="{A19F815A-CBE0-7142-A830-5FB840F94B00}"/>
              </a:ext>
            </a:extLst>
          </p:cNvPr>
          <p:cNvPicPr>
            <a:picLocks noChangeAspect="1"/>
          </p:cNvPicPr>
          <p:nvPr/>
        </p:nvPicPr>
        <p:blipFill>
          <a:blip r:embed="rId2"/>
          <a:stretch>
            <a:fillRect/>
          </a:stretch>
        </p:blipFill>
        <p:spPr>
          <a:xfrm>
            <a:off x="5743575" y="365125"/>
            <a:ext cx="4659630" cy="6212840"/>
          </a:xfrm>
          <a:prstGeom prst="rect">
            <a:avLst/>
          </a:prstGeom>
        </p:spPr>
      </p:pic>
    </p:spTree>
    <p:extLst>
      <p:ext uri="{BB962C8B-B14F-4D97-AF65-F5344CB8AC3E}">
        <p14:creationId xmlns:p14="http://schemas.microsoft.com/office/powerpoint/2010/main" val="169640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8F15-28E2-B04B-B83A-21E65493FD8A}"/>
              </a:ext>
            </a:extLst>
          </p:cNvPr>
          <p:cNvSpPr>
            <a:spLocks noGrp="1"/>
          </p:cNvSpPr>
          <p:nvPr>
            <p:ph type="title"/>
          </p:nvPr>
        </p:nvSpPr>
        <p:spPr/>
        <p:txBody>
          <a:bodyPr/>
          <a:lstStyle/>
          <a:p>
            <a:r>
              <a:rPr lang="en-US" dirty="0"/>
              <a:t>The Current State</a:t>
            </a:r>
          </a:p>
        </p:txBody>
      </p:sp>
      <p:sp>
        <p:nvSpPr>
          <p:cNvPr id="3" name="Content Placeholder 2">
            <a:extLst>
              <a:ext uri="{FF2B5EF4-FFF2-40B4-BE49-F238E27FC236}">
                <a16:creationId xmlns:a16="http://schemas.microsoft.com/office/drawing/2014/main" id="{D8AE6884-B89E-A548-A022-85C9B5B9D404}"/>
              </a:ext>
            </a:extLst>
          </p:cNvPr>
          <p:cNvSpPr>
            <a:spLocks noGrp="1"/>
          </p:cNvSpPr>
          <p:nvPr>
            <p:ph idx="1"/>
          </p:nvPr>
        </p:nvSpPr>
        <p:spPr>
          <a:xfrm>
            <a:off x="838200" y="1825625"/>
            <a:ext cx="2240280" cy="4351338"/>
          </a:xfrm>
        </p:spPr>
        <p:txBody>
          <a:bodyPr/>
          <a:lstStyle/>
          <a:p>
            <a:r>
              <a:rPr lang="en-US" dirty="0"/>
              <a:t>A View from Up Close</a:t>
            </a:r>
          </a:p>
        </p:txBody>
      </p:sp>
      <p:pic>
        <p:nvPicPr>
          <p:cNvPr id="5" name="Picture 4" descr="Crack in Road; Curb Cuts south of Crack&#10;&#10;">
            <a:extLst>
              <a:ext uri="{FF2B5EF4-FFF2-40B4-BE49-F238E27FC236}">
                <a16:creationId xmlns:a16="http://schemas.microsoft.com/office/drawing/2014/main" id="{C0559C53-BCF7-C147-9C17-378A1762BEE5}"/>
              </a:ext>
            </a:extLst>
          </p:cNvPr>
          <p:cNvPicPr>
            <a:picLocks noChangeAspect="1"/>
          </p:cNvPicPr>
          <p:nvPr/>
        </p:nvPicPr>
        <p:blipFill>
          <a:blip r:embed="rId2"/>
          <a:stretch>
            <a:fillRect/>
          </a:stretch>
        </p:blipFill>
        <p:spPr>
          <a:xfrm>
            <a:off x="5958840" y="365125"/>
            <a:ext cx="4686300" cy="6248400"/>
          </a:xfrm>
          <a:prstGeom prst="rect">
            <a:avLst/>
          </a:prstGeom>
        </p:spPr>
      </p:pic>
    </p:spTree>
    <p:extLst>
      <p:ext uri="{BB962C8B-B14F-4D97-AF65-F5344CB8AC3E}">
        <p14:creationId xmlns:p14="http://schemas.microsoft.com/office/powerpoint/2010/main" val="206002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63E1-EAA6-E04A-8A18-B853B136FD67}"/>
              </a:ext>
            </a:extLst>
          </p:cNvPr>
          <p:cNvSpPr>
            <a:spLocks noGrp="1"/>
          </p:cNvSpPr>
          <p:nvPr>
            <p:ph type="title"/>
          </p:nvPr>
        </p:nvSpPr>
        <p:spPr/>
        <p:txBody>
          <a:bodyPr/>
          <a:lstStyle/>
          <a:p>
            <a:r>
              <a:rPr lang="en-US" dirty="0"/>
              <a:t>The Free Advice</a:t>
            </a:r>
          </a:p>
        </p:txBody>
      </p:sp>
      <p:sp>
        <p:nvSpPr>
          <p:cNvPr id="3" name="Content Placeholder 2">
            <a:extLst>
              <a:ext uri="{FF2B5EF4-FFF2-40B4-BE49-F238E27FC236}">
                <a16:creationId xmlns:a16="http://schemas.microsoft.com/office/drawing/2014/main" id="{F639D076-6544-2145-85D9-C8F6EAD96F95}"/>
              </a:ext>
            </a:extLst>
          </p:cNvPr>
          <p:cNvSpPr>
            <a:spLocks noGrp="1"/>
          </p:cNvSpPr>
          <p:nvPr>
            <p:ph idx="1"/>
          </p:nvPr>
        </p:nvSpPr>
        <p:spPr>
          <a:xfrm>
            <a:off x="8629821" y="1253331"/>
            <a:ext cx="10515600" cy="4351338"/>
          </a:xfrm>
        </p:spPr>
        <p:txBody>
          <a:bodyPr/>
          <a:lstStyle/>
          <a:p>
            <a:r>
              <a:rPr lang="en-US" dirty="0"/>
              <a:t>Focus on Service Delivery</a:t>
            </a:r>
          </a:p>
          <a:p>
            <a:pPr lvl="1"/>
            <a:r>
              <a:rPr lang="en-US" dirty="0"/>
              <a:t>Innovations</a:t>
            </a:r>
          </a:p>
          <a:p>
            <a:pPr lvl="1"/>
            <a:r>
              <a:rPr lang="en-US" dirty="0"/>
              <a:t>Partnerships</a:t>
            </a:r>
          </a:p>
          <a:p>
            <a:pPr lvl="1"/>
            <a:r>
              <a:rPr lang="en-US" dirty="0"/>
              <a:t>PPs vs 3Ps</a:t>
            </a:r>
          </a:p>
          <a:p>
            <a:pPr lvl="1"/>
            <a:r>
              <a:rPr lang="en-US" dirty="0"/>
              <a:t>Shared Services Agreements</a:t>
            </a:r>
          </a:p>
          <a:p>
            <a:pPr lvl="1"/>
            <a:r>
              <a:rPr lang="en-US" dirty="0"/>
              <a:t>KISS as much as possible</a:t>
            </a:r>
          </a:p>
          <a:p>
            <a:pPr lvl="1"/>
            <a:r>
              <a:rPr lang="en-US" dirty="0"/>
              <a:t>EOC Perspective</a:t>
            </a:r>
          </a:p>
        </p:txBody>
      </p:sp>
    </p:spTree>
    <p:extLst>
      <p:ext uri="{BB962C8B-B14F-4D97-AF65-F5344CB8AC3E}">
        <p14:creationId xmlns:p14="http://schemas.microsoft.com/office/powerpoint/2010/main" val="106375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1600B6-8900-5044-A33B-19541320CD63}"/>
              </a:ext>
            </a:extLst>
          </p:cNvPr>
          <p:cNvSpPr>
            <a:spLocks noGrp="1"/>
          </p:cNvSpPr>
          <p:nvPr>
            <p:ph idx="1"/>
          </p:nvPr>
        </p:nvSpPr>
        <p:spPr>
          <a:xfrm>
            <a:off x="502920" y="1139825"/>
            <a:ext cx="10515600" cy="4351338"/>
          </a:xfrm>
        </p:spPr>
        <p:txBody>
          <a:bodyPr>
            <a:normAutofit/>
          </a:bodyPr>
          <a:lstStyle/>
          <a:p>
            <a:pPr marL="0" indent="0" algn="ctr">
              <a:buNone/>
            </a:pPr>
            <a:endParaRPr lang="en-US" sz="9600" dirty="0">
              <a:latin typeface="Brush Script MT" panose="03060802040406070304" pitchFamily="66" charset="-122"/>
              <a:ea typeface="Brush Script MT" panose="03060802040406070304" pitchFamily="66" charset="-122"/>
              <a:cs typeface="Brush Script MT" panose="03060802040406070304" pitchFamily="66" charset="-122"/>
            </a:endParaRPr>
          </a:p>
          <a:p>
            <a:pPr marL="0" indent="0" algn="ctr">
              <a:buNone/>
            </a:pPr>
            <a:r>
              <a:rPr lang="en-US" sz="9600" dirty="0">
                <a:latin typeface="Edwardian Script ITC" panose="030303020407070D0804" pitchFamily="66" charset="77"/>
                <a:ea typeface="Brush Script MT" panose="03060802040406070304" pitchFamily="66" charset="-122"/>
                <a:cs typeface="Brush Script MT" panose="03060802040406070304" pitchFamily="66" charset="-122"/>
              </a:rPr>
              <a:t>F </a:t>
            </a:r>
            <a:r>
              <a:rPr lang="en-US" sz="9600" dirty="0" err="1">
                <a:latin typeface="Edwardian Script ITC" panose="030303020407070D0804" pitchFamily="66" charset="77"/>
                <a:ea typeface="Brush Script MT" panose="03060802040406070304" pitchFamily="66" charset="-122"/>
                <a:cs typeface="Brush Script MT" panose="03060802040406070304" pitchFamily="66" charset="-122"/>
              </a:rPr>
              <a:t>i</a:t>
            </a:r>
            <a:r>
              <a:rPr lang="en-US" sz="9600" dirty="0">
                <a:latin typeface="Edwardian Script ITC" panose="030303020407070D0804" pitchFamily="66" charset="77"/>
                <a:ea typeface="Brush Script MT" panose="03060802040406070304" pitchFamily="66" charset="-122"/>
                <a:cs typeface="Brush Script MT" panose="03060802040406070304" pitchFamily="66" charset="-122"/>
              </a:rPr>
              <a:t> n</a:t>
            </a:r>
          </a:p>
        </p:txBody>
      </p:sp>
    </p:spTree>
    <p:extLst>
      <p:ext uri="{BB962C8B-B14F-4D97-AF65-F5344CB8AC3E}">
        <p14:creationId xmlns:p14="http://schemas.microsoft.com/office/powerpoint/2010/main" val="207384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FBAC-3257-C943-BAE5-8DFFC8D47A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C22832-000B-D049-84E5-592D5B4FA8E7}"/>
              </a:ext>
            </a:extLst>
          </p:cNvPr>
          <p:cNvSpPr>
            <a:spLocks noGrp="1"/>
          </p:cNvSpPr>
          <p:nvPr>
            <p:ph idx="1"/>
          </p:nvPr>
        </p:nvSpPr>
        <p:spPr>
          <a:xfrm>
            <a:off x="838200" y="2047901"/>
            <a:ext cx="10515600" cy="4351338"/>
          </a:xfrm>
        </p:spPr>
        <p:txBody>
          <a:bodyPr/>
          <a:lstStyle/>
          <a:p>
            <a:r>
              <a:rPr lang="en-US" dirty="0"/>
              <a:t>Background and Perspective</a:t>
            </a:r>
          </a:p>
          <a:p>
            <a:r>
              <a:rPr lang="en-US" dirty="0"/>
              <a:t>Preparing for Amalgamation</a:t>
            </a:r>
          </a:p>
          <a:p>
            <a:r>
              <a:rPr lang="en-US" dirty="0"/>
              <a:t>The Early Years</a:t>
            </a:r>
          </a:p>
          <a:p>
            <a:r>
              <a:rPr lang="en-US" dirty="0"/>
              <a:t>The Current State</a:t>
            </a:r>
          </a:p>
          <a:p>
            <a:r>
              <a:rPr lang="en-US" dirty="0"/>
              <a:t>Some Free Advice</a:t>
            </a:r>
          </a:p>
          <a:p>
            <a:endParaRPr lang="en-US" dirty="0"/>
          </a:p>
        </p:txBody>
      </p:sp>
      <p:pic>
        <p:nvPicPr>
          <p:cNvPr id="7" name="Picture 6" descr="A group of people posing for the camera&#10;&#10;Description automatically generated">
            <a:extLst>
              <a:ext uri="{FF2B5EF4-FFF2-40B4-BE49-F238E27FC236}">
                <a16:creationId xmlns:a16="http://schemas.microsoft.com/office/drawing/2014/main" id="{643391F5-774D-EE4E-8F02-C6028B2A3626}"/>
              </a:ext>
            </a:extLst>
          </p:cNvPr>
          <p:cNvPicPr>
            <a:picLocks noChangeAspect="1"/>
          </p:cNvPicPr>
          <p:nvPr/>
        </p:nvPicPr>
        <p:blipFill rotWithShape="1">
          <a:blip r:embed="rId2"/>
          <a:srcRect l="29419" t="2753" r="42104" b="10359"/>
          <a:stretch/>
        </p:blipFill>
        <p:spPr>
          <a:xfrm>
            <a:off x="7040880" y="458761"/>
            <a:ext cx="2697480" cy="5940478"/>
          </a:xfrm>
          <a:prstGeom prst="rect">
            <a:avLst/>
          </a:prstGeom>
        </p:spPr>
      </p:pic>
    </p:spTree>
    <p:extLst>
      <p:ext uri="{BB962C8B-B14F-4D97-AF65-F5344CB8AC3E}">
        <p14:creationId xmlns:p14="http://schemas.microsoft.com/office/powerpoint/2010/main" val="262088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FBAC-3257-C943-BAE5-8DFFC8D47A10}"/>
              </a:ext>
            </a:extLst>
          </p:cNvPr>
          <p:cNvSpPr>
            <a:spLocks noGrp="1"/>
          </p:cNvSpPr>
          <p:nvPr>
            <p:ph type="title"/>
          </p:nvPr>
        </p:nvSpPr>
        <p:spPr/>
        <p:txBody>
          <a:bodyPr/>
          <a:lstStyle/>
          <a:p>
            <a:r>
              <a:rPr lang="en-US" dirty="0"/>
              <a:t>Background and Perspective</a:t>
            </a:r>
          </a:p>
        </p:txBody>
      </p:sp>
      <p:sp>
        <p:nvSpPr>
          <p:cNvPr id="3" name="Content Placeholder 2">
            <a:extLst>
              <a:ext uri="{FF2B5EF4-FFF2-40B4-BE49-F238E27FC236}">
                <a16:creationId xmlns:a16="http://schemas.microsoft.com/office/drawing/2014/main" id="{61C22832-000B-D049-84E5-592D5B4FA8E7}"/>
              </a:ext>
            </a:extLst>
          </p:cNvPr>
          <p:cNvSpPr>
            <a:spLocks noGrp="1"/>
          </p:cNvSpPr>
          <p:nvPr>
            <p:ph idx="1"/>
          </p:nvPr>
        </p:nvSpPr>
        <p:spPr/>
        <p:txBody>
          <a:bodyPr>
            <a:normAutofit lnSpcReduction="10000"/>
          </a:bodyPr>
          <a:lstStyle/>
          <a:p>
            <a:pPr marL="0" indent="0" algn="just">
              <a:buNone/>
            </a:pPr>
            <a:r>
              <a:rPr lang="en-CA" dirty="0"/>
              <a:t>“The net effect of the Golden Report was that it countered the Mike Harris pledge of "less government." The creation of a larger organizing body for the region ran counter to his party's advocacy of smaller government. Harris had felt that politicians, in particular lower level city councillors, were problematic to his party, and prevented free enterprise. The plan for reduced government might have emulated Margaret Thatcher's approach that eliminated democratically elected upper-tier city and metropolitan region governments, replacing them with a collection of more politically amenable appointed special-purpose bodies dominated by patronage. </a:t>
            </a:r>
            <a:r>
              <a:rPr lang="en-CA" i="1" dirty="0"/>
              <a:t>See Greater London Council</a:t>
            </a:r>
            <a:r>
              <a:rPr lang="en-CA" dirty="0"/>
              <a:t>."      </a:t>
            </a:r>
          </a:p>
          <a:p>
            <a:pPr marL="0" indent="0" algn="r">
              <a:buNone/>
            </a:pPr>
            <a:r>
              <a:rPr lang="en-CA" dirty="0"/>
              <a:t>Wikipedia – Common Sense Revolution</a:t>
            </a:r>
          </a:p>
          <a:p>
            <a:pPr marL="0" indent="0">
              <a:buNone/>
            </a:pPr>
            <a:endParaRPr lang="en-US" dirty="0"/>
          </a:p>
        </p:txBody>
      </p:sp>
    </p:spTree>
    <p:extLst>
      <p:ext uri="{BB962C8B-B14F-4D97-AF65-F5344CB8AC3E}">
        <p14:creationId xmlns:p14="http://schemas.microsoft.com/office/powerpoint/2010/main" val="334857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FBAC-3257-C943-BAE5-8DFFC8D47A10}"/>
              </a:ext>
            </a:extLst>
          </p:cNvPr>
          <p:cNvSpPr>
            <a:spLocks noGrp="1"/>
          </p:cNvSpPr>
          <p:nvPr>
            <p:ph type="title"/>
          </p:nvPr>
        </p:nvSpPr>
        <p:spPr/>
        <p:txBody>
          <a:bodyPr/>
          <a:lstStyle/>
          <a:p>
            <a:r>
              <a:rPr lang="en-US" dirty="0"/>
              <a:t>Background and Perspective</a:t>
            </a:r>
          </a:p>
        </p:txBody>
      </p:sp>
      <p:sp>
        <p:nvSpPr>
          <p:cNvPr id="3" name="Content Placeholder 2">
            <a:extLst>
              <a:ext uri="{FF2B5EF4-FFF2-40B4-BE49-F238E27FC236}">
                <a16:creationId xmlns:a16="http://schemas.microsoft.com/office/drawing/2014/main" id="{61C22832-000B-D049-84E5-592D5B4FA8E7}"/>
              </a:ext>
            </a:extLst>
          </p:cNvPr>
          <p:cNvSpPr>
            <a:spLocks noGrp="1"/>
          </p:cNvSpPr>
          <p:nvPr>
            <p:ph idx="1"/>
          </p:nvPr>
        </p:nvSpPr>
        <p:spPr/>
        <p:txBody>
          <a:bodyPr>
            <a:normAutofit fontScale="92500" lnSpcReduction="20000"/>
          </a:bodyPr>
          <a:lstStyle/>
          <a:p>
            <a:pPr marL="0" indent="0" algn="just">
              <a:buNone/>
            </a:pPr>
            <a:r>
              <a:rPr lang="en-CA" dirty="0"/>
              <a:t>“While many suburban municipalities grew rapidly during Harris' first term (1995–1999), some, such as Opposition member Bud Wildman, have argued that the net effect of many CSR policies was to transfer wealth from urban to suburban areas and to refocus services to commuters and suburbs. In a highly controversial move, the City of Toronto was merged with the five surrounding cities of Metropolitan Toronto to form a new single-tier "megacity" (a term coined by the local media). The Harris government saw the megacity as a cost-cutting measure. The fact that the merger took place in Toronto, a region with a lower proportion Conservative MPPs, further polarized the debate on the merit of the merger. Some municipalities, particularly Toronto, also complained that the government was "downloading" the costs of services that the province had formerly paid for onto local city and municipal governments.”</a:t>
            </a:r>
          </a:p>
          <a:p>
            <a:pPr marL="0" indent="0" algn="r">
              <a:buNone/>
            </a:pPr>
            <a:r>
              <a:rPr lang="en-CA" dirty="0"/>
              <a:t>Wikipedia – Common Sense Revolution</a:t>
            </a:r>
          </a:p>
          <a:p>
            <a:pPr marL="0" indent="0">
              <a:buNone/>
            </a:pPr>
            <a:endParaRPr lang="en-US" dirty="0"/>
          </a:p>
        </p:txBody>
      </p:sp>
    </p:spTree>
    <p:extLst>
      <p:ext uri="{BB962C8B-B14F-4D97-AF65-F5344CB8AC3E}">
        <p14:creationId xmlns:p14="http://schemas.microsoft.com/office/powerpoint/2010/main" val="298317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FBAC-3257-C943-BAE5-8DFFC8D47A10}"/>
              </a:ext>
            </a:extLst>
          </p:cNvPr>
          <p:cNvSpPr>
            <a:spLocks noGrp="1"/>
          </p:cNvSpPr>
          <p:nvPr>
            <p:ph type="title"/>
          </p:nvPr>
        </p:nvSpPr>
        <p:spPr/>
        <p:txBody>
          <a:bodyPr/>
          <a:lstStyle/>
          <a:p>
            <a:r>
              <a:rPr lang="en-US" dirty="0"/>
              <a:t>Background and Perspective</a:t>
            </a:r>
          </a:p>
        </p:txBody>
      </p:sp>
      <p:sp>
        <p:nvSpPr>
          <p:cNvPr id="3" name="Content Placeholder 2">
            <a:extLst>
              <a:ext uri="{FF2B5EF4-FFF2-40B4-BE49-F238E27FC236}">
                <a16:creationId xmlns:a16="http://schemas.microsoft.com/office/drawing/2014/main" id="{61C22832-000B-D049-84E5-592D5B4FA8E7}"/>
              </a:ext>
            </a:extLst>
          </p:cNvPr>
          <p:cNvSpPr>
            <a:spLocks noGrp="1"/>
          </p:cNvSpPr>
          <p:nvPr>
            <p:ph idx="1"/>
          </p:nvPr>
        </p:nvSpPr>
        <p:spPr>
          <a:xfrm>
            <a:off x="571500" y="1825625"/>
            <a:ext cx="10515600" cy="4351338"/>
          </a:xfrm>
        </p:spPr>
        <p:txBody>
          <a:bodyPr>
            <a:normAutofit/>
          </a:bodyPr>
          <a:lstStyle/>
          <a:p>
            <a:pPr marL="0" indent="0" algn="just">
              <a:buNone/>
            </a:pPr>
            <a:r>
              <a:rPr lang="en-CA" dirty="0"/>
              <a:t>“The round-the-clock fight at Queen's Park lasted 10 days before the legislation was finally passed on April 21. On January 1, 1998, the new single-tier City of Toronto came into existence, superseding the former two-tier structure of Metropolitan Toronto, and the constituent cities of Toronto, York, North York, Etobicoke, Scarborough and the Borough of East York.”</a:t>
            </a:r>
          </a:p>
          <a:p>
            <a:pPr marL="0" indent="0" algn="r">
              <a:buNone/>
            </a:pPr>
            <a:r>
              <a:rPr lang="en-CA" dirty="0"/>
              <a:t>Wikipedia – Common Sense Revolution</a:t>
            </a:r>
          </a:p>
          <a:p>
            <a:pPr marL="0" indent="0">
              <a:buNone/>
            </a:pPr>
            <a:endParaRPr lang="en-US" dirty="0"/>
          </a:p>
        </p:txBody>
      </p:sp>
    </p:spTree>
    <p:extLst>
      <p:ext uri="{BB962C8B-B14F-4D97-AF65-F5344CB8AC3E}">
        <p14:creationId xmlns:p14="http://schemas.microsoft.com/office/powerpoint/2010/main" val="51717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D1CB582-3890-447D-B9C4-50287BB7EF85}"/>
              </a:ext>
            </a:extLst>
          </p:cNvPr>
          <p:cNvSpPr>
            <a:spLocks noGrp="1"/>
          </p:cNvSpPr>
          <p:nvPr>
            <p:ph idx="1"/>
          </p:nvPr>
        </p:nvSpPr>
        <p:spPr>
          <a:xfrm>
            <a:off x="639663" y="1536290"/>
            <a:ext cx="3667037" cy="3785419"/>
          </a:xfrm>
        </p:spPr>
        <p:txBody>
          <a:bodyPr>
            <a:normAutofit lnSpcReduction="10000"/>
          </a:bodyPr>
          <a:lstStyle/>
          <a:p>
            <a:pPr marL="0" indent="0">
              <a:buNone/>
            </a:pPr>
            <a:r>
              <a:rPr lang="en-US" u="sng" dirty="0"/>
              <a:t>Pre-Amalgamation Metropolitan Toronto</a:t>
            </a:r>
            <a:r>
              <a:rPr lang="en-US" dirty="0"/>
              <a:t>:</a:t>
            </a:r>
          </a:p>
          <a:p>
            <a:pPr marL="0" indent="0">
              <a:buNone/>
            </a:pPr>
            <a:r>
              <a:rPr lang="en-US" dirty="0"/>
              <a:t>Toronto</a:t>
            </a:r>
          </a:p>
          <a:p>
            <a:pPr marL="0" indent="0">
              <a:buNone/>
            </a:pPr>
            <a:r>
              <a:rPr lang="en-US" dirty="0"/>
              <a:t>North York</a:t>
            </a:r>
          </a:p>
          <a:p>
            <a:pPr marL="0" indent="0">
              <a:buNone/>
            </a:pPr>
            <a:r>
              <a:rPr lang="en-US" dirty="0"/>
              <a:t>Scarborough</a:t>
            </a:r>
          </a:p>
          <a:p>
            <a:pPr marL="0" indent="0">
              <a:buNone/>
            </a:pPr>
            <a:r>
              <a:rPr lang="en-US" dirty="0"/>
              <a:t>Etobicoke</a:t>
            </a:r>
          </a:p>
          <a:p>
            <a:pPr marL="0" indent="0">
              <a:buNone/>
            </a:pPr>
            <a:r>
              <a:rPr lang="en-US" dirty="0"/>
              <a:t>York</a:t>
            </a:r>
          </a:p>
          <a:p>
            <a:pPr marL="0" indent="0">
              <a:buNone/>
            </a:pPr>
            <a:r>
              <a:rPr lang="en-US" dirty="0"/>
              <a:t>East York</a:t>
            </a:r>
          </a:p>
        </p:txBody>
      </p:sp>
      <p:pic>
        <p:nvPicPr>
          <p:cNvPr id="8" name="Content Placeholder 4" descr="Map of Former Metro">
            <a:extLst>
              <a:ext uri="{FF2B5EF4-FFF2-40B4-BE49-F238E27FC236}">
                <a16:creationId xmlns:a16="http://schemas.microsoft.com/office/drawing/2014/main" id="{19B052FD-B98F-4540-8597-D0F7B6514DCD}"/>
              </a:ext>
            </a:extLst>
          </p:cNvPr>
          <p:cNvPicPr>
            <a:picLocks noChangeAspect="1"/>
          </p:cNvPicPr>
          <p:nvPr/>
        </p:nvPicPr>
        <p:blipFill rotWithShape="1">
          <a:blip r:embed="rId3"/>
          <a:srcRect l="131" r="7804" b="2"/>
          <a:stretch/>
        </p:blipFill>
        <p:spPr>
          <a:xfrm>
            <a:off x="4636008" y="640082"/>
            <a:ext cx="6916329" cy="5577837"/>
          </a:xfrm>
          <a:prstGeom prst="rect">
            <a:avLst/>
          </a:prstGeom>
          <a:effectLst/>
        </p:spPr>
      </p:pic>
      <p:sp>
        <p:nvSpPr>
          <p:cNvPr id="2" name="TextBox 1">
            <a:extLst>
              <a:ext uri="{FF2B5EF4-FFF2-40B4-BE49-F238E27FC236}">
                <a16:creationId xmlns:a16="http://schemas.microsoft.com/office/drawing/2014/main" id="{1B1833E0-257D-5C4F-A26D-009B42C31CA8}"/>
              </a:ext>
            </a:extLst>
          </p:cNvPr>
          <p:cNvSpPr txBox="1"/>
          <p:nvPr/>
        </p:nvSpPr>
        <p:spPr>
          <a:xfrm>
            <a:off x="639663" y="640082"/>
            <a:ext cx="2832699" cy="369332"/>
          </a:xfrm>
          <a:prstGeom prst="rect">
            <a:avLst/>
          </a:prstGeom>
          <a:noFill/>
        </p:spPr>
        <p:txBody>
          <a:bodyPr wrap="none" rtlCol="0">
            <a:spAutoFit/>
          </a:bodyPr>
          <a:lstStyle/>
          <a:p>
            <a:r>
              <a:rPr lang="en-US" u="sng" dirty="0"/>
              <a:t>Background and Perspective</a:t>
            </a:r>
          </a:p>
        </p:txBody>
      </p:sp>
    </p:spTree>
    <p:extLst>
      <p:ext uri="{BB962C8B-B14F-4D97-AF65-F5344CB8AC3E}">
        <p14:creationId xmlns:p14="http://schemas.microsoft.com/office/powerpoint/2010/main" val="148312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D1CB582-3890-447D-B9C4-50287BB7EF85}"/>
              </a:ext>
            </a:extLst>
          </p:cNvPr>
          <p:cNvSpPr>
            <a:spLocks noGrp="1"/>
          </p:cNvSpPr>
          <p:nvPr>
            <p:ph idx="1"/>
          </p:nvPr>
        </p:nvSpPr>
        <p:spPr>
          <a:xfrm>
            <a:off x="639663" y="1536290"/>
            <a:ext cx="3667037" cy="3785419"/>
          </a:xfrm>
        </p:spPr>
        <p:txBody>
          <a:bodyPr>
            <a:normAutofit/>
          </a:bodyPr>
          <a:lstStyle/>
          <a:p>
            <a:pPr marL="0" indent="0">
              <a:buNone/>
            </a:pPr>
            <a:r>
              <a:rPr lang="en-US" dirty="0"/>
              <a:t>Jeff’s House</a:t>
            </a:r>
          </a:p>
        </p:txBody>
      </p:sp>
      <p:pic>
        <p:nvPicPr>
          <p:cNvPr id="8" name="Content Placeholder 4" descr="Map of Former Metro, with my house">
            <a:extLst>
              <a:ext uri="{FF2B5EF4-FFF2-40B4-BE49-F238E27FC236}">
                <a16:creationId xmlns:a16="http://schemas.microsoft.com/office/drawing/2014/main" id="{19B052FD-B98F-4540-8597-D0F7B6514DCD}"/>
              </a:ext>
            </a:extLst>
          </p:cNvPr>
          <p:cNvPicPr>
            <a:picLocks noChangeAspect="1"/>
          </p:cNvPicPr>
          <p:nvPr/>
        </p:nvPicPr>
        <p:blipFill rotWithShape="1">
          <a:blip r:embed="rId3"/>
          <a:srcRect l="131" r="7804" b="2"/>
          <a:stretch/>
        </p:blipFill>
        <p:spPr>
          <a:xfrm>
            <a:off x="4636008" y="640082"/>
            <a:ext cx="6916329" cy="5577837"/>
          </a:xfrm>
          <a:prstGeom prst="rect">
            <a:avLst/>
          </a:prstGeom>
          <a:effectLst/>
        </p:spPr>
      </p:pic>
      <p:cxnSp>
        <p:nvCxnSpPr>
          <p:cNvPr id="3" name="Curved Connector 2">
            <a:extLst>
              <a:ext uri="{FF2B5EF4-FFF2-40B4-BE49-F238E27FC236}">
                <a16:creationId xmlns:a16="http://schemas.microsoft.com/office/drawing/2014/main" id="{913EF187-33B8-914B-A737-7EC119DA687E}"/>
              </a:ext>
            </a:extLst>
          </p:cNvPr>
          <p:cNvCxnSpPr>
            <a:cxnSpLocks/>
          </p:cNvCxnSpPr>
          <p:nvPr/>
        </p:nvCxnSpPr>
        <p:spPr>
          <a:xfrm>
            <a:off x="1889125" y="1933575"/>
            <a:ext cx="6248400" cy="1244600"/>
          </a:xfrm>
          <a:prstGeom prst="curvedConnector3">
            <a:avLst>
              <a:gd name="adj1" fmla="val -1016"/>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1A42BBD-2844-BC47-974A-B333243362D2}"/>
              </a:ext>
            </a:extLst>
          </p:cNvPr>
          <p:cNvSpPr/>
          <p:nvPr/>
        </p:nvSpPr>
        <p:spPr>
          <a:xfrm>
            <a:off x="639663" y="704878"/>
            <a:ext cx="2832699" cy="369332"/>
          </a:xfrm>
          <a:prstGeom prst="rect">
            <a:avLst/>
          </a:prstGeom>
        </p:spPr>
        <p:txBody>
          <a:bodyPr wrap="none">
            <a:spAutoFit/>
          </a:bodyPr>
          <a:lstStyle/>
          <a:p>
            <a:r>
              <a:rPr lang="en-US" u="sng" dirty="0"/>
              <a:t>Background and Perspective</a:t>
            </a:r>
          </a:p>
        </p:txBody>
      </p:sp>
    </p:spTree>
    <p:extLst>
      <p:ext uri="{BB962C8B-B14F-4D97-AF65-F5344CB8AC3E}">
        <p14:creationId xmlns:p14="http://schemas.microsoft.com/office/powerpoint/2010/main" val="299142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D1CB582-3890-447D-B9C4-50287BB7EF85}"/>
              </a:ext>
            </a:extLst>
          </p:cNvPr>
          <p:cNvSpPr>
            <a:spLocks noGrp="1"/>
          </p:cNvSpPr>
          <p:nvPr>
            <p:ph idx="1"/>
          </p:nvPr>
        </p:nvSpPr>
        <p:spPr>
          <a:xfrm>
            <a:off x="639663" y="1536290"/>
            <a:ext cx="3667037" cy="3785419"/>
          </a:xfrm>
        </p:spPr>
        <p:txBody>
          <a:bodyPr>
            <a:normAutofit/>
          </a:bodyPr>
          <a:lstStyle/>
          <a:p>
            <a:pPr marL="0" indent="0">
              <a:buNone/>
            </a:pPr>
            <a:r>
              <a:rPr lang="en-US" dirty="0"/>
              <a:t>Jeff’s House</a:t>
            </a:r>
          </a:p>
        </p:txBody>
      </p:sp>
      <p:pic>
        <p:nvPicPr>
          <p:cNvPr id="8" name="Content Placeholder 4" descr="Map of Former Metro, with my house&#10;&#10;">
            <a:extLst>
              <a:ext uri="{FF2B5EF4-FFF2-40B4-BE49-F238E27FC236}">
                <a16:creationId xmlns:a16="http://schemas.microsoft.com/office/drawing/2014/main" id="{19B052FD-B98F-4540-8597-D0F7B6514DCD}"/>
              </a:ext>
            </a:extLst>
          </p:cNvPr>
          <p:cNvPicPr>
            <a:picLocks noChangeAspect="1"/>
          </p:cNvPicPr>
          <p:nvPr/>
        </p:nvPicPr>
        <p:blipFill rotWithShape="1">
          <a:blip r:embed="rId3"/>
          <a:srcRect l="131" r="7804" b="2"/>
          <a:stretch/>
        </p:blipFill>
        <p:spPr>
          <a:xfrm>
            <a:off x="4636008" y="640080"/>
            <a:ext cx="6916329" cy="5577837"/>
          </a:xfrm>
          <a:prstGeom prst="rect">
            <a:avLst/>
          </a:prstGeom>
          <a:effectLst/>
        </p:spPr>
      </p:pic>
      <p:pic>
        <p:nvPicPr>
          <p:cNvPr id="13" name="Picture 12" descr="A close up of a door&#10;&#10;Description automatically generated">
            <a:extLst>
              <a:ext uri="{FF2B5EF4-FFF2-40B4-BE49-F238E27FC236}">
                <a16:creationId xmlns:a16="http://schemas.microsoft.com/office/drawing/2014/main" id="{64278E77-15C1-1F48-BE42-88C402FD6B7B}"/>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977452" y="2498386"/>
            <a:ext cx="518847" cy="514311"/>
          </a:xfrm>
          <a:prstGeom prst="rect">
            <a:avLst/>
          </a:prstGeom>
        </p:spPr>
      </p:pic>
      <p:sp>
        <p:nvSpPr>
          <p:cNvPr id="2" name="Rectangle 1">
            <a:extLst>
              <a:ext uri="{FF2B5EF4-FFF2-40B4-BE49-F238E27FC236}">
                <a16:creationId xmlns:a16="http://schemas.microsoft.com/office/drawing/2014/main" id="{1342EF9A-5154-7045-AEDF-6A943C985411}"/>
              </a:ext>
            </a:extLst>
          </p:cNvPr>
          <p:cNvSpPr/>
          <p:nvPr/>
        </p:nvSpPr>
        <p:spPr>
          <a:xfrm>
            <a:off x="639663" y="755134"/>
            <a:ext cx="2832699" cy="369332"/>
          </a:xfrm>
          <a:prstGeom prst="rect">
            <a:avLst/>
          </a:prstGeom>
        </p:spPr>
        <p:txBody>
          <a:bodyPr wrap="none">
            <a:spAutoFit/>
          </a:bodyPr>
          <a:lstStyle/>
          <a:p>
            <a:r>
              <a:rPr lang="en-US" u="sng" dirty="0"/>
              <a:t>Background and Perspective</a:t>
            </a:r>
          </a:p>
        </p:txBody>
      </p:sp>
    </p:spTree>
    <p:extLst>
      <p:ext uri="{BB962C8B-B14F-4D97-AF65-F5344CB8AC3E}">
        <p14:creationId xmlns:p14="http://schemas.microsoft.com/office/powerpoint/2010/main" val="249307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A163-BCAE-E341-9AED-F10102FDB4F9}"/>
              </a:ext>
            </a:extLst>
          </p:cNvPr>
          <p:cNvSpPr>
            <a:spLocks noGrp="1"/>
          </p:cNvSpPr>
          <p:nvPr>
            <p:ph type="title"/>
          </p:nvPr>
        </p:nvSpPr>
        <p:spPr/>
        <p:txBody>
          <a:bodyPr>
            <a:normAutofit/>
          </a:bodyPr>
          <a:lstStyle/>
          <a:p>
            <a:r>
              <a:rPr lang="en-CA" sz="1800" dirty="0"/>
              <a:t>The flag displays the twin towers of the Toronto City Hall on a blue background, with the red maple leaf of the flag of Canada at its base, representing the Council Chamber at the base of the towers.</a:t>
            </a:r>
            <a:r>
              <a:rPr lang="en-CA" sz="1800" baseline="30000" dirty="0">
                <a:hlinkClick r:id="rId2"/>
              </a:rPr>
              <a:t>[2]</a:t>
            </a:r>
            <a:r>
              <a:rPr lang="en-CA" sz="1800" dirty="0"/>
              <a:t> The shape of the space above and between the towers suggests the letter 'T', the city's initial.   - Wikipedia</a:t>
            </a:r>
            <a:endParaRPr lang="en-US" sz="1800" dirty="0"/>
          </a:p>
        </p:txBody>
      </p:sp>
      <p:pic>
        <p:nvPicPr>
          <p:cNvPr id="5" name="Content Placeholder 4" descr="Current City of Toronto Flag&#10;&#10;">
            <a:extLst>
              <a:ext uri="{FF2B5EF4-FFF2-40B4-BE49-F238E27FC236}">
                <a16:creationId xmlns:a16="http://schemas.microsoft.com/office/drawing/2014/main" id="{94017FAB-AF63-DE4F-9DB2-6052D5717907}"/>
              </a:ext>
            </a:extLst>
          </p:cNvPr>
          <p:cNvPicPr>
            <a:picLocks noGrp="1" noChangeAspect="1"/>
          </p:cNvPicPr>
          <p:nvPr>
            <p:ph idx="1"/>
          </p:nvPr>
        </p:nvPicPr>
        <p:blipFill>
          <a:blip r:embed="rId3"/>
          <a:stretch>
            <a:fillRect/>
          </a:stretch>
        </p:blipFill>
        <p:spPr>
          <a:xfrm>
            <a:off x="2902168" y="2432005"/>
            <a:ext cx="7170520" cy="3599320"/>
          </a:xfrm>
        </p:spPr>
      </p:pic>
    </p:spTree>
    <p:extLst>
      <p:ext uri="{BB962C8B-B14F-4D97-AF65-F5344CB8AC3E}">
        <p14:creationId xmlns:p14="http://schemas.microsoft.com/office/powerpoint/2010/main" val="23130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TotalTime>
  <Words>295</Words>
  <Application>Microsoft Office PowerPoint</Application>
  <PresentationFormat>Widescreen</PresentationFormat>
  <Paragraphs>67</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Brush Script MT</vt:lpstr>
      <vt:lpstr>Calibri</vt:lpstr>
      <vt:lpstr>Calibri Light</vt:lpstr>
      <vt:lpstr>Edwardian Script ITC</vt:lpstr>
      <vt:lpstr>Office Theme</vt:lpstr>
      <vt:lpstr>Toronto Amalgamation</vt:lpstr>
      <vt:lpstr>PowerPoint Presentation</vt:lpstr>
      <vt:lpstr>Background and Perspective</vt:lpstr>
      <vt:lpstr>Background and Perspective</vt:lpstr>
      <vt:lpstr>Background and Perspective</vt:lpstr>
      <vt:lpstr>PowerPoint Presentation</vt:lpstr>
      <vt:lpstr>PowerPoint Presentation</vt:lpstr>
      <vt:lpstr>PowerPoint Presentation</vt:lpstr>
      <vt:lpstr>The flag displays the twin towers of the Toronto City Hall on a blue background, with the red maple leaf of the flag of Canada at its base, representing the Council Chamber at the base of the towers.[2] The shape of the space above and between the towers suggests the letter 'T', the city's initial.   - Wikipedia</vt:lpstr>
      <vt:lpstr>Preparing for Amalgamation</vt:lpstr>
      <vt:lpstr>Preparing for Amalgamation</vt:lpstr>
      <vt:lpstr>The Early Years</vt:lpstr>
      <vt:lpstr>The Current State</vt:lpstr>
      <vt:lpstr>The Current State</vt:lpstr>
      <vt:lpstr>The Current State</vt:lpstr>
      <vt:lpstr>The Current State</vt:lpstr>
      <vt:lpstr>The Free Advice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Abrams</dc:creator>
  <cp:lastModifiedBy>Donna Van Wyck</cp:lastModifiedBy>
  <cp:revision>6</cp:revision>
  <dcterms:created xsi:type="dcterms:W3CDTF">2019-04-11T20:08:17Z</dcterms:created>
  <dcterms:modified xsi:type="dcterms:W3CDTF">2019-05-17T12:53:44Z</dcterms:modified>
</cp:coreProperties>
</file>