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Lst>
  <p:notesMasterIdLst>
    <p:notesMasterId r:id="rId23"/>
  </p:notesMasterIdLst>
  <p:handoutMasterIdLst>
    <p:handoutMasterId r:id="rId24"/>
  </p:handoutMasterIdLst>
  <p:sldIdLst>
    <p:sldId id="261" r:id="rId3"/>
    <p:sldId id="264" r:id="rId4"/>
    <p:sldId id="282" r:id="rId5"/>
    <p:sldId id="301" r:id="rId6"/>
    <p:sldId id="281" r:id="rId7"/>
    <p:sldId id="273" r:id="rId8"/>
    <p:sldId id="279" r:id="rId9"/>
    <p:sldId id="283" r:id="rId10"/>
    <p:sldId id="300" r:id="rId11"/>
    <p:sldId id="272" r:id="rId12"/>
    <p:sldId id="285" r:id="rId13"/>
    <p:sldId id="287" r:id="rId14"/>
    <p:sldId id="295" r:id="rId15"/>
    <p:sldId id="297" r:id="rId16"/>
    <p:sldId id="288" r:id="rId17"/>
    <p:sldId id="280" r:id="rId18"/>
    <p:sldId id="298" r:id="rId19"/>
    <p:sldId id="299" r:id="rId20"/>
    <p:sldId id="294" r:id="rId21"/>
    <p:sldId id="289"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80" userDrawn="1">
          <p15:clr>
            <a:srgbClr val="A4A3A4"/>
          </p15:clr>
        </p15:guide>
        <p15:guide id="2" pos="1390" userDrawn="1">
          <p15:clr>
            <a:srgbClr val="A4A3A4"/>
          </p15:clr>
        </p15:guide>
        <p15:guide id="3" orient="horz" pos="972" userDrawn="1">
          <p15:clr>
            <a:srgbClr val="A4A3A4"/>
          </p15:clr>
        </p15:guide>
        <p15:guide id="4" orient="horz" pos="2540" userDrawn="1">
          <p15:clr>
            <a:srgbClr val="A4A3A4"/>
          </p15:clr>
        </p15:guide>
        <p15:guide id="5" orient="horz" pos="3548" userDrawn="1">
          <p15:clr>
            <a:srgbClr val="A4A3A4"/>
          </p15:clr>
        </p15:guide>
        <p15:guide id="6" pos="1680" userDrawn="1">
          <p15:clr>
            <a:srgbClr val="A4A3A4"/>
          </p15:clr>
        </p15:guide>
        <p15:guide id="7" pos="2546" userDrawn="1">
          <p15:clr>
            <a:srgbClr val="A4A3A4"/>
          </p15:clr>
        </p15:guide>
        <p15:guide id="8" pos="2832" userDrawn="1">
          <p15:clr>
            <a:srgbClr val="A4A3A4"/>
          </p15:clr>
        </p15:guide>
        <p15:guide id="9" pos="3698" userDrawn="1">
          <p15:clr>
            <a:srgbClr val="A4A3A4"/>
          </p15:clr>
        </p15:guide>
        <p15:guide id="10" pos="3984" userDrawn="1">
          <p15:clr>
            <a:srgbClr val="A4A3A4"/>
          </p15:clr>
        </p15:guide>
        <p15:guide id="11" pos="4846" userDrawn="1">
          <p15:clr>
            <a:srgbClr val="A4A3A4"/>
          </p15:clr>
        </p15:guide>
        <p15:guide id="12" pos="5136" userDrawn="1">
          <p15:clr>
            <a:srgbClr val="A4A3A4"/>
          </p15:clr>
        </p15:guide>
        <p15:guide id="13" pos="5998" userDrawn="1">
          <p15:clr>
            <a:srgbClr val="A4A3A4"/>
          </p15:clr>
        </p15:guide>
        <p15:guide id="14" pos="62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6770"/>
    <a:srgbClr val="F8F8F8"/>
    <a:srgbClr val="5C6671"/>
    <a:srgbClr val="FFC7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630" autoAdjust="0"/>
  </p:normalViewPr>
  <p:slideViewPr>
    <p:cSldViewPr snapToGrid="0" showGuides="1">
      <p:cViewPr varScale="1">
        <p:scale>
          <a:sx n="114" d="100"/>
          <a:sy n="114" d="100"/>
        </p:scale>
        <p:origin x="414" y="102"/>
      </p:cViewPr>
      <p:guideLst>
        <p:guide orient="horz" pos="1980"/>
        <p:guide pos="1390"/>
        <p:guide orient="horz" pos="972"/>
        <p:guide orient="horz" pos="2540"/>
        <p:guide orient="horz" pos="3548"/>
        <p:guide pos="1680"/>
        <p:guide pos="2546"/>
        <p:guide pos="2832"/>
        <p:guide pos="3698"/>
        <p:guide pos="3984"/>
        <p:guide pos="4846"/>
        <p:guide pos="5136"/>
        <p:guide pos="5998"/>
        <p:guide pos="6288"/>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6608B0D-BB83-49F8-BAE8-48C2F2E52212}" type="datetimeFigureOut">
              <a:rPr lang="en-CA" smtClean="0"/>
              <a:t>2019-10-17</a:t>
            </a:fld>
            <a:endParaRPr lang="en-CA"/>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A50377E-CB8D-4F66-8A33-EECE4FD3282F}" type="slidenum">
              <a:rPr lang="en-CA" smtClean="0"/>
              <a:t>‹#›</a:t>
            </a:fld>
            <a:endParaRPr lang="en-CA"/>
          </a:p>
        </p:txBody>
      </p:sp>
    </p:spTree>
    <p:extLst>
      <p:ext uri="{BB962C8B-B14F-4D97-AF65-F5344CB8AC3E}">
        <p14:creationId xmlns:p14="http://schemas.microsoft.com/office/powerpoint/2010/main" val="42766314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CDC6177-D50F-4E44-BEB0-1599835F2802}" type="datetimeFigureOut">
              <a:rPr lang="en-CA" smtClean="0"/>
              <a:t>2019-10-17</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2F8B827-FDBF-46BB-B8E0-AFD5D2F9ADB5}" type="slidenum">
              <a:rPr lang="en-CA" smtClean="0"/>
              <a:t>‹#›</a:t>
            </a:fld>
            <a:endParaRPr lang="en-CA"/>
          </a:p>
        </p:txBody>
      </p:sp>
    </p:spTree>
    <p:extLst>
      <p:ext uri="{BB962C8B-B14F-4D97-AF65-F5344CB8AC3E}">
        <p14:creationId xmlns:p14="http://schemas.microsoft.com/office/powerpoint/2010/main" val="2870476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4432" y="1710818"/>
            <a:ext cx="10297516" cy="1245107"/>
          </a:xfrm>
        </p:spPr>
        <p:txBody>
          <a:bodyPr anchor="t" anchorCtr="0">
            <a:noAutofit/>
          </a:bodyPr>
          <a:lstStyle>
            <a:lvl1pPr algn="r">
              <a:defRPr sz="4000">
                <a:solidFill>
                  <a:srgbClr val="5B6770"/>
                </a:solidFill>
              </a:defRPr>
            </a:lvl1pPr>
          </a:lstStyle>
          <a:p>
            <a:r>
              <a:rPr lang="en-US"/>
              <a:t>Click to edit Master title style</a:t>
            </a:r>
            <a:endParaRPr lang="en-US" dirty="0"/>
          </a:p>
        </p:txBody>
      </p:sp>
      <p:sp>
        <p:nvSpPr>
          <p:cNvPr id="3" name="Subtitle 2"/>
          <p:cNvSpPr>
            <a:spLocks noGrp="1"/>
          </p:cNvSpPr>
          <p:nvPr>
            <p:ph type="subTitle" idx="1"/>
          </p:nvPr>
        </p:nvSpPr>
        <p:spPr>
          <a:xfrm>
            <a:off x="574433" y="3207775"/>
            <a:ext cx="11003206" cy="907025"/>
          </a:xfrm>
        </p:spPr>
        <p:txBody>
          <a:bodyPr/>
          <a:lstStyle>
            <a:lvl1pPr marL="0" indent="0" algn="r">
              <a:spcBef>
                <a:spcPts val="0"/>
              </a:spcBef>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L-Shape 11"/>
          <p:cNvSpPr/>
          <p:nvPr userDrawn="1"/>
        </p:nvSpPr>
        <p:spPr>
          <a:xfrm rot="10800000">
            <a:off x="10434638" y="995621"/>
            <a:ext cx="1143000" cy="1143000"/>
          </a:xfrm>
          <a:custGeom>
            <a:avLst/>
            <a:gdLst>
              <a:gd name="connsiteX0" fmla="*/ 0 w 2738437"/>
              <a:gd name="connsiteY0" fmla="*/ 0 h 2738437"/>
              <a:gd name="connsiteX1" fmla="*/ 1369219 w 2738437"/>
              <a:gd name="connsiteY1" fmla="*/ 0 h 2738437"/>
              <a:gd name="connsiteX2" fmla="*/ 1369219 w 2738437"/>
              <a:gd name="connsiteY2" fmla="*/ 1369219 h 2738437"/>
              <a:gd name="connsiteX3" fmla="*/ 2738437 w 2738437"/>
              <a:gd name="connsiteY3" fmla="*/ 1369219 h 2738437"/>
              <a:gd name="connsiteX4" fmla="*/ 2738437 w 2738437"/>
              <a:gd name="connsiteY4" fmla="*/ 2738437 h 2738437"/>
              <a:gd name="connsiteX5" fmla="*/ 0 w 2738437"/>
              <a:gd name="connsiteY5" fmla="*/ 2738437 h 2738437"/>
              <a:gd name="connsiteX6" fmla="*/ 0 w 2738437"/>
              <a:gd name="connsiteY6" fmla="*/ 0 h 2738437"/>
              <a:gd name="connsiteX0" fmla="*/ 0 w 2738437"/>
              <a:gd name="connsiteY0" fmla="*/ 4763 h 2743200"/>
              <a:gd name="connsiteX1" fmla="*/ 683419 w 2738437"/>
              <a:gd name="connsiteY1" fmla="*/ 0 h 2743200"/>
              <a:gd name="connsiteX2" fmla="*/ 1369219 w 2738437"/>
              <a:gd name="connsiteY2" fmla="*/ 1373982 h 2743200"/>
              <a:gd name="connsiteX3" fmla="*/ 2738437 w 2738437"/>
              <a:gd name="connsiteY3" fmla="*/ 1373982 h 2743200"/>
              <a:gd name="connsiteX4" fmla="*/ 2738437 w 2738437"/>
              <a:gd name="connsiteY4" fmla="*/ 2743200 h 2743200"/>
              <a:gd name="connsiteX5" fmla="*/ 0 w 2738437"/>
              <a:gd name="connsiteY5" fmla="*/ 2743200 h 2743200"/>
              <a:gd name="connsiteX6" fmla="*/ 0 w 2738437"/>
              <a:gd name="connsiteY6" fmla="*/ 4763 h 2743200"/>
              <a:gd name="connsiteX0" fmla="*/ 0 w 2738437"/>
              <a:gd name="connsiteY0" fmla="*/ 4763 h 2743200"/>
              <a:gd name="connsiteX1" fmla="*/ 683419 w 2738437"/>
              <a:gd name="connsiteY1" fmla="*/ 0 h 2743200"/>
              <a:gd name="connsiteX2" fmla="*/ 1369219 w 2738437"/>
              <a:gd name="connsiteY2" fmla="*/ 1373982 h 2743200"/>
              <a:gd name="connsiteX3" fmla="*/ 2738437 w 2738437"/>
              <a:gd name="connsiteY3" fmla="*/ 2081213 h 2743200"/>
              <a:gd name="connsiteX4" fmla="*/ 2738437 w 2738437"/>
              <a:gd name="connsiteY4" fmla="*/ 2743200 h 2743200"/>
              <a:gd name="connsiteX5" fmla="*/ 0 w 2738437"/>
              <a:gd name="connsiteY5" fmla="*/ 2743200 h 2743200"/>
              <a:gd name="connsiteX6" fmla="*/ 0 w 2738437"/>
              <a:gd name="connsiteY6" fmla="*/ 4763 h 2743200"/>
              <a:gd name="connsiteX0" fmla="*/ 0 w 2738437"/>
              <a:gd name="connsiteY0" fmla="*/ 4763 h 2743200"/>
              <a:gd name="connsiteX1" fmla="*/ 683419 w 2738437"/>
              <a:gd name="connsiteY1" fmla="*/ 0 h 2743200"/>
              <a:gd name="connsiteX2" fmla="*/ 700088 w 2738437"/>
              <a:gd name="connsiteY2" fmla="*/ 2083595 h 2743200"/>
              <a:gd name="connsiteX3" fmla="*/ 2738437 w 2738437"/>
              <a:gd name="connsiteY3" fmla="*/ 2081213 h 2743200"/>
              <a:gd name="connsiteX4" fmla="*/ 2738437 w 2738437"/>
              <a:gd name="connsiteY4" fmla="*/ 2743200 h 2743200"/>
              <a:gd name="connsiteX5" fmla="*/ 0 w 2738437"/>
              <a:gd name="connsiteY5" fmla="*/ 2743200 h 2743200"/>
              <a:gd name="connsiteX6" fmla="*/ 0 w 2738437"/>
              <a:gd name="connsiteY6" fmla="*/ 4763 h 2743200"/>
              <a:gd name="connsiteX0" fmla="*/ 0 w 2738437"/>
              <a:gd name="connsiteY0" fmla="*/ 4763 h 2743200"/>
              <a:gd name="connsiteX1" fmla="*/ 683419 w 2738437"/>
              <a:gd name="connsiteY1" fmla="*/ 0 h 2743200"/>
              <a:gd name="connsiteX2" fmla="*/ 554832 w 2738437"/>
              <a:gd name="connsiteY2" fmla="*/ 2121695 h 2743200"/>
              <a:gd name="connsiteX3" fmla="*/ 2738437 w 2738437"/>
              <a:gd name="connsiteY3" fmla="*/ 2081213 h 2743200"/>
              <a:gd name="connsiteX4" fmla="*/ 2738437 w 2738437"/>
              <a:gd name="connsiteY4" fmla="*/ 2743200 h 2743200"/>
              <a:gd name="connsiteX5" fmla="*/ 0 w 2738437"/>
              <a:gd name="connsiteY5" fmla="*/ 2743200 h 2743200"/>
              <a:gd name="connsiteX6" fmla="*/ 0 w 2738437"/>
              <a:gd name="connsiteY6" fmla="*/ 4763 h 2743200"/>
              <a:gd name="connsiteX0" fmla="*/ 0 w 2738437"/>
              <a:gd name="connsiteY0" fmla="*/ 4763 h 2743200"/>
              <a:gd name="connsiteX1" fmla="*/ 683419 w 2738437"/>
              <a:gd name="connsiteY1" fmla="*/ 0 h 2743200"/>
              <a:gd name="connsiteX2" fmla="*/ 685801 w 2738437"/>
              <a:gd name="connsiteY2" fmla="*/ 2088357 h 2743200"/>
              <a:gd name="connsiteX3" fmla="*/ 2738437 w 2738437"/>
              <a:gd name="connsiteY3" fmla="*/ 2081213 h 2743200"/>
              <a:gd name="connsiteX4" fmla="*/ 2738437 w 2738437"/>
              <a:gd name="connsiteY4" fmla="*/ 2743200 h 2743200"/>
              <a:gd name="connsiteX5" fmla="*/ 0 w 2738437"/>
              <a:gd name="connsiteY5" fmla="*/ 2743200 h 2743200"/>
              <a:gd name="connsiteX6" fmla="*/ 0 w 2738437"/>
              <a:gd name="connsiteY6" fmla="*/ 4763 h 2743200"/>
              <a:gd name="connsiteX0" fmla="*/ 0 w 2738437"/>
              <a:gd name="connsiteY0" fmla="*/ 4763 h 2743200"/>
              <a:gd name="connsiteX1" fmla="*/ 683419 w 2738437"/>
              <a:gd name="connsiteY1" fmla="*/ 0 h 2743200"/>
              <a:gd name="connsiteX2" fmla="*/ 685801 w 2738437"/>
              <a:gd name="connsiteY2" fmla="*/ 2088357 h 2743200"/>
              <a:gd name="connsiteX3" fmla="*/ 2738437 w 2738437"/>
              <a:gd name="connsiteY3" fmla="*/ 2088357 h 2743200"/>
              <a:gd name="connsiteX4" fmla="*/ 2738437 w 2738437"/>
              <a:gd name="connsiteY4" fmla="*/ 2743200 h 2743200"/>
              <a:gd name="connsiteX5" fmla="*/ 0 w 2738437"/>
              <a:gd name="connsiteY5" fmla="*/ 2743200 h 2743200"/>
              <a:gd name="connsiteX6" fmla="*/ 0 w 2738437"/>
              <a:gd name="connsiteY6" fmla="*/ 4763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8437" h="2743200">
                <a:moveTo>
                  <a:pt x="0" y="4763"/>
                </a:moveTo>
                <a:lnTo>
                  <a:pt x="683419" y="0"/>
                </a:lnTo>
                <a:lnTo>
                  <a:pt x="685801" y="2088357"/>
                </a:lnTo>
                <a:lnTo>
                  <a:pt x="2738437" y="2088357"/>
                </a:lnTo>
                <a:lnTo>
                  <a:pt x="2738437" y="2743200"/>
                </a:lnTo>
                <a:lnTo>
                  <a:pt x="0" y="2743200"/>
                </a:lnTo>
                <a:lnTo>
                  <a:pt x="0" y="47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4432" y="5930784"/>
            <a:ext cx="2096470" cy="578150"/>
          </a:xfrm>
          <a:prstGeom prst="rect">
            <a:avLst/>
          </a:prstGeom>
        </p:spPr>
      </p:pic>
      <p:sp>
        <p:nvSpPr>
          <p:cNvPr id="7" name="TextBox 5"/>
          <p:cNvSpPr txBox="1"/>
          <p:nvPr userDrawn="1"/>
        </p:nvSpPr>
        <p:spPr>
          <a:xfrm>
            <a:off x="2781398" y="6225875"/>
            <a:ext cx="8796239" cy="24622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Segoe UI Semilight" panose="020B0402040204020203" pitchFamily="34" charset="0"/>
                <a:ea typeface="+mn-ea"/>
                <a:cs typeface="Segoe UI Semilight" panose="020B0402040204020203" pitchFamily="34" charset="0"/>
              </a:rPr>
              <a:t>This presentation may contain general comments on legal issues of concern to organizations and</a:t>
            </a:r>
            <a:r>
              <a:rPr lang="en-US" sz="800" kern="1200" baseline="0" dirty="0">
                <a:solidFill>
                  <a:schemeClr val="tx1"/>
                </a:solidFill>
                <a:effectLst/>
                <a:latin typeface="Segoe UI Semilight" panose="020B0402040204020203" pitchFamily="34" charset="0"/>
                <a:ea typeface="+mn-ea"/>
                <a:cs typeface="Segoe UI Semilight" panose="020B0402040204020203" pitchFamily="34" charset="0"/>
              </a:rPr>
              <a:t> </a:t>
            </a:r>
            <a:r>
              <a:rPr lang="en-US" sz="800" kern="1200" dirty="0">
                <a:solidFill>
                  <a:schemeClr val="tx1"/>
                </a:solidFill>
                <a:effectLst/>
                <a:latin typeface="Segoe UI Semilight" panose="020B0402040204020203" pitchFamily="34" charset="0"/>
                <a:ea typeface="+mn-ea"/>
                <a:cs typeface="Segoe UI Semilight" panose="020B0402040204020203" pitchFamily="34" charset="0"/>
              </a:rPr>
              <a:t>individuals. </a:t>
            </a:r>
            <a:br>
              <a:rPr lang="en-US" sz="800" kern="1200" dirty="0">
                <a:solidFill>
                  <a:schemeClr val="tx1"/>
                </a:solidFill>
                <a:effectLst/>
                <a:latin typeface="Segoe UI Semilight" panose="020B0402040204020203" pitchFamily="34" charset="0"/>
                <a:ea typeface="+mn-ea"/>
                <a:cs typeface="Segoe UI Semilight" panose="020B0402040204020203" pitchFamily="34" charset="0"/>
              </a:rPr>
            </a:br>
            <a:r>
              <a:rPr lang="en-US" sz="800" kern="1200" dirty="0">
                <a:solidFill>
                  <a:schemeClr val="tx1"/>
                </a:solidFill>
                <a:effectLst/>
                <a:latin typeface="Segoe UI Semilight" panose="020B0402040204020203" pitchFamily="34" charset="0"/>
                <a:ea typeface="+mn-ea"/>
                <a:cs typeface="Segoe UI Semilight" panose="020B0402040204020203" pitchFamily="34" charset="0"/>
              </a:rPr>
              <a:t>These comments are not intended to be, nor should they be construed as, legal advice. Please consult a legal professional on the particular issues that concern you.</a:t>
            </a:r>
            <a:endParaRPr lang="en-CA" sz="800" kern="1200" dirty="0">
              <a:solidFill>
                <a:schemeClr val="tx1"/>
              </a:solidFill>
              <a:effectLst/>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1553245771"/>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5118" y="1580485"/>
            <a:ext cx="5414682" cy="4596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199" y="1580485"/>
            <a:ext cx="5398993" cy="4596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7881" y="6196813"/>
            <a:ext cx="1611753" cy="444974"/>
          </a:xfrm>
          <a:prstGeom prst="rect">
            <a:avLst/>
          </a:prstGeom>
        </p:spPr>
      </p:pic>
      <p:cxnSp>
        <p:nvCxnSpPr>
          <p:cNvPr id="15" name="Straight Connector 14"/>
          <p:cNvCxnSpPr/>
          <p:nvPr userDrawn="1"/>
        </p:nvCxnSpPr>
        <p:spPr>
          <a:xfrm>
            <a:off x="847165" y="1393725"/>
            <a:ext cx="10724028"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605118" y="407209"/>
            <a:ext cx="151092" cy="1005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9" name="Slide Number Placeholder 5"/>
          <p:cNvSpPr>
            <a:spLocks noGrp="1"/>
          </p:cNvSpPr>
          <p:nvPr>
            <p:ph type="sldNum" sz="quarter" idx="12"/>
          </p:nvPr>
        </p:nvSpPr>
        <p:spPr>
          <a:xfrm>
            <a:off x="9330810" y="6247172"/>
            <a:ext cx="2246827" cy="365125"/>
          </a:xfrm>
        </p:spPr>
        <p:txBody>
          <a:bodyPr rIns="0"/>
          <a:lstStyle>
            <a:lvl1pPr algn="r">
              <a:defRPr/>
            </a:lvl1pPr>
          </a:lstStyle>
          <a:p>
            <a:fld id="{1249D568-2754-4E3B-89CC-4BFEF600AE10}" type="slidenum">
              <a:rPr lang="en-CA" smtClean="0"/>
              <a:pPr/>
              <a:t>‹#›</a:t>
            </a:fld>
            <a:endParaRPr lang="en-CA" dirty="0"/>
          </a:p>
        </p:txBody>
      </p:sp>
    </p:spTree>
    <p:extLst>
      <p:ext uri="{BB962C8B-B14F-4D97-AF65-F5344CB8AC3E}">
        <p14:creationId xmlns:p14="http://schemas.microsoft.com/office/powerpoint/2010/main" val="2797241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1562" y="228605"/>
            <a:ext cx="10966075" cy="1113503"/>
          </a:xfrm>
        </p:spPr>
        <p:txBody>
          <a:bodyPr/>
          <a:lstStyle>
            <a:lvl1pPr>
              <a:defRPr/>
            </a:lvl1pPr>
          </a:lstStyle>
          <a:p>
            <a:r>
              <a:rPr lang="en-US" dirty="0"/>
              <a:t>Table of Contents</a:t>
            </a:r>
            <a:endParaRPr lang="en-CA" dirty="0"/>
          </a:p>
        </p:txBody>
      </p:sp>
      <p:sp>
        <p:nvSpPr>
          <p:cNvPr id="8" name="Content Placeholder 2"/>
          <p:cNvSpPr>
            <a:spLocks noGrp="1"/>
          </p:cNvSpPr>
          <p:nvPr>
            <p:ph idx="1" hasCustomPrompt="1"/>
          </p:nvPr>
        </p:nvSpPr>
        <p:spPr>
          <a:xfrm>
            <a:off x="838200" y="1592827"/>
            <a:ext cx="10739437" cy="4453132"/>
          </a:xfrm>
        </p:spPr>
        <p:txBody>
          <a:bodyPr>
            <a:noAutofit/>
          </a:bodyPr>
          <a:lstStyle>
            <a:lvl1pPr marL="0" indent="0">
              <a:buNone/>
              <a:defRPr sz="12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Bookmark 1</a:t>
            </a:r>
          </a:p>
          <a:p>
            <a:pPr lvl="0"/>
            <a:r>
              <a:rPr lang="en-US" dirty="0"/>
              <a:t>Bookmark 2</a:t>
            </a:r>
          </a:p>
          <a:p>
            <a:pPr lvl="0"/>
            <a:r>
              <a:rPr lang="en-US" dirty="0"/>
              <a:t>Bookmark 3</a:t>
            </a:r>
          </a:p>
          <a:p>
            <a:pPr lvl="0"/>
            <a:r>
              <a:rPr lang="en-US" dirty="0"/>
              <a:t>Bookmark 4</a:t>
            </a:r>
          </a:p>
          <a:p>
            <a:pPr lvl="0"/>
            <a:r>
              <a:rPr lang="en-US" dirty="0"/>
              <a:t>Bookmark 5</a:t>
            </a:r>
          </a:p>
          <a:p>
            <a:pPr lvl="0"/>
            <a:r>
              <a:rPr lang="en-US" dirty="0"/>
              <a:t>Bookmark 6</a:t>
            </a:r>
          </a:p>
          <a:p>
            <a:pPr lvl="0"/>
            <a:r>
              <a:rPr lang="en-US" dirty="0"/>
              <a:t>Bookmark 7</a:t>
            </a:r>
          </a:p>
          <a:p>
            <a:pPr lvl="0"/>
            <a:r>
              <a:rPr lang="en-US" dirty="0"/>
              <a:t>Bookmark 8</a:t>
            </a:r>
          </a:p>
          <a:p>
            <a:pPr lvl="0"/>
            <a:r>
              <a:rPr lang="en-US" dirty="0"/>
              <a:t>Bookmark 9</a:t>
            </a:r>
          </a:p>
          <a:p>
            <a:pPr lvl="0"/>
            <a:r>
              <a:rPr lang="en-US" dirty="0"/>
              <a:t>Bookmark 10</a:t>
            </a:r>
          </a:p>
        </p:txBody>
      </p:sp>
      <p:cxnSp>
        <p:nvCxnSpPr>
          <p:cNvPr id="10" name="Straight Connector 9"/>
          <p:cNvCxnSpPr/>
          <p:nvPr userDrawn="1"/>
        </p:nvCxnSpPr>
        <p:spPr>
          <a:xfrm flipV="1">
            <a:off x="604247" y="1592833"/>
            <a:ext cx="0" cy="4453131"/>
          </a:xfrm>
          <a:prstGeom prst="line">
            <a:avLst/>
          </a:prstGeom>
          <a:ln>
            <a:solidFill>
              <a:srgbClr val="FFC709"/>
            </a:solidFill>
          </a:ln>
        </p:spPr>
        <p:style>
          <a:lnRef idx="1">
            <a:schemeClr val="accent1"/>
          </a:lnRef>
          <a:fillRef idx="0">
            <a:schemeClr val="accent1"/>
          </a:fillRef>
          <a:effectRef idx="0">
            <a:schemeClr val="accent1"/>
          </a:effectRef>
          <a:fontRef idx="minor">
            <a:schemeClr val="tx1"/>
          </a:fontRef>
        </p:style>
      </p:cxnSp>
      <p:pic>
        <p:nvPicPr>
          <p:cNvPr id="6" name="Picture 5"/>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7881" y="6196813"/>
            <a:ext cx="1611753" cy="444974"/>
          </a:xfrm>
          <a:prstGeom prst="rect">
            <a:avLst/>
          </a:prstGeom>
        </p:spPr>
      </p:pic>
    </p:spTree>
    <p:extLst>
      <p:ext uri="{BB962C8B-B14F-4D97-AF65-F5344CB8AC3E}">
        <p14:creationId xmlns:p14="http://schemas.microsoft.com/office/powerpoint/2010/main" val="1291170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1188" y="1709744"/>
            <a:ext cx="10972800" cy="1894767"/>
          </a:xfrm>
        </p:spPr>
        <p:txBody>
          <a:bodyPr anchor="b">
            <a:noAutofit/>
          </a:bodyPr>
          <a:lstStyle>
            <a:lvl1pPr>
              <a:defRPr sz="4400"/>
            </a:lvl1pPr>
          </a:lstStyle>
          <a:p>
            <a:r>
              <a:rPr lang="en-US" dirty="0"/>
              <a:t>Click to edit Master title style</a:t>
            </a:r>
          </a:p>
        </p:txBody>
      </p:sp>
      <p:sp>
        <p:nvSpPr>
          <p:cNvPr id="3" name="Text Placeholder 2"/>
          <p:cNvSpPr>
            <a:spLocks noGrp="1"/>
          </p:cNvSpPr>
          <p:nvPr>
            <p:ph type="body" idx="1"/>
          </p:nvPr>
        </p:nvSpPr>
        <p:spPr>
          <a:xfrm>
            <a:off x="611188" y="4589469"/>
            <a:ext cx="10972799"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CA"/>
          </a:p>
        </p:txBody>
      </p:sp>
      <p:grpSp>
        <p:nvGrpSpPr>
          <p:cNvPr id="9" name="Group 8"/>
          <p:cNvGrpSpPr/>
          <p:nvPr userDrawn="1"/>
        </p:nvGrpSpPr>
        <p:grpSpPr>
          <a:xfrm>
            <a:off x="2408278" y="6465100"/>
            <a:ext cx="7378618" cy="138499"/>
            <a:chOff x="502920" y="6465100"/>
            <a:chExt cx="7378618" cy="138499"/>
          </a:xfrm>
        </p:grpSpPr>
        <p:sp>
          <p:nvSpPr>
            <p:cNvPr id="11" name="Rectangle 5"/>
            <p:cNvSpPr>
              <a:spLocks noChangeArrowheads="1"/>
            </p:cNvSpPr>
            <p:nvPr userDrawn="1"/>
          </p:nvSpPr>
          <p:spPr bwMode="auto">
            <a:xfrm>
              <a:off x="716005" y="6465100"/>
              <a:ext cx="7165533"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686C72"/>
                  </a:solidFill>
                  <a:effectLst/>
                  <a:latin typeface="Segoe UI Semilight" panose="020B0402040204020203" pitchFamily="34" charset="0"/>
                  <a:ea typeface="Arial" panose="020B0604020202020204" pitchFamily="34" charset="0"/>
                  <a:cs typeface="Segoe UI Semilight" panose="020B0402040204020203" pitchFamily="34" charset="0"/>
                </a:rPr>
                <a:t>Aird &amp; Berlis LLP </a:t>
              </a:r>
              <a:r>
                <a:rPr kumimoji="0" lang="en-US" altLang="en-US" sz="900" b="0" i="0" u="none" strike="noStrike" cap="none" normalizeH="0" baseline="0" dirty="0">
                  <a:ln>
                    <a:noFill/>
                  </a:ln>
                  <a:solidFill>
                    <a:srgbClr val="686C72"/>
                  </a:solidFill>
                  <a:effectLst/>
                  <a:latin typeface="Segoe UI Semilight" panose="020B0402040204020203" pitchFamily="34" charset="0"/>
                  <a:ea typeface="Arial" panose="020B0604020202020204" pitchFamily="34" charset="0"/>
                  <a:cs typeface="Segoe UI Semilight" panose="020B0402040204020203" pitchFamily="34" charset="0"/>
                </a:rPr>
                <a:t>|</a:t>
              </a:r>
              <a:r>
                <a:rPr kumimoji="0" lang="en-US" altLang="en-US" sz="900" b="1" i="0" u="none" strike="noStrike" cap="none" normalizeH="0" baseline="0" dirty="0">
                  <a:ln>
                    <a:noFill/>
                  </a:ln>
                  <a:solidFill>
                    <a:srgbClr val="686C72"/>
                  </a:solidFill>
                  <a:effectLst/>
                  <a:latin typeface="Segoe UI Semilight" panose="020B0402040204020203" pitchFamily="34" charset="0"/>
                  <a:ea typeface="Arial" panose="020B0604020202020204" pitchFamily="34" charset="0"/>
                  <a:cs typeface="Segoe UI Semilight" panose="020B0402040204020203" pitchFamily="34" charset="0"/>
                </a:rPr>
                <a:t> </a:t>
              </a:r>
              <a:r>
                <a:rPr kumimoji="0" lang="en-US" altLang="en-US" sz="900" b="0" i="0" u="none" strike="noStrike" cap="none" normalizeH="0" baseline="0" dirty="0">
                  <a:ln>
                    <a:noFill/>
                  </a:ln>
                  <a:solidFill>
                    <a:srgbClr val="686C72"/>
                  </a:solidFill>
                  <a:effectLst/>
                  <a:latin typeface="Segoe UI Semilight" panose="020B0402040204020203" pitchFamily="34" charset="0"/>
                  <a:ea typeface="Arial" panose="020B0604020202020204" pitchFamily="34" charset="0"/>
                  <a:cs typeface="Segoe UI Semilight" panose="020B0402040204020203" pitchFamily="34" charset="0"/>
                </a:rPr>
                <a:t>Lawyers</a:t>
              </a:r>
              <a:r>
                <a:rPr kumimoji="0" lang="en-US" altLang="en-US" sz="900" b="1" i="0" u="none" strike="noStrike" cap="none" normalizeH="0" baseline="0" dirty="0">
                  <a:ln>
                    <a:noFill/>
                  </a:ln>
                  <a:solidFill>
                    <a:srgbClr val="686C72"/>
                  </a:solidFill>
                  <a:effectLst/>
                  <a:latin typeface="Segoe UI Semilight" panose="020B0402040204020203" pitchFamily="34" charset="0"/>
                  <a:ea typeface="Arial" panose="020B0604020202020204" pitchFamily="34" charset="0"/>
                  <a:cs typeface="Segoe UI Semilight" panose="020B0402040204020203" pitchFamily="34" charset="0"/>
                </a:rPr>
                <a:t>   </a:t>
              </a:r>
              <a:r>
                <a:rPr kumimoji="0" lang="en-US" altLang="en-US" sz="900" b="0" i="0" u="none" strike="noStrike" cap="none" normalizeH="0" baseline="0" dirty="0">
                  <a:ln>
                    <a:noFill/>
                  </a:ln>
                  <a:solidFill>
                    <a:srgbClr val="686C72"/>
                  </a:solidFill>
                  <a:effectLst/>
                  <a:latin typeface="Segoe UI Semilight" panose="020B0402040204020203" pitchFamily="34" charset="0"/>
                  <a:ea typeface="Arial" panose="020B0604020202020204" pitchFamily="34" charset="0"/>
                  <a:cs typeface="Segoe UI Semilight" panose="020B0402040204020203" pitchFamily="34" charset="0"/>
                </a:rPr>
                <a:t>Brookfield Place, 181 Bay Street, Suite 1800, Toronto, Canada  M5J 2T9  </a:t>
              </a:r>
              <a:r>
                <a:rPr kumimoji="0" lang="en-US" altLang="en-US" sz="900" b="0" i="0" u="none" strike="noStrike" cap="none" normalizeH="0" baseline="0" dirty="0">
                  <a:ln>
                    <a:noFill/>
                  </a:ln>
                  <a:solidFill>
                    <a:srgbClr val="FFC709"/>
                  </a:solidFill>
                  <a:effectLst/>
                  <a:latin typeface="Segoe UI Semilight" panose="020B0402040204020203" pitchFamily="34" charset="0"/>
                  <a:ea typeface="Arial" panose="020B0604020202020204" pitchFamily="34" charset="0"/>
                  <a:cs typeface="Segoe UI Semilight" panose="020B0402040204020203" pitchFamily="34" charset="0"/>
                </a:rPr>
                <a:t>T</a:t>
              </a:r>
              <a:r>
                <a:rPr kumimoji="0" lang="en-US" altLang="en-US" sz="900" b="0" i="0" u="none" strike="noStrike" cap="none" normalizeH="0" baseline="0" dirty="0">
                  <a:ln>
                    <a:noFill/>
                  </a:ln>
                  <a:solidFill>
                    <a:srgbClr val="FDB736"/>
                  </a:solidFill>
                  <a:effectLst/>
                  <a:latin typeface="Segoe UI Semilight" panose="020B0402040204020203" pitchFamily="34" charset="0"/>
                  <a:ea typeface="Arial" panose="020B0604020202020204" pitchFamily="34" charset="0"/>
                  <a:cs typeface="Segoe UI Semilight" panose="020B0402040204020203" pitchFamily="34" charset="0"/>
                </a:rPr>
                <a:t> </a:t>
              </a:r>
              <a:r>
                <a:rPr kumimoji="0" lang="en-US" altLang="en-US" sz="900" b="0" i="0" u="none" strike="noStrike" cap="none" normalizeH="0" baseline="0" dirty="0">
                  <a:ln>
                    <a:noFill/>
                  </a:ln>
                  <a:solidFill>
                    <a:srgbClr val="686C72"/>
                  </a:solidFill>
                  <a:effectLst/>
                  <a:latin typeface="Segoe UI Semilight" panose="020B0402040204020203" pitchFamily="34" charset="0"/>
                  <a:ea typeface="Arial" panose="020B0604020202020204" pitchFamily="34" charset="0"/>
                  <a:cs typeface="Segoe UI Semilight" panose="020B0402040204020203" pitchFamily="34" charset="0"/>
                </a:rPr>
                <a:t>416.863.1500  </a:t>
              </a:r>
              <a:r>
                <a:rPr kumimoji="0" lang="en-US" altLang="en-US" sz="900" b="0" i="0" u="none" strike="noStrike" cap="none" normalizeH="0" baseline="0" dirty="0">
                  <a:ln>
                    <a:noFill/>
                  </a:ln>
                  <a:solidFill>
                    <a:srgbClr val="FFC709"/>
                  </a:solidFill>
                  <a:effectLst/>
                  <a:latin typeface="Segoe UI Semilight" panose="020B0402040204020203" pitchFamily="34" charset="0"/>
                  <a:ea typeface="Arial" panose="020B0604020202020204" pitchFamily="34" charset="0"/>
                  <a:cs typeface="Segoe UI Semilight" panose="020B0402040204020203" pitchFamily="34" charset="0"/>
                </a:rPr>
                <a:t>F</a:t>
              </a:r>
              <a:r>
                <a:rPr kumimoji="0" lang="en-US" altLang="en-US" sz="900" b="0" i="0" u="none" strike="noStrike" cap="none" normalizeH="0" baseline="0" dirty="0">
                  <a:ln>
                    <a:noFill/>
                  </a:ln>
                  <a:solidFill>
                    <a:srgbClr val="FDB736"/>
                  </a:solidFill>
                  <a:effectLst/>
                  <a:latin typeface="Segoe UI Semilight" panose="020B0402040204020203" pitchFamily="34" charset="0"/>
                  <a:ea typeface="Arial" panose="020B0604020202020204" pitchFamily="34" charset="0"/>
                  <a:cs typeface="Segoe UI Semilight" panose="020B0402040204020203" pitchFamily="34" charset="0"/>
                </a:rPr>
                <a:t> </a:t>
              </a:r>
              <a:r>
                <a:rPr kumimoji="0" lang="en-US" altLang="en-US" sz="900" b="0" i="0" u="none" strike="noStrike" cap="none" normalizeH="0" baseline="0" dirty="0">
                  <a:ln>
                    <a:noFill/>
                  </a:ln>
                  <a:solidFill>
                    <a:srgbClr val="686C72"/>
                  </a:solidFill>
                  <a:effectLst/>
                  <a:latin typeface="Segoe UI Semilight" panose="020B0402040204020203" pitchFamily="34" charset="0"/>
                  <a:ea typeface="Arial" panose="020B0604020202020204" pitchFamily="34" charset="0"/>
                  <a:cs typeface="Segoe UI Semilight" panose="020B0402040204020203" pitchFamily="34" charset="0"/>
                </a:rPr>
                <a:t>416.863.1515  </a:t>
              </a:r>
              <a:r>
                <a:rPr kumimoji="0" lang="en-US" altLang="en-US" sz="900" b="0" i="0" u="none" strike="noStrike" cap="none" normalizeH="0" baseline="0" dirty="0">
                  <a:ln>
                    <a:noFill/>
                  </a:ln>
                  <a:solidFill>
                    <a:srgbClr val="FFC709"/>
                  </a:solidFill>
                  <a:effectLst/>
                  <a:latin typeface="Segoe UI Semilight" panose="020B0402040204020203" pitchFamily="34" charset="0"/>
                  <a:ea typeface="Arial" panose="020B0604020202020204" pitchFamily="34" charset="0"/>
                  <a:cs typeface="Segoe UI Semilight" panose="020B0402040204020203" pitchFamily="34" charset="0"/>
                </a:rPr>
                <a:t>|</a:t>
              </a:r>
              <a:r>
                <a:rPr kumimoji="0" lang="en-US" altLang="en-US" sz="900" b="0" i="0" u="none" strike="noStrike" cap="none" normalizeH="0" baseline="0" dirty="0">
                  <a:ln>
                    <a:noFill/>
                  </a:ln>
                  <a:solidFill>
                    <a:srgbClr val="FDB736"/>
                  </a:solidFill>
                  <a:effectLst/>
                  <a:latin typeface="Segoe UI Semilight" panose="020B0402040204020203" pitchFamily="34" charset="0"/>
                  <a:ea typeface="Arial" panose="020B0604020202020204" pitchFamily="34" charset="0"/>
                  <a:cs typeface="Segoe UI Semilight" panose="020B0402040204020203" pitchFamily="34" charset="0"/>
                </a:rPr>
                <a:t>  </a:t>
              </a:r>
              <a:r>
                <a:rPr kumimoji="0" lang="en-US" altLang="en-US" sz="900" b="0" i="0" u="none" strike="noStrike" cap="none" normalizeH="0" baseline="0" dirty="0">
                  <a:ln>
                    <a:noFill/>
                  </a:ln>
                  <a:solidFill>
                    <a:srgbClr val="686C72"/>
                  </a:solidFill>
                  <a:effectLst/>
                  <a:latin typeface="Segoe UI Semilight" panose="020B0402040204020203" pitchFamily="34" charset="0"/>
                  <a:ea typeface="Arial" panose="020B0604020202020204" pitchFamily="34" charset="0"/>
                  <a:cs typeface="Segoe UI Semilight" panose="020B0402040204020203" pitchFamily="34" charset="0"/>
                </a:rPr>
                <a:t>airdberlis.com</a:t>
              </a:r>
              <a:endParaRPr kumimoji="0" lang="en-US" altLang="en-US" sz="2400" b="0" i="0" u="none" strike="noStrike" cap="none" normalizeH="0" baseline="0" dirty="0">
                <a:ln>
                  <a:noFill/>
                </a:ln>
                <a:solidFill>
                  <a:schemeClr val="tx1"/>
                </a:solidFill>
                <a:effectLst/>
                <a:latin typeface="Segoe UI Semilight" panose="020B0402040204020203" pitchFamily="34" charset="0"/>
                <a:cs typeface="Segoe UI Semilight" panose="020B0402040204020203" pitchFamily="34" charset="0"/>
              </a:endParaRPr>
            </a:p>
          </p:txBody>
        </p:sp>
        <p:sp>
          <p:nvSpPr>
            <p:cNvPr id="12" name="L-Shape 11"/>
            <p:cNvSpPr>
              <a:spLocks noChangeAspect="1"/>
            </p:cNvSpPr>
            <p:nvPr userDrawn="1"/>
          </p:nvSpPr>
          <p:spPr>
            <a:xfrm rot="10800000">
              <a:off x="502920" y="6480442"/>
              <a:ext cx="109728" cy="109728"/>
            </a:xfrm>
            <a:custGeom>
              <a:avLst/>
              <a:gdLst>
                <a:gd name="connsiteX0" fmla="*/ 0 w 2738437"/>
                <a:gd name="connsiteY0" fmla="*/ 0 h 2738437"/>
                <a:gd name="connsiteX1" fmla="*/ 1369219 w 2738437"/>
                <a:gd name="connsiteY1" fmla="*/ 0 h 2738437"/>
                <a:gd name="connsiteX2" fmla="*/ 1369219 w 2738437"/>
                <a:gd name="connsiteY2" fmla="*/ 1369219 h 2738437"/>
                <a:gd name="connsiteX3" fmla="*/ 2738437 w 2738437"/>
                <a:gd name="connsiteY3" fmla="*/ 1369219 h 2738437"/>
                <a:gd name="connsiteX4" fmla="*/ 2738437 w 2738437"/>
                <a:gd name="connsiteY4" fmla="*/ 2738437 h 2738437"/>
                <a:gd name="connsiteX5" fmla="*/ 0 w 2738437"/>
                <a:gd name="connsiteY5" fmla="*/ 2738437 h 2738437"/>
                <a:gd name="connsiteX6" fmla="*/ 0 w 2738437"/>
                <a:gd name="connsiteY6" fmla="*/ 0 h 2738437"/>
                <a:gd name="connsiteX0" fmla="*/ 0 w 2738437"/>
                <a:gd name="connsiteY0" fmla="*/ 4763 h 2743200"/>
                <a:gd name="connsiteX1" fmla="*/ 683419 w 2738437"/>
                <a:gd name="connsiteY1" fmla="*/ 0 h 2743200"/>
                <a:gd name="connsiteX2" fmla="*/ 1369219 w 2738437"/>
                <a:gd name="connsiteY2" fmla="*/ 1373982 h 2743200"/>
                <a:gd name="connsiteX3" fmla="*/ 2738437 w 2738437"/>
                <a:gd name="connsiteY3" fmla="*/ 1373982 h 2743200"/>
                <a:gd name="connsiteX4" fmla="*/ 2738437 w 2738437"/>
                <a:gd name="connsiteY4" fmla="*/ 2743200 h 2743200"/>
                <a:gd name="connsiteX5" fmla="*/ 0 w 2738437"/>
                <a:gd name="connsiteY5" fmla="*/ 2743200 h 2743200"/>
                <a:gd name="connsiteX6" fmla="*/ 0 w 2738437"/>
                <a:gd name="connsiteY6" fmla="*/ 4763 h 2743200"/>
                <a:gd name="connsiteX0" fmla="*/ 0 w 2738437"/>
                <a:gd name="connsiteY0" fmla="*/ 4763 h 2743200"/>
                <a:gd name="connsiteX1" fmla="*/ 683419 w 2738437"/>
                <a:gd name="connsiteY1" fmla="*/ 0 h 2743200"/>
                <a:gd name="connsiteX2" fmla="*/ 1369219 w 2738437"/>
                <a:gd name="connsiteY2" fmla="*/ 1373982 h 2743200"/>
                <a:gd name="connsiteX3" fmla="*/ 2738437 w 2738437"/>
                <a:gd name="connsiteY3" fmla="*/ 2081213 h 2743200"/>
                <a:gd name="connsiteX4" fmla="*/ 2738437 w 2738437"/>
                <a:gd name="connsiteY4" fmla="*/ 2743200 h 2743200"/>
                <a:gd name="connsiteX5" fmla="*/ 0 w 2738437"/>
                <a:gd name="connsiteY5" fmla="*/ 2743200 h 2743200"/>
                <a:gd name="connsiteX6" fmla="*/ 0 w 2738437"/>
                <a:gd name="connsiteY6" fmla="*/ 4763 h 2743200"/>
                <a:gd name="connsiteX0" fmla="*/ 0 w 2738437"/>
                <a:gd name="connsiteY0" fmla="*/ 4763 h 2743200"/>
                <a:gd name="connsiteX1" fmla="*/ 683419 w 2738437"/>
                <a:gd name="connsiteY1" fmla="*/ 0 h 2743200"/>
                <a:gd name="connsiteX2" fmla="*/ 700088 w 2738437"/>
                <a:gd name="connsiteY2" fmla="*/ 2083595 h 2743200"/>
                <a:gd name="connsiteX3" fmla="*/ 2738437 w 2738437"/>
                <a:gd name="connsiteY3" fmla="*/ 2081213 h 2743200"/>
                <a:gd name="connsiteX4" fmla="*/ 2738437 w 2738437"/>
                <a:gd name="connsiteY4" fmla="*/ 2743200 h 2743200"/>
                <a:gd name="connsiteX5" fmla="*/ 0 w 2738437"/>
                <a:gd name="connsiteY5" fmla="*/ 2743200 h 2743200"/>
                <a:gd name="connsiteX6" fmla="*/ 0 w 2738437"/>
                <a:gd name="connsiteY6" fmla="*/ 4763 h 2743200"/>
                <a:gd name="connsiteX0" fmla="*/ 0 w 2738437"/>
                <a:gd name="connsiteY0" fmla="*/ 4763 h 2743200"/>
                <a:gd name="connsiteX1" fmla="*/ 683419 w 2738437"/>
                <a:gd name="connsiteY1" fmla="*/ 0 h 2743200"/>
                <a:gd name="connsiteX2" fmla="*/ 554832 w 2738437"/>
                <a:gd name="connsiteY2" fmla="*/ 2121695 h 2743200"/>
                <a:gd name="connsiteX3" fmla="*/ 2738437 w 2738437"/>
                <a:gd name="connsiteY3" fmla="*/ 2081213 h 2743200"/>
                <a:gd name="connsiteX4" fmla="*/ 2738437 w 2738437"/>
                <a:gd name="connsiteY4" fmla="*/ 2743200 h 2743200"/>
                <a:gd name="connsiteX5" fmla="*/ 0 w 2738437"/>
                <a:gd name="connsiteY5" fmla="*/ 2743200 h 2743200"/>
                <a:gd name="connsiteX6" fmla="*/ 0 w 2738437"/>
                <a:gd name="connsiteY6" fmla="*/ 4763 h 2743200"/>
                <a:gd name="connsiteX0" fmla="*/ 0 w 2738437"/>
                <a:gd name="connsiteY0" fmla="*/ 4763 h 2743200"/>
                <a:gd name="connsiteX1" fmla="*/ 683419 w 2738437"/>
                <a:gd name="connsiteY1" fmla="*/ 0 h 2743200"/>
                <a:gd name="connsiteX2" fmla="*/ 685801 w 2738437"/>
                <a:gd name="connsiteY2" fmla="*/ 2088357 h 2743200"/>
                <a:gd name="connsiteX3" fmla="*/ 2738437 w 2738437"/>
                <a:gd name="connsiteY3" fmla="*/ 2081213 h 2743200"/>
                <a:gd name="connsiteX4" fmla="*/ 2738437 w 2738437"/>
                <a:gd name="connsiteY4" fmla="*/ 2743200 h 2743200"/>
                <a:gd name="connsiteX5" fmla="*/ 0 w 2738437"/>
                <a:gd name="connsiteY5" fmla="*/ 2743200 h 2743200"/>
                <a:gd name="connsiteX6" fmla="*/ 0 w 2738437"/>
                <a:gd name="connsiteY6" fmla="*/ 4763 h 2743200"/>
                <a:gd name="connsiteX0" fmla="*/ 0 w 2738437"/>
                <a:gd name="connsiteY0" fmla="*/ 4763 h 2743200"/>
                <a:gd name="connsiteX1" fmla="*/ 683419 w 2738437"/>
                <a:gd name="connsiteY1" fmla="*/ 0 h 2743200"/>
                <a:gd name="connsiteX2" fmla="*/ 685801 w 2738437"/>
                <a:gd name="connsiteY2" fmla="*/ 2088357 h 2743200"/>
                <a:gd name="connsiteX3" fmla="*/ 2738437 w 2738437"/>
                <a:gd name="connsiteY3" fmla="*/ 2088357 h 2743200"/>
                <a:gd name="connsiteX4" fmla="*/ 2738437 w 2738437"/>
                <a:gd name="connsiteY4" fmla="*/ 2743200 h 2743200"/>
                <a:gd name="connsiteX5" fmla="*/ 0 w 2738437"/>
                <a:gd name="connsiteY5" fmla="*/ 2743200 h 2743200"/>
                <a:gd name="connsiteX6" fmla="*/ 0 w 2738437"/>
                <a:gd name="connsiteY6" fmla="*/ 4763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8437" h="2743200">
                  <a:moveTo>
                    <a:pt x="0" y="4763"/>
                  </a:moveTo>
                  <a:lnTo>
                    <a:pt x="683419" y="0"/>
                  </a:lnTo>
                  <a:lnTo>
                    <a:pt x="685801" y="2088357"/>
                  </a:lnTo>
                  <a:lnTo>
                    <a:pt x="2738437" y="2088357"/>
                  </a:lnTo>
                  <a:lnTo>
                    <a:pt x="2738437" y="2743200"/>
                  </a:lnTo>
                  <a:lnTo>
                    <a:pt x="0" y="2743200"/>
                  </a:lnTo>
                  <a:lnTo>
                    <a:pt x="0" y="47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31672660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Footer Placeholder 2"/>
          <p:cNvSpPr>
            <a:spLocks noGrp="1"/>
          </p:cNvSpPr>
          <p:nvPr>
            <p:ph type="ftr" sz="quarter" idx="10"/>
          </p:nvPr>
        </p:nvSpPr>
        <p:spPr/>
        <p:txBody>
          <a:bodyPr/>
          <a:lstStyle/>
          <a:p>
            <a:endParaRPr lang="en-CA" dirty="0"/>
          </a:p>
        </p:txBody>
      </p:sp>
      <p:grpSp>
        <p:nvGrpSpPr>
          <p:cNvPr id="6" name="Group 5"/>
          <p:cNvGrpSpPr/>
          <p:nvPr userDrawn="1"/>
        </p:nvGrpSpPr>
        <p:grpSpPr>
          <a:xfrm>
            <a:off x="2408278" y="6465100"/>
            <a:ext cx="7378618" cy="138499"/>
            <a:chOff x="502920" y="6465100"/>
            <a:chExt cx="7378618" cy="138499"/>
          </a:xfrm>
        </p:grpSpPr>
        <p:sp>
          <p:nvSpPr>
            <p:cNvPr id="7" name="Rectangle 5"/>
            <p:cNvSpPr>
              <a:spLocks noChangeArrowheads="1"/>
            </p:cNvSpPr>
            <p:nvPr userDrawn="1"/>
          </p:nvSpPr>
          <p:spPr bwMode="auto">
            <a:xfrm>
              <a:off x="716005" y="6465100"/>
              <a:ext cx="7165533"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686C72"/>
                  </a:solidFill>
                  <a:effectLst/>
                  <a:latin typeface="Segoe UI Semilight" panose="020B0402040204020203" pitchFamily="34" charset="0"/>
                  <a:ea typeface="Arial" panose="020B0604020202020204" pitchFamily="34" charset="0"/>
                  <a:cs typeface="Segoe UI Semilight" panose="020B0402040204020203" pitchFamily="34" charset="0"/>
                </a:rPr>
                <a:t>Aird &amp; Berlis LLP </a:t>
              </a:r>
              <a:r>
                <a:rPr kumimoji="0" lang="en-US" altLang="en-US" sz="900" b="0" i="0" u="none" strike="noStrike" cap="none" normalizeH="0" baseline="0" dirty="0">
                  <a:ln>
                    <a:noFill/>
                  </a:ln>
                  <a:solidFill>
                    <a:srgbClr val="686C72"/>
                  </a:solidFill>
                  <a:effectLst/>
                  <a:latin typeface="Segoe UI Semilight" panose="020B0402040204020203" pitchFamily="34" charset="0"/>
                  <a:ea typeface="Arial" panose="020B0604020202020204" pitchFamily="34" charset="0"/>
                  <a:cs typeface="Segoe UI Semilight" panose="020B0402040204020203" pitchFamily="34" charset="0"/>
                </a:rPr>
                <a:t>|</a:t>
              </a:r>
              <a:r>
                <a:rPr kumimoji="0" lang="en-US" altLang="en-US" sz="900" b="1" i="0" u="none" strike="noStrike" cap="none" normalizeH="0" baseline="0" dirty="0">
                  <a:ln>
                    <a:noFill/>
                  </a:ln>
                  <a:solidFill>
                    <a:srgbClr val="686C72"/>
                  </a:solidFill>
                  <a:effectLst/>
                  <a:latin typeface="Segoe UI Semilight" panose="020B0402040204020203" pitchFamily="34" charset="0"/>
                  <a:ea typeface="Arial" panose="020B0604020202020204" pitchFamily="34" charset="0"/>
                  <a:cs typeface="Segoe UI Semilight" panose="020B0402040204020203" pitchFamily="34" charset="0"/>
                </a:rPr>
                <a:t> </a:t>
              </a:r>
              <a:r>
                <a:rPr kumimoji="0" lang="en-US" altLang="en-US" sz="900" b="0" i="0" u="none" strike="noStrike" cap="none" normalizeH="0" baseline="0" dirty="0">
                  <a:ln>
                    <a:noFill/>
                  </a:ln>
                  <a:solidFill>
                    <a:srgbClr val="686C72"/>
                  </a:solidFill>
                  <a:effectLst/>
                  <a:latin typeface="Segoe UI Semilight" panose="020B0402040204020203" pitchFamily="34" charset="0"/>
                  <a:ea typeface="Arial" panose="020B0604020202020204" pitchFamily="34" charset="0"/>
                  <a:cs typeface="Segoe UI Semilight" panose="020B0402040204020203" pitchFamily="34" charset="0"/>
                </a:rPr>
                <a:t>Lawyers</a:t>
              </a:r>
              <a:r>
                <a:rPr kumimoji="0" lang="en-US" altLang="en-US" sz="900" b="1" i="0" u="none" strike="noStrike" cap="none" normalizeH="0" baseline="0" dirty="0">
                  <a:ln>
                    <a:noFill/>
                  </a:ln>
                  <a:solidFill>
                    <a:srgbClr val="686C72"/>
                  </a:solidFill>
                  <a:effectLst/>
                  <a:latin typeface="Segoe UI Semilight" panose="020B0402040204020203" pitchFamily="34" charset="0"/>
                  <a:ea typeface="Arial" panose="020B0604020202020204" pitchFamily="34" charset="0"/>
                  <a:cs typeface="Segoe UI Semilight" panose="020B0402040204020203" pitchFamily="34" charset="0"/>
                </a:rPr>
                <a:t>   </a:t>
              </a:r>
              <a:r>
                <a:rPr kumimoji="0" lang="en-US" altLang="en-US" sz="900" b="0" i="0" u="none" strike="noStrike" cap="none" normalizeH="0" baseline="0" dirty="0">
                  <a:ln>
                    <a:noFill/>
                  </a:ln>
                  <a:solidFill>
                    <a:srgbClr val="686C72"/>
                  </a:solidFill>
                  <a:effectLst/>
                  <a:latin typeface="Segoe UI Semilight" panose="020B0402040204020203" pitchFamily="34" charset="0"/>
                  <a:ea typeface="Arial" panose="020B0604020202020204" pitchFamily="34" charset="0"/>
                  <a:cs typeface="Segoe UI Semilight" panose="020B0402040204020203" pitchFamily="34" charset="0"/>
                </a:rPr>
                <a:t>Brookfield Place, 181 Bay Street, Suite 1800, Toronto, Canada  M5J 2T9  </a:t>
              </a:r>
              <a:r>
                <a:rPr kumimoji="0" lang="en-US" altLang="en-US" sz="900" b="0" i="0" u="none" strike="noStrike" cap="none" normalizeH="0" baseline="0" dirty="0">
                  <a:ln>
                    <a:noFill/>
                  </a:ln>
                  <a:solidFill>
                    <a:srgbClr val="FFC709"/>
                  </a:solidFill>
                  <a:effectLst/>
                  <a:latin typeface="Segoe UI Semilight" panose="020B0402040204020203" pitchFamily="34" charset="0"/>
                  <a:ea typeface="Arial" panose="020B0604020202020204" pitchFamily="34" charset="0"/>
                  <a:cs typeface="Segoe UI Semilight" panose="020B0402040204020203" pitchFamily="34" charset="0"/>
                </a:rPr>
                <a:t>T</a:t>
              </a:r>
              <a:r>
                <a:rPr kumimoji="0" lang="en-US" altLang="en-US" sz="900" b="0" i="0" u="none" strike="noStrike" cap="none" normalizeH="0" baseline="0" dirty="0">
                  <a:ln>
                    <a:noFill/>
                  </a:ln>
                  <a:solidFill>
                    <a:srgbClr val="FDB736"/>
                  </a:solidFill>
                  <a:effectLst/>
                  <a:latin typeface="Segoe UI Semilight" panose="020B0402040204020203" pitchFamily="34" charset="0"/>
                  <a:ea typeface="Arial" panose="020B0604020202020204" pitchFamily="34" charset="0"/>
                  <a:cs typeface="Segoe UI Semilight" panose="020B0402040204020203" pitchFamily="34" charset="0"/>
                </a:rPr>
                <a:t> </a:t>
              </a:r>
              <a:r>
                <a:rPr kumimoji="0" lang="en-US" altLang="en-US" sz="900" b="0" i="0" u="none" strike="noStrike" cap="none" normalizeH="0" baseline="0" dirty="0">
                  <a:ln>
                    <a:noFill/>
                  </a:ln>
                  <a:solidFill>
                    <a:srgbClr val="686C72"/>
                  </a:solidFill>
                  <a:effectLst/>
                  <a:latin typeface="Segoe UI Semilight" panose="020B0402040204020203" pitchFamily="34" charset="0"/>
                  <a:ea typeface="Arial" panose="020B0604020202020204" pitchFamily="34" charset="0"/>
                  <a:cs typeface="Segoe UI Semilight" panose="020B0402040204020203" pitchFamily="34" charset="0"/>
                </a:rPr>
                <a:t>416.863.1500  </a:t>
              </a:r>
              <a:r>
                <a:rPr kumimoji="0" lang="en-US" altLang="en-US" sz="900" b="0" i="0" u="none" strike="noStrike" cap="none" normalizeH="0" baseline="0" dirty="0">
                  <a:ln>
                    <a:noFill/>
                  </a:ln>
                  <a:solidFill>
                    <a:srgbClr val="FFC709"/>
                  </a:solidFill>
                  <a:effectLst/>
                  <a:latin typeface="Segoe UI Semilight" panose="020B0402040204020203" pitchFamily="34" charset="0"/>
                  <a:ea typeface="Arial" panose="020B0604020202020204" pitchFamily="34" charset="0"/>
                  <a:cs typeface="Segoe UI Semilight" panose="020B0402040204020203" pitchFamily="34" charset="0"/>
                </a:rPr>
                <a:t>F</a:t>
              </a:r>
              <a:r>
                <a:rPr kumimoji="0" lang="en-US" altLang="en-US" sz="900" b="0" i="0" u="none" strike="noStrike" cap="none" normalizeH="0" baseline="0" dirty="0">
                  <a:ln>
                    <a:noFill/>
                  </a:ln>
                  <a:solidFill>
                    <a:srgbClr val="FDB736"/>
                  </a:solidFill>
                  <a:effectLst/>
                  <a:latin typeface="Segoe UI Semilight" panose="020B0402040204020203" pitchFamily="34" charset="0"/>
                  <a:ea typeface="Arial" panose="020B0604020202020204" pitchFamily="34" charset="0"/>
                  <a:cs typeface="Segoe UI Semilight" panose="020B0402040204020203" pitchFamily="34" charset="0"/>
                </a:rPr>
                <a:t> </a:t>
              </a:r>
              <a:r>
                <a:rPr kumimoji="0" lang="en-US" altLang="en-US" sz="900" b="0" i="0" u="none" strike="noStrike" cap="none" normalizeH="0" baseline="0" dirty="0">
                  <a:ln>
                    <a:noFill/>
                  </a:ln>
                  <a:solidFill>
                    <a:srgbClr val="686C72"/>
                  </a:solidFill>
                  <a:effectLst/>
                  <a:latin typeface="Segoe UI Semilight" panose="020B0402040204020203" pitchFamily="34" charset="0"/>
                  <a:ea typeface="Arial" panose="020B0604020202020204" pitchFamily="34" charset="0"/>
                  <a:cs typeface="Segoe UI Semilight" panose="020B0402040204020203" pitchFamily="34" charset="0"/>
                </a:rPr>
                <a:t>416.863.1515  </a:t>
              </a:r>
              <a:r>
                <a:rPr kumimoji="0" lang="en-US" altLang="en-US" sz="900" b="0" i="0" u="none" strike="noStrike" cap="none" normalizeH="0" baseline="0" dirty="0">
                  <a:ln>
                    <a:noFill/>
                  </a:ln>
                  <a:solidFill>
                    <a:srgbClr val="FFC709"/>
                  </a:solidFill>
                  <a:effectLst/>
                  <a:latin typeface="Segoe UI Semilight" panose="020B0402040204020203" pitchFamily="34" charset="0"/>
                  <a:ea typeface="Arial" panose="020B0604020202020204" pitchFamily="34" charset="0"/>
                  <a:cs typeface="Segoe UI Semilight" panose="020B0402040204020203" pitchFamily="34" charset="0"/>
                </a:rPr>
                <a:t>|</a:t>
              </a:r>
              <a:r>
                <a:rPr kumimoji="0" lang="en-US" altLang="en-US" sz="900" b="0" i="0" u="none" strike="noStrike" cap="none" normalizeH="0" baseline="0" dirty="0">
                  <a:ln>
                    <a:noFill/>
                  </a:ln>
                  <a:solidFill>
                    <a:srgbClr val="FDB736"/>
                  </a:solidFill>
                  <a:effectLst/>
                  <a:latin typeface="Segoe UI Semilight" panose="020B0402040204020203" pitchFamily="34" charset="0"/>
                  <a:ea typeface="Arial" panose="020B0604020202020204" pitchFamily="34" charset="0"/>
                  <a:cs typeface="Segoe UI Semilight" panose="020B0402040204020203" pitchFamily="34" charset="0"/>
                </a:rPr>
                <a:t>  </a:t>
              </a:r>
              <a:r>
                <a:rPr kumimoji="0" lang="en-US" altLang="en-US" sz="900" b="0" i="0" u="none" strike="noStrike" cap="none" normalizeH="0" baseline="0" dirty="0">
                  <a:ln>
                    <a:noFill/>
                  </a:ln>
                  <a:solidFill>
                    <a:srgbClr val="686C72"/>
                  </a:solidFill>
                  <a:effectLst/>
                  <a:latin typeface="Segoe UI Semilight" panose="020B0402040204020203" pitchFamily="34" charset="0"/>
                  <a:ea typeface="Arial" panose="020B0604020202020204" pitchFamily="34" charset="0"/>
                  <a:cs typeface="Segoe UI Semilight" panose="020B0402040204020203" pitchFamily="34" charset="0"/>
                </a:rPr>
                <a:t>airdberlis.com</a:t>
              </a:r>
              <a:endParaRPr kumimoji="0" lang="en-US" altLang="en-US" sz="2400" b="0" i="0" u="none" strike="noStrike" cap="none" normalizeH="0" baseline="0" dirty="0">
                <a:ln>
                  <a:noFill/>
                </a:ln>
                <a:solidFill>
                  <a:schemeClr val="tx1"/>
                </a:solidFill>
                <a:effectLst/>
                <a:latin typeface="Segoe UI Semilight" panose="020B0402040204020203" pitchFamily="34" charset="0"/>
                <a:cs typeface="Segoe UI Semilight" panose="020B0402040204020203" pitchFamily="34" charset="0"/>
              </a:endParaRPr>
            </a:p>
          </p:txBody>
        </p:sp>
        <p:sp>
          <p:nvSpPr>
            <p:cNvPr id="10" name="L-Shape 11"/>
            <p:cNvSpPr>
              <a:spLocks noChangeAspect="1"/>
            </p:cNvSpPr>
            <p:nvPr userDrawn="1"/>
          </p:nvSpPr>
          <p:spPr>
            <a:xfrm rot="10800000">
              <a:off x="502920" y="6480442"/>
              <a:ext cx="109728" cy="109728"/>
            </a:xfrm>
            <a:custGeom>
              <a:avLst/>
              <a:gdLst>
                <a:gd name="connsiteX0" fmla="*/ 0 w 2738437"/>
                <a:gd name="connsiteY0" fmla="*/ 0 h 2738437"/>
                <a:gd name="connsiteX1" fmla="*/ 1369219 w 2738437"/>
                <a:gd name="connsiteY1" fmla="*/ 0 h 2738437"/>
                <a:gd name="connsiteX2" fmla="*/ 1369219 w 2738437"/>
                <a:gd name="connsiteY2" fmla="*/ 1369219 h 2738437"/>
                <a:gd name="connsiteX3" fmla="*/ 2738437 w 2738437"/>
                <a:gd name="connsiteY3" fmla="*/ 1369219 h 2738437"/>
                <a:gd name="connsiteX4" fmla="*/ 2738437 w 2738437"/>
                <a:gd name="connsiteY4" fmla="*/ 2738437 h 2738437"/>
                <a:gd name="connsiteX5" fmla="*/ 0 w 2738437"/>
                <a:gd name="connsiteY5" fmla="*/ 2738437 h 2738437"/>
                <a:gd name="connsiteX6" fmla="*/ 0 w 2738437"/>
                <a:gd name="connsiteY6" fmla="*/ 0 h 2738437"/>
                <a:gd name="connsiteX0" fmla="*/ 0 w 2738437"/>
                <a:gd name="connsiteY0" fmla="*/ 4763 h 2743200"/>
                <a:gd name="connsiteX1" fmla="*/ 683419 w 2738437"/>
                <a:gd name="connsiteY1" fmla="*/ 0 h 2743200"/>
                <a:gd name="connsiteX2" fmla="*/ 1369219 w 2738437"/>
                <a:gd name="connsiteY2" fmla="*/ 1373982 h 2743200"/>
                <a:gd name="connsiteX3" fmla="*/ 2738437 w 2738437"/>
                <a:gd name="connsiteY3" fmla="*/ 1373982 h 2743200"/>
                <a:gd name="connsiteX4" fmla="*/ 2738437 w 2738437"/>
                <a:gd name="connsiteY4" fmla="*/ 2743200 h 2743200"/>
                <a:gd name="connsiteX5" fmla="*/ 0 w 2738437"/>
                <a:gd name="connsiteY5" fmla="*/ 2743200 h 2743200"/>
                <a:gd name="connsiteX6" fmla="*/ 0 w 2738437"/>
                <a:gd name="connsiteY6" fmla="*/ 4763 h 2743200"/>
                <a:gd name="connsiteX0" fmla="*/ 0 w 2738437"/>
                <a:gd name="connsiteY0" fmla="*/ 4763 h 2743200"/>
                <a:gd name="connsiteX1" fmla="*/ 683419 w 2738437"/>
                <a:gd name="connsiteY1" fmla="*/ 0 h 2743200"/>
                <a:gd name="connsiteX2" fmla="*/ 1369219 w 2738437"/>
                <a:gd name="connsiteY2" fmla="*/ 1373982 h 2743200"/>
                <a:gd name="connsiteX3" fmla="*/ 2738437 w 2738437"/>
                <a:gd name="connsiteY3" fmla="*/ 2081213 h 2743200"/>
                <a:gd name="connsiteX4" fmla="*/ 2738437 w 2738437"/>
                <a:gd name="connsiteY4" fmla="*/ 2743200 h 2743200"/>
                <a:gd name="connsiteX5" fmla="*/ 0 w 2738437"/>
                <a:gd name="connsiteY5" fmla="*/ 2743200 h 2743200"/>
                <a:gd name="connsiteX6" fmla="*/ 0 w 2738437"/>
                <a:gd name="connsiteY6" fmla="*/ 4763 h 2743200"/>
                <a:gd name="connsiteX0" fmla="*/ 0 w 2738437"/>
                <a:gd name="connsiteY0" fmla="*/ 4763 h 2743200"/>
                <a:gd name="connsiteX1" fmla="*/ 683419 w 2738437"/>
                <a:gd name="connsiteY1" fmla="*/ 0 h 2743200"/>
                <a:gd name="connsiteX2" fmla="*/ 700088 w 2738437"/>
                <a:gd name="connsiteY2" fmla="*/ 2083595 h 2743200"/>
                <a:gd name="connsiteX3" fmla="*/ 2738437 w 2738437"/>
                <a:gd name="connsiteY3" fmla="*/ 2081213 h 2743200"/>
                <a:gd name="connsiteX4" fmla="*/ 2738437 w 2738437"/>
                <a:gd name="connsiteY4" fmla="*/ 2743200 h 2743200"/>
                <a:gd name="connsiteX5" fmla="*/ 0 w 2738437"/>
                <a:gd name="connsiteY5" fmla="*/ 2743200 h 2743200"/>
                <a:gd name="connsiteX6" fmla="*/ 0 w 2738437"/>
                <a:gd name="connsiteY6" fmla="*/ 4763 h 2743200"/>
                <a:gd name="connsiteX0" fmla="*/ 0 w 2738437"/>
                <a:gd name="connsiteY0" fmla="*/ 4763 h 2743200"/>
                <a:gd name="connsiteX1" fmla="*/ 683419 w 2738437"/>
                <a:gd name="connsiteY1" fmla="*/ 0 h 2743200"/>
                <a:gd name="connsiteX2" fmla="*/ 554832 w 2738437"/>
                <a:gd name="connsiteY2" fmla="*/ 2121695 h 2743200"/>
                <a:gd name="connsiteX3" fmla="*/ 2738437 w 2738437"/>
                <a:gd name="connsiteY3" fmla="*/ 2081213 h 2743200"/>
                <a:gd name="connsiteX4" fmla="*/ 2738437 w 2738437"/>
                <a:gd name="connsiteY4" fmla="*/ 2743200 h 2743200"/>
                <a:gd name="connsiteX5" fmla="*/ 0 w 2738437"/>
                <a:gd name="connsiteY5" fmla="*/ 2743200 h 2743200"/>
                <a:gd name="connsiteX6" fmla="*/ 0 w 2738437"/>
                <a:gd name="connsiteY6" fmla="*/ 4763 h 2743200"/>
                <a:gd name="connsiteX0" fmla="*/ 0 w 2738437"/>
                <a:gd name="connsiteY0" fmla="*/ 4763 h 2743200"/>
                <a:gd name="connsiteX1" fmla="*/ 683419 w 2738437"/>
                <a:gd name="connsiteY1" fmla="*/ 0 h 2743200"/>
                <a:gd name="connsiteX2" fmla="*/ 685801 w 2738437"/>
                <a:gd name="connsiteY2" fmla="*/ 2088357 h 2743200"/>
                <a:gd name="connsiteX3" fmla="*/ 2738437 w 2738437"/>
                <a:gd name="connsiteY3" fmla="*/ 2081213 h 2743200"/>
                <a:gd name="connsiteX4" fmla="*/ 2738437 w 2738437"/>
                <a:gd name="connsiteY4" fmla="*/ 2743200 h 2743200"/>
                <a:gd name="connsiteX5" fmla="*/ 0 w 2738437"/>
                <a:gd name="connsiteY5" fmla="*/ 2743200 h 2743200"/>
                <a:gd name="connsiteX6" fmla="*/ 0 w 2738437"/>
                <a:gd name="connsiteY6" fmla="*/ 4763 h 2743200"/>
                <a:gd name="connsiteX0" fmla="*/ 0 w 2738437"/>
                <a:gd name="connsiteY0" fmla="*/ 4763 h 2743200"/>
                <a:gd name="connsiteX1" fmla="*/ 683419 w 2738437"/>
                <a:gd name="connsiteY1" fmla="*/ 0 h 2743200"/>
                <a:gd name="connsiteX2" fmla="*/ 685801 w 2738437"/>
                <a:gd name="connsiteY2" fmla="*/ 2088357 h 2743200"/>
                <a:gd name="connsiteX3" fmla="*/ 2738437 w 2738437"/>
                <a:gd name="connsiteY3" fmla="*/ 2088357 h 2743200"/>
                <a:gd name="connsiteX4" fmla="*/ 2738437 w 2738437"/>
                <a:gd name="connsiteY4" fmla="*/ 2743200 h 2743200"/>
                <a:gd name="connsiteX5" fmla="*/ 0 w 2738437"/>
                <a:gd name="connsiteY5" fmla="*/ 2743200 h 2743200"/>
                <a:gd name="connsiteX6" fmla="*/ 0 w 2738437"/>
                <a:gd name="connsiteY6" fmla="*/ 4763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8437" h="2743200">
                  <a:moveTo>
                    <a:pt x="0" y="4763"/>
                  </a:moveTo>
                  <a:lnTo>
                    <a:pt x="683419" y="0"/>
                  </a:lnTo>
                  <a:lnTo>
                    <a:pt x="685801" y="2088357"/>
                  </a:lnTo>
                  <a:lnTo>
                    <a:pt x="2738437" y="2088357"/>
                  </a:lnTo>
                  <a:lnTo>
                    <a:pt x="2738437" y="2743200"/>
                  </a:lnTo>
                  <a:lnTo>
                    <a:pt x="0" y="2743200"/>
                  </a:lnTo>
                  <a:lnTo>
                    <a:pt x="0" y="47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2146372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CA"/>
          </a:p>
        </p:txBody>
      </p:sp>
      <p:sp>
        <p:nvSpPr>
          <p:cNvPr id="15" name="Title 1"/>
          <p:cNvSpPr>
            <a:spLocks noGrp="1"/>
          </p:cNvSpPr>
          <p:nvPr>
            <p:ph type="title" hasCustomPrompt="1"/>
          </p:nvPr>
        </p:nvSpPr>
        <p:spPr>
          <a:xfrm>
            <a:off x="839788" y="228605"/>
            <a:ext cx="10744199" cy="1113503"/>
          </a:xfrm>
        </p:spPr>
        <p:txBody>
          <a:bodyPr/>
          <a:lstStyle>
            <a:lvl1pPr algn="l">
              <a:defRPr/>
            </a:lvl1pPr>
          </a:lstStyle>
          <a:p>
            <a:r>
              <a:rPr lang="en-US" dirty="0"/>
              <a:t>Contacts:</a:t>
            </a:r>
          </a:p>
        </p:txBody>
      </p:sp>
      <p:sp>
        <p:nvSpPr>
          <p:cNvPr id="10" name="Rectangle 9"/>
          <p:cNvSpPr/>
          <p:nvPr userDrawn="1"/>
        </p:nvSpPr>
        <p:spPr>
          <a:xfrm>
            <a:off x="605118" y="407209"/>
            <a:ext cx="151092" cy="1005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cxnSp>
        <p:nvCxnSpPr>
          <p:cNvPr id="13" name="Straight Connector 12"/>
          <p:cNvCxnSpPr/>
          <p:nvPr userDrawn="1"/>
        </p:nvCxnSpPr>
        <p:spPr>
          <a:xfrm>
            <a:off x="847165" y="1396266"/>
            <a:ext cx="10724028"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a:off x="2408278" y="6465100"/>
            <a:ext cx="7378618" cy="138499"/>
            <a:chOff x="502920" y="6465100"/>
            <a:chExt cx="7378618" cy="138499"/>
          </a:xfrm>
        </p:grpSpPr>
        <p:sp>
          <p:nvSpPr>
            <p:cNvPr id="9" name="Rectangle 5"/>
            <p:cNvSpPr>
              <a:spLocks noChangeArrowheads="1"/>
            </p:cNvSpPr>
            <p:nvPr userDrawn="1"/>
          </p:nvSpPr>
          <p:spPr bwMode="auto">
            <a:xfrm>
              <a:off x="716005" y="6465100"/>
              <a:ext cx="7165533"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686C72"/>
                  </a:solidFill>
                  <a:effectLst/>
                  <a:latin typeface="Segoe UI Semilight" panose="020B0402040204020203" pitchFamily="34" charset="0"/>
                  <a:ea typeface="Arial" panose="020B0604020202020204" pitchFamily="34" charset="0"/>
                  <a:cs typeface="Segoe UI Semilight" panose="020B0402040204020203" pitchFamily="34" charset="0"/>
                </a:rPr>
                <a:t>Aird &amp; Berlis LLP </a:t>
              </a:r>
              <a:r>
                <a:rPr kumimoji="0" lang="en-US" altLang="en-US" sz="900" b="0" i="0" u="none" strike="noStrike" cap="none" normalizeH="0" baseline="0" dirty="0">
                  <a:ln>
                    <a:noFill/>
                  </a:ln>
                  <a:solidFill>
                    <a:srgbClr val="686C72"/>
                  </a:solidFill>
                  <a:effectLst/>
                  <a:latin typeface="Segoe UI Semilight" panose="020B0402040204020203" pitchFamily="34" charset="0"/>
                  <a:ea typeface="Arial" panose="020B0604020202020204" pitchFamily="34" charset="0"/>
                  <a:cs typeface="Segoe UI Semilight" panose="020B0402040204020203" pitchFamily="34" charset="0"/>
                </a:rPr>
                <a:t>|</a:t>
              </a:r>
              <a:r>
                <a:rPr kumimoji="0" lang="en-US" altLang="en-US" sz="900" b="1" i="0" u="none" strike="noStrike" cap="none" normalizeH="0" baseline="0" dirty="0">
                  <a:ln>
                    <a:noFill/>
                  </a:ln>
                  <a:solidFill>
                    <a:srgbClr val="686C72"/>
                  </a:solidFill>
                  <a:effectLst/>
                  <a:latin typeface="Segoe UI Semilight" panose="020B0402040204020203" pitchFamily="34" charset="0"/>
                  <a:ea typeface="Arial" panose="020B0604020202020204" pitchFamily="34" charset="0"/>
                  <a:cs typeface="Segoe UI Semilight" panose="020B0402040204020203" pitchFamily="34" charset="0"/>
                </a:rPr>
                <a:t> </a:t>
              </a:r>
              <a:r>
                <a:rPr kumimoji="0" lang="en-US" altLang="en-US" sz="900" b="0" i="0" u="none" strike="noStrike" cap="none" normalizeH="0" baseline="0" dirty="0">
                  <a:ln>
                    <a:noFill/>
                  </a:ln>
                  <a:solidFill>
                    <a:srgbClr val="686C72"/>
                  </a:solidFill>
                  <a:effectLst/>
                  <a:latin typeface="Segoe UI Semilight" panose="020B0402040204020203" pitchFamily="34" charset="0"/>
                  <a:ea typeface="Arial" panose="020B0604020202020204" pitchFamily="34" charset="0"/>
                  <a:cs typeface="Segoe UI Semilight" panose="020B0402040204020203" pitchFamily="34" charset="0"/>
                </a:rPr>
                <a:t>Lawyers</a:t>
              </a:r>
              <a:r>
                <a:rPr kumimoji="0" lang="en-US" altLang="en-US" sz="900" b="1" i="0" u="none" strike="noStrike" cap="none" normalizeH="0" baseline="0" dirty="0">
                  <a:ln>
                    <a:noFill/>
                  </a:ln>
                  <a:solidFill>
                    <a:srgbClr val="686C72"/>
                  </a:solidFill>
                  <a:effectLst/>
                  <a:latin typeface="Segoe UI Semilight" panose="020B0402040204020203" pitchFamily="34" charset="0"/>
                  <a:ea typeface="Arial" panose="020B0604020202020204" pitchFamily="34" charset="0"/>
                  <a:cs typeface="Segoe UI Semilight" panose="020B0402040204020203" pitchFamily="34" charset="0"/>
                </a:rPr>
                <a:t>   </a:t>
              </a:r>
              <a:r>
                <a:rPr kumimoji="0" lang="en-US" altLang="en-US" sz="900" b="0" i="0" u="none" strike="noStrike" cap="none" normalizeH="0" baseline="0" dirty="0">
                  <a:ln>
                    <a:noFill/>
                  </a:ln>
                  <a:solidFill>
                    <a:srgbClr val="686C72"/>
                  </a:solidFill>
                  <a:effectLst/>
                  <a:latin typeface="Segoe UI Semilight" panose="020B0402040204020203" pitchFamily="34" charset="0"/>
                  <a:ea typeface="Arial" panose="020B0604020202020204" pitchFamily="34" charset="0"/>
                  <a:cs typeface="Segoe UI Semilight" panose="020B0402040204020203" pitchFamily="34" charset="0"/>
                </a:rPr>
                <a:t>Brookfield Place, 181 Bay Street, Suite 1800, Toronto, Canada  M5J 2T9  </a:t>
              </a:r>
              <a:r>
                <a:rPr kumimoji="0" lang="en-US" altLang="en-US" sz="900" b="0" i="0" u="none" strike="noStrike" cap="none" normalizeH="0" baseline="0" dirty="0">
                  <a:ln>
                    <a:noFill/>
                  </a:ln>
                  <a:solidFill>
                    <a:srgbClr val="FFC709"/>
                  </a:solidFill>
                  <a:effectLst/>
                  <a:latin typeface="Segoe UI Semilight" panose="020B0402040204020203" pitchFamily="34" charset="0"/>
                  <a:ea typeface="Arial" panose="020B0604020202020204" pitchFamily="34" charset="0"/>
                  <a:cs typeface="Segoe UI Semilight" panose="020B0402040204020203" pitchFamily="34" charset="0"/>
                </a:rPr>
                <a:t>T</a:t>
              </a:r>
              <a:r>
                <a:rPr kumimoji="0" lang="en-US" altLang="en-US" sz="900" b="0" i="0" u="none" strike="noStrike" cap="none" normalizeH="0" baseline="0" dirty="0">
                  <a:ln>
                    <a:noFill/>
                  </a:ln>
                  <a:solidFill>
                    <a:srgbClr val="FDB736"/>
                  </a:solidFill>
                  <a:effectLst/>
                  <a:latin typeface="Segoe UI Semilight" panose="020B0402040204020203" pitchFamily="34" charset="0"/>
                  <a:ea typeface="Arial" panose="020B0604020202020204" pitchFamily="34" charset="0"/>
                  <a:cs typeface="Segoe UI Semilight" panose="020B0402040204020203" pitchFamily="34" charset="0"/>
                </a:rPr>
                <a:t> </a:t>
              </a:r>
              <a:r>
                <a:rPr kumimoji="0" lang="en-US" altLang="en-US" sz="900" b="0" i="0" u="none" strike="noStrike" cap="none" normalizeH="0" baseline="0" dirty="0">
                  <a:ln>
                    <a:noFill/>
                  </a:ln>
                  <a:solidFill>
                    <a:srgbClr val="686C72"/>
                  </a:solidFill>
                  <a:effectLst/>
                  <a:latin typeface="Segoe UI Semilight" panose="020B0402040204020203" pitchFamily="34" charset="0"/>
                  <a:ea typeface="Arial" panose="020B0604020202020204" pitchFamily="34" charset="0"/>
                  <a:cs typeface="Segoe UI Semilight" panose="020B0402040204020203" pitchFamily="34" charset="0"/>
                </a:rPr>
                <a:t>416.863.1500  </a:t>
              </a:r>
              <a:r>
                <a:rPr kumimoji="0" lang="en-US" altLang="en-US" sz="900" b="0" i="0" u="none" strike="noStrike" cap="none" normalizeH="0" baseline="0" dirty="0">
                  <a:ln>
                    <a:noFill/>
                  </a:ln>
                  <a:solidFill>
                    <a:srgbClr val="FFC709"/>
                  </a:solidFill>
                  <a:effectLst/>
                  <a:latin typeface="Segoe UI Semilight" panose="020B0402040204020203" pitchFamily="34" charset="0"/>
                  <a:ea typeface="Arial" panose="020B0604020202020204" pitchFamily="34" charset="0"/>
                  <a:cs typeface="Segoe UI Semilight" panose="020B0402040204020203" pitchFamily="34" charset="0"/>
                </a:rPr>
                <a:t>F</a:t>
              </a:r>
              <a:r>
                <a:rPr kumimoji="0" lang="en-US" altLang="en-US" sz="900" b="0" i="0" u="none" strike="noStrike" cap="none" normalizeH="0" baseline="0" dirty="0">
                  <a:ln>
                    <a:noFill/>
                  </a:ln>
                  <a:solidFill>
                    <a:srgbClr val="FDB736"/>
                  </a:solidFill>
                  <a:effectLst/>
                  <a:latin typeface="Segoe UI Semilight" panose="020B0402040204020203" pitchFamily="34" charset="0"/>
                  <a:ea typeface="Arial" panose="020B0604020202020204" pitchFamily="34" charset="0"/>
                  <a:cs typeface="Segoe UI Semilight" panose="020B0402040204020203" pitchFamily="34" charset="0"/>
                </a:rPr>
                <a:t> </a:t>
              </a:r>
              <a:r>
                <a:rPr kumimoji="0" lang="en-US" altLang="en-US" sz="900" b="0" i="0" u="none" strike="noStrike" cap="none" normalizeH="0" baseline="0" dirty="0">
                  <a:ln>
                    <a:noFill/>
                  </a:ln>
                  <a:solidFill>
                    <a:srgbClr val="686C72"/>
                  </a:solidFill>
                  <a:effectLst/>
                  <a:latin typeface="Segoe UI Semilight" panose="020B0402040204020203" pitchFamily="34" charset="0"/>
                  <a:ea typeface="Arial" panose="020B0604020202020204" pitchFamily="34" charset="0"/>
                  <a:cs typeface="Segoe UI Semilight" panose="020B0402040204020203" pitchFamily="34" charset="0"/>
                </a:rPr>
                <a:t>416.863.1515  </a:t>
              </a:r>
              <a:r>
                <a:rPr kumimoji="0" lang="en-US" altLang="en-US" sz="900" b="0" i="0" u="none" strike="noStrike" cap="none" normalizeH="0" baseline="0" dirty="0">
                  <a:ln>
                    <a:noFill/>
                  </a:ln>
                  <a:solidFill>
                    <a:srgbClr val="FFC709"/>
                  </a:solidFill>
                  <a:effectLst/>
                  <a:latin typeface="Segoe UI Semilight" panose="020B0402040204020203" pitchFamily="34" charset="0"/>
                  <a:ea typeface="Arial" panose="020B0604020202020204" pitchFamily="34" charset="0"/>
                  <a:cs typeface="Segoe UI Semilight" panose="020B0402040204020203" pitchFamily="34" charset="0"/>
                </a:rPr>
                <a:t>|</a:t>
              </a:r>
              <a:r>
                <a:rPr kumimoji="0" lang="en-US" altLang="en-US" sz="900" b="0" i="0" u="none" strike="noStrike" cap="none" normalizeH="0" baseline="0" dirty="0">
                  <a:ln>
                    <a:noFill/>
                  </a:ln>
                  <a:solidFill>
                    <a:srgbClr val="FDB736"/>
                  </a:solidFill>
                  <a:effectLst/>
                  <a:latin typeface="Segoe UI Semilight" panose="020B0402040204020203" pitchFamily="34" charset="0"/>
                  <a:ea typeface="Arial" panose="020B0604020202020204" pitchFamily="34" charset="0"/>
                  <a:cs typeface="Segoe UI Semilight" panose="020B0402040204020203" pitchFamily="34" charset="0"/>
                </a:rPr>
                <a:t>  </a:t>
              </a:r>
              <a:r>
                <a:rPr kumimoji="0" lang="en-US" altLang="en-US" sz="900" b="0" i="0" u="none" strike="noStrike" cap="none" normalizeH="0" baseline="0" dirty="0">
                  <a:ln>
                    <a:noFill/>
                  </a:ln>
                  <a:solidFill>
                    <a:srgbClr val="686C72"/>
                  </a:solidFill>
                  <a:effectLst/>
                  <a:latin typeface="Segoe UI Semilight" panose="020B0402040204020203" pitchFamily="34" charset="0"/>
                  <a:ea typeface="Arial" panose="020B0604020202020204" pitchFamily="34" charset="0"/>
                  <a:cs typeface="Segoe UI Semilight" panose="020B0402040204020203" pitchFamily="34" charset="0"/>
                </a:rPr>
                <a:t>airdberlis.com</a:t>
              </a:r>
              <a:endParaRPr kumimoji="0" lang="en-US" altLang="en-US" sz="2400" b="0" i="0" u="none" strike="noStrike" cap="none" normalizeH="0" baseline="0" dirty="0">
                <a:ln>
                  <a:noFill/>
                </a:ln>
                <a:solidFill>
                  <a:schemeClr val="tx1"/>
                </a:solidFill>
                <a:effectLst/>
                <a:latin typeface="Segoe UI Semilight" panose="020B0402040204020203" pitchFamily="34" charset="0"/>
                <a:cs typeface="Segoe UI Semilight" panose="020B0402040204020203" pitchFamily="34" charset="0"/>
              </a:endParaRPr>
            </a:p>
          </p:txBody>
        </p:sp>
        <p:sp>
          <p:nvSpPr>
            <p:cNvPr id="14" name="L-Shape 11"/>
            <p:cNvSpPr>
              <a:spLocks noChangeAspect="1"/>
            </p:cNvSpPr>
            <p:nvPr userDrawn="1"/>
          </p:nvSpPr>
          <p:spPr>
            <a:xfrm rot="10800000">
              <a:off x="502920" y="6480442"/>
              <a:ext cx="109728" cy="109728"/>
            </a:xfrm>
            <a:custGeom>
              <a:avLst/>
              <a:gdLst>
                <a:gd name="connsiteX0" fmla="*/ 0 w 2738437"/>
                <a:gd name="connsiteY0" fmla="*/ 0 h 2738437"/>
                <a:gd name="connsiteX1" fmla="*/ 1369219 w 2738437"/>
                <a:gd name="connsiteY1" fmla="*/ 0 h 2738437"/>
                <a:gd name="connsiteX2" fmla="*/ 1369219 w 2738437"/>
                <a:gd name="connsiteY2" fmla="*/ 1369219 h 2738437"/>
                <a:gd name="connsiteX3" fmla="*/ 2738437 w 2738437"/>
                <a:gd name="connsiteY3" fmla="*/ 1369219 h 2738437"/>
                <a:gd name="connsiteX4" fmla="*/ 2738437 w 2738437"/>
                <a:gd name="connsiteY4" fmla="*/ 2738437 h 2738437"/>
                <a:gd name="connsiteX5" fmla="*/ 0 w 2738437"/>
                <a:gd name="connsiteY5" fmla="*/ 2738437 h 2738437"/>
                <a:gd name="connsiteX6" fmla="*/ 0 w 2738437"/>
                <a:gd name="connsiteY6" fmla="*/ 0 h 2738437"/>
                <a:gd name="connsiteX0" fmla="*/ 0 w 2738437"/>
                <a:gd name="connsiteY0" fmla="*/ 4763 h 2743200"/>
                <a:gd name="connsiteX1" fmla="*/ 683419 w 2738437"/>
                <a:gd name="connsiteY1" fmla="*/ 0 h 2743200"/>
                <a:gd name="connsiteX2" fmla="*/ 1369219 w 2738437"/>
                <a:gd name="connsiteY2" fmla="*/ 1373982 h 2743200"/>
                <a:gd name="connsiteX3" fmla="*/ 2738437 w 2738437"/>
                <a:gd name="connsiteY3" fmla="*/ 1373982 h 2743200"/>
                <a:gd name="connsiteX4" fmla="*/ 2738437 w 2738437"/>
                <a:gd name="connsiteY4" fmla="*/ 2743200 h 2743200"/>
                <a:gd name="connsiteX5" fmla="*/ 0 w 2738437"/>
                <a:gd name="connsiteY5" fmla="*/ 2743200 h 2743200"/>
                <a:gd name="connsiteX6" fmla="*/ 0 w 2738437"/>
                <a:gd name="connsiteY6" fmla="*/ 4763 h 2743200"/>
                <a:gd name="connsiteX0" fmla="*/ 0 w 2738437"/>
                <a:gd name="connsiteY0" fmla="*/ 4763 h 2743200"/>
                <a:gd name="connsiteX1" fmla="*/ 683419 w 2738437"/>
                <a:gd name="connsiteY1" fmla="*/ 0 h 2743200"/>
                <a:gd name="connsiteX2" fmla="*/ 1369219 w 2738437"/>
                <a:gd name="connsiteY2" fmla="*/ 1373982 h 2743200"/>
                <a:gd name="connsiteX3" fmla="*/ 2738437 w 2738437"/>
                <a:gd name="connsiteY3" fmla="*/ 2081213 h 2743200"/>
                <a:gd name="connsiteX4" fmla="*/ 2738437 w 2738437"/>
                <a:gd name="connsiteY4" fmla="*/ 2743200 h 2743200"/>
                <a:gd name="connsiteX5" fmla="*/ 0 w 2738437"/>
                <a:gd name="connsiteY5" fmla="*/ 2743200 h 2743200"/>
                <a:gd name="connsiteX6" fmla="*/ 0 w 2738437"/>
                <a:gd name="connsiteY6" fmla="*/ 4763 h 2743200"/>
                <a:gd name="connsiteX0" fmla="*/ 0 w 2738437"/>
                <a:gd name="connsiteY0" fmla="*/ 4763 h 2743200"/>
                <a:gd name="connsiteX1" fmla="*/ 683419 w 2738437"/>
                <a:gd name="connsiteY1" fmla="*/ 0 h 2743200"/>
                <a:gd name="connsiteX2" fmla="*/ 700088 w 2738437"/>
                <a:gd name="connsiteY2" fmla="*/ 2083595 h 2743200"/>
                <a:gd name="connsiteX3" fmla="*/ 2738437 w 2738437"/>
                <a:gd name="connsiteY3" fmla="*/ 2081213 h 2743200"/>
                <a:gd name="connsiteX4" fmla="*/ 2738437 w 2738437"/>
                <a:gd name="connsiteY4" fmla="*/ 2743200 h 2743200"/>
                <a:gd name="connsiteX5" fmla="*/ 0 w 2738437"/>
                <a:gd name="connsiteY5" fmla="*/ 2743200 h 2743200"/>
                <a:gd name="connsiteX6" fmla="*/ 0 w 2738437"/>
                <a:gd name="connsiteY6" fmla="*/ 4763 h 2743200"/>
                <a:gd name="connsiteX0" fmla="*/ 0 w 2738437"/>
                <a:gd name="connsiteY0" fmla="*/ 4763 h 2743200"/>
                <a:gd name="connsiteX1" fmla="*/ 683419 w 2738437"/>
                <a:gd name="connsiteY1" fmla="*/ 0 h 2743200"/>
                <a:gd name="connsiteX2" fmla="*/ 554832 w 2738437"/>
                <a:gd name="connsiteY2" fmla="*/ 2121695 h 2743200"/>
                <a:gd name="connsiteX3" fmla="*/ 2738437 w 2738437"/>
                <a:gd name="connsiteY3" fmla="*/ 2081213 h 2743200"/>
                <a:gd name="connsiteX4" fmla="*/ 2738437 w 2738437"/>
                <a:gd name="connsiteY4" fmla="*/ 2743200 h 2743200"/>
                <a:gd name="connsiteX5" fmla="*/ 0 w 2738437"/>
                <a:gd name="connsiteY5" fmla="*/ 2743200 h 2743200"/>
                <a:gd name="connsiteX6" fmla="*/ 0 w 2738437"/>
                <a:gd name="connsiteY6" fmla="*/ 4763 h 2743200"/>
                <a:gd name="connsiteX0" fmla="*/ 0 w 2738437"/>
                <a:gd name="connsiteY0" fmla="*/ 4763 h 2743200"/>
                <a:gd name="connsiteX1" fmla="*/ 683419 w 2738437"/>
                <a:gd name="connsiteY1" fmla="*/ 0 h 2743200"/>
                <a:gd name="connsiteX2" fmla="*/ 685801 w 2738437"/>
                <a:gd name="connsiteY2" fmla="*/ 2088357 h 2743200"/>
                <a:gd name="connsiteX3" fmla="*/ 2738437 w 2738437"/>
                <a:gd name="connsiteY3" fmla="*/ 2081213 h 2743200"/>
                <a:gd name="connsiteX4" fmla="*/ 2738437 w 2738437"/>
                <a:gd name="connsiteY4" fmla="*/ 2743200 h 2743200"/>
                <a:gd name="connsiteX5" fmla="*/ 0 w 2738437"/>
                <a:gd name="connsiteY5" fmla="*/ 2743200 h 2743200"/>
                <a:gd name="connsiteX6" fmla="*/ 0 w 2738437"/>
                <a:gd name="connsiteY6" fmla="*/ 4763 h 2743200"/>
                <a:gd name="connsiteX0" fmla="*/ 0 w 2738437"/>
                <a:gd name="connsiteY0" fmla="*/ 4763 h 2743200"/>
                <a:gd name="connsiteX1" fmla="*/ 683419 w 2738437"/>
                <a:gd name="connsiteY1" fmla="*/ 0 h 2743200"/>
                <a:gd name="connsiteX2" fmla="*/ 685801 w 2738437"/>
                <a:gd name="connsiteY2" fmla="*/ 2088357 h 2743200"/>
                <a:gd name="connsiteX3" fmla="*/ 2738437 w 2738437"/>
                <a:gd name="connsiteY3" fmla="*/ 2088357 h 2743200"/>
                <a:gd name="connsiteX4" fmla="*/ 2738437 w 2738437"/>
                <a:gd name="connsiteY4" fmla="*/ 2743200 h 2743200"/>
                <a:gd name="connsiteX5" fmla="*/ 0 w 2738437"/>
                <a:gd name="connsiteY5" fmla="*/ 2743200 h 2743200"/>
                <a:gd name="connsiteX6" fmla="*/ 0 w 2738437"/>
                <a:gd name="connsiteY6" fmla="*/ 4763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8437" h="2743200">
                  <a:moveTo>
                    <a:pt x="0" y="4763"/>
                  </a:moveTo>
                  <a:lnTo>
                    <a:pt x="683419" y="0"/>
                  </a:lnTo>
                  <a:lnTo>
                    <a:pt x="685801" y="2088357"/>
                  </a:lnTo>
                  <a:lnTo>
                    <a:pt x="2738437" y="2088357"/>
                  </a:lnTo>
                  <a:lnTo>
                    <a:pt x="2738437" y="2743200"/>
                  </a:lnTo>
                  <a:lnTo>
                    <a:pt x="0" y="2743200"/>
                  </a:lnTo>
                  <a:lnTo>
                    <a:pt x="0" y="47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236342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CA"/>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86498" y="3331726"/>
            <a:ext cx="2419004" cy="667097"/>
          </a:xfrm>
          <a:prstGeom prst="rect">
            <a:avLst/>
          </a:prstGeom>
        </p:spPr>
      </p:pic>
      <p:grpSp>
        <p:nvGrpSpPr>
          <p:cNvPr id="8" name="Group 7"/>
          <p:cNvGrpSpPr/>
          <p:nvPr userDrawn="1"/>
        </p:nvGrpSpPr>
        <p:grpSpPr>
          <a:xfrm>
            <a:off x="2408278" y="6465100"/>
            <a:ext cx="7378618" cy="138499"/>
            <a:chOff x="502920" y="6465100"/>
            <a:chExt cx="7378618" cy="138499"/>
          </a:xfrm>
        </p:grpSpPr>
        <p:sp>
          <p:nvSpPr>
            <p:cNvPr id="9" name="Rectangle 5"/>
            <p:cNvSpPr>
              <a:spLocks noChangeArrowheads="1"/>
            </p:cNvSpPr>
            <p:nvPr userDrawn="1"/>
          </p:nvSpPr>
          <p:spPr bwMode="auto">
            <a:xfrm>
              <a:off x="716005" y="6465100"/>
              <a:ext cx="7165533"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686C72"/>
                  </a:solidFill>
                  <a:effectLst/>
                  <a:latin typeface="Segoe UI Semilight" panose="020B0402040204020203" pitchFamily="34" charset="0"/>
                  <a:ea typeface="Arial" panose="020B0604020202020204" pitchFamily="34" charset="0"/>
                  <a:cs typeface="Segoe UI Semilight" panose="020B0402040204020203" pitchFamily="34" charset="0"/>
                </a:rPr>
                <a:t>Aird &amp; Berlis LLP </a:t>
              </a:r>
              <a:r>
                <a:rPr kumimoji="0" lang="en-US" altLang="en-US" sz="900" b="0" i="0" u="none" strike="noStrike" cap="none" normalizeH="0" baseline="0" dirty="0">
                  <a:ln>
                    <a:noFill/>
                  </a:ln>
                  <a:solidFill>
                    <a:srgbClr val="686C72"/>
                  </a:solidFill>
                  <a:effectLst/>
                  <a:latin typeface="Segoe UI Semilight" panose="020B0402040204020203" pitchFamily="34" charset="0"/>
                  <a:ea typeface="Arial" panose="020B0604020202020204" pitchFamily="34" charset="0"/>
                  <a:cs typeface="Segoe UI Semilight" panose="020B0402040204020203" pitchFamily="34" charset="0"/>
                </a:rPr>
                <a:t>|</a:t>
              </a:r>
              <a:r>
                <a:rPr kumimoji="0" lang="en-US" altLang="en-US" sz="900" b="1" i="0" u="none" strike="noStrike" cap="none" normalizeH="0" baseline="0" dirty="0">
                  <a:ln>
                    <a:noFill/>
                  </a:ln>
                  <a:solidFill>
                    <a:srgbClr val="686C72"/>
                  </a:solidFill>
                  <a:effectLst/>
                  <a:latin typeface="Segoe UI Semilight" panose="020B0402040204020203" pitchFamily="34" charset="0"/>
                  <a:ea typeface="Arial" panose="020B0604020202020204" pitchFamily="34" charset="0"/>
                  <a:cs typeface="Segoe UI Semilight" panose="020B0402040204020203" pitchFamily="34" charset="0"/>
                </a:rPr>
                <a:t> </a:t>
              </a:r>
              <a:r>
                <a:rPr kumimoji="0" lang="en-US" altLang="en-US" sz="900" b="0" i="0" u="none" strike="noStrike" cap="none" normalizeH="0" baseline="0" dirty="0">
                  <a:ln>
                    <a:noFill/>
                  </a:ln>
                  <a:solidFill>
                    <a:srgbClr val="686C72"/>
                  </a:solidFill>
                  <a:effectLst/>
                  <a:latin typeface="Segoe UI Semilight" panose="020B0402040204020203" pitchFamily="34" charset="0"/>
                  <a:ea typeface="Arial" panose="020B0604020202020204" pitchFamily="34" charset="0"/>
                  <a:cs typeface="Segoe UI Semilight" panose="020B0402040204020203" pitchFamily="34" charset="0"/>
                </a:rPr>
                <a:t>Lawyers</a:t>
              </a:r>
              <a:r>
                <a:rPr kumimoji="0" lang="en-US" altLang="en-US" sz="900" b="1" i="0" u="none" strike="noStrike" cap="none" normalizeH="0" baseline="0" dirty="0">
                  <a:ln>
                    <a:noFill/>
                  </a:ln>
                  <a:solidFill>
                    <a:srgbClr val="686C72"/>
                  </a:solidFill>
                  <a:effectLst/>
                  <a:latin typeface="Segoe UI Semilight" panose="020B0402040204020203" pitchFamily="34" charset="0"/>
                  <a:ea typeface="Arial" panose="020B0604020202020204" pitchFamily="34" charset="0"/>
                  <a:cs typeface="Segoe UI Semilight" panose="020B0402040204020203" pitchFamily="34" charset="0"/>
                </a:rPr>
                <a:t>   </a:t>
              </a:r>
              <a:r>
                <a:rPr kumimoji="0" lang="en-US" altLang="en-US" sz="900" b="0" i="0" u="none" strike="noStrike" cap="none" normalizeH="0" baseline="0" dirty="0">
                  <a:ln>
                    <a:noFill/>
                  </a:ln>
                  <a:solidFill>
                    <a:srgbClr val="686C72"/>
                  </a:solidFill>
                  <a:effectLst/>
                  <a:latin typeface="Segoe UI Semilight" panose="020B0402040204020203" pitchFamily="34" charset="0"/>
                  <a:ea typeface="Arial" panose="020B0604020202020204" pitchFamily="34" charset="0"/>
                  <a:cs typeface="Segoe UI Semilight" panose="020B0402040204020203" pitchFamily="34" charset="0"/>
                </a:rPr>
                <a:t>Brookfield Place, 181 Bay Street, Suite 1800, Toronto, Canada  M5J 2T9  </a:t>
              </a:r>
              <a:r>
                <a:rPr kumimoji="0" lang="en-US" altLang="en-US" sz="900" b="0" i="0" u="none" strike="noStrike" cap="none" normalizeH="0" baseline="0" dirty="0">
                  <a:ln>
                    <a:noFill/>
                  </a:ln>
                  <a:solidFill>
                    <a:srgbClr val="FFC709"/>
                  </a:solidFill>
                  <a:effectLst/>
                  <a:latin typeface="Segoe UI Semilight" panose="020B0402040204020203" pitchFamily="34" charset="0"/>
                  <a:ea typeface="Arial" panose="020B0604020202020204" pitchFamily="34" charset="0"/>
                  <a:cs typeface="Segoe UI Semilight" panose="020B0402040204020203" pitchFamily="34" charset="0"/>
                </a:rPr>
                <a:t>T</a:t>
              </a:r>
              <a:r>
                <a:rPr kumimoji="0" lang="en-US" altLang="en-US" sz="900" b="0" i="0" u="none" strike="noStrike" cap="none" normalizeH="0" baseline="0" dirty="0">
                  <a:ln>
                    <a:noFill/>
                  </a:ln>
                  <a:solidFill>
                    <a:srgbClr val="FDB736"/>
                  </a:solidFill>
                  <a:effectLst/>
                  <a:latin typeface="Segoe UI Semilight" panose="020B0402040204020203" pitchFamily="34" charset="0"/>
                  <a:ea typeface="Arial" panose="020B0604020202020204" pitchFamily="34" charset="0"/>
                  <a:cs typeface="Segoe UI Semilight" panose="020B0402040204020203" pitchFamily="34" charset="0"/>
                </a:rPr>
                <a:t> </a:t>
              </a:r>
              <a:r>
                <a:rPr kumimoji="0" lang="en-US" altLang="en-US" sz="900" b="0" i="0" u="none" strike="noStrike" cap="none" normalizeH="0" baseline="0" dirty="0">
                  <a:ln>
                    <a:noFill/>
                  </a:ln>
                  <a:solidFill>
                    <a:srgbClr val="686C72"/>
                  </a:solidFill>
                  <a:effectLst/>
                  <a:latin typeface="Segoe UI Semilight" panose="020B0402040204020203" pitchFamily="34" charset="0"/>
                  <a:ea typeface="Arial" panose="020B0604020202020204" pitchFamily="34" charset="0"/>
                  <a:cs typeface="Segoe UI Semilight" panose="020B0402040204020203" pitchFamily="34" charset="0"/>
                </a:rPr>
                <a:t>416.863.1500  </a:t>
              </a:r>
              <a:r>
                <a:rPr kumimoji="0" lang="en-US" altLang="en-US" sz="900" b="0" i="0" u="none" strike="noStrike" cap="none" normalizeH="0" baseline="0" dirty="0">
                  <a:ln>
                    <a:noFill/>
                  </a:ln>
                  <a:solidFill>
                    <a:srgbClr val="FFC709"/>
                  </a:solidFill>
                  <a:effectLst/>
                  <a:latin typeface="Segoe UI Semilight" panose="020B0402040204020203" pitchFamily="34" charset="0"/>
                  <a:ea typeface="Arial" panose="020B0604020202020204" pitchFamily="34" charset="0"/>
                  <a:cs typeface="Segoe UI Semilight" panose="020B0402040204020203" pitchFamily="34" charset="0"/>
                </a:rPr>
                <a:t>F</a:t>
              </a:r>
              <a:r>
                <a:rPr kumimoji="0" lang="en-US" altLang="en-US" sz="900" b="0" i="0" u="none" strike="noStrike" cap="none" normalizeH="0" baseline="0" dirty="0">
                  <a:ln>
                    <a:noFill/>
                  </a:ln>
                  <a:solidFill>
                    <a:srgbClr val="FDB736"/>
                  </a:solidFill>
                  <a:effectLst/>
                  <a:latin typeface="Segoe UI Semilight" panose="020B0402040204020203" pitchFamily="34" charset="0"/>
                  <a:ea typeface="Arial" panose="020B0604020202020204" pitchFamily="34" charset="0"/>
                  <a:cs typeface="Segoe UI Semilight" panose="020B0402040204020203" pitchFamily="34" charset="0"/>
                </a:rPr>
                <a:t> </a:t>
              </a:r>
              <a:r>
                <a:rPr kumimoji="0" lang="en-US" altLang="en-US" sz="900" b="0" i="0" u="none" strike="noStrike" cap="none" normalizeH="0" baseline="0" dirty="0">
                  <a:ln>
                    <a:noFill/>
                  </a:ln>
                  <a:solidFill>
                    <a:srgbClr val="686C72"/>
                  </a:solidFill>
                  <a:effectLst/>
                  <a:latin typeface="Segoe UI Semilight" panose="020B0402040204020203" pitchFamily="34" charset="0"/>
                  <a:ea typeface="Arial" panose="020B0604020202020204" pitchFamily="34" charset="0"/>
                  <a:cs typeface="Segoe UI Semilight" panose="020B0402040204020203" pitchFamily="34" charset="0"/>
                </a:rPr>
                <a:t>416.863.1515  </a:t>
              </a:r>
              <a:r>
                <a:rPr kumimoji="0" lang="en-US" altLang="en-US" sz="900" b="0" i="0" u="none" strike="noStrike" cap="none" normalizeH="0" baseline="0" dirty="0">
                  <a:ln>
                    <a:noFill/>
                  </a:ln>
                  <a:solidFill>
                    <a:srgbClr val="FFC709"/>
                  </a:solidFill>
                  <a:effectLst/>
                  <a:latin typeface="Segoe UI Semilight" panose="020B0402040204020203" pitchFamily="34" charset="0"/>
                  <a:ea typeface="Arial" panose="020B0604020202020204" pitchFamily="34" charset="0"/>
                  <a:cs typeface="Segoe UI Semilight" panose="020B0402040204020203" pitchFamily="34" charset="0"/>
                </a:rPr>
                <a:t>|</a:t>
              </a:r>
              <a:r>
                <a:rPr kumimoji="0" lang="en-US" altLang="en-US" sz="900" b="0" i="0" u="none" strike="noStrike" cap="none" normalizeH="0" baseline="0" dirty="0">
                  <a:ln>
                    <a:noFill/>
                  </a:ln>
                  <a:solidFill>
                    <a:srgbClr val="FDB736"/>
                  </a:solidFill>
                  <a:effectLst/>
                  <a:latin typeface="Segoe UI Semilight" panose="020B0402040204020203" pitchFamily="34" charset="0"/>
                  <a:ea typeface="Arial" panose="020B0604020202020204" pitchFamily="34" charset="0"/>
                  <a:cs typeface="Segoe UI Semilight" panose="020B0402040204020203" pitchFamily="34" charset="0"/>
                </a:rPr>
                <a:t>  </a:t>
              </a:r>
              <a:r>
                <a:rPr kumimoji="0" lang="en-US" altLang="en-US" sz="900" b="0" i="0" u="none" strike="noStrike" cap="none" normalizeH="0" baseline="0" dirty="0">
                  <a:ln>
                    <a:noFill/>
                  </a:ln>
                  <a:solidFill>
                    <a:srgbClr val="686C72"/>
                  </a:solidFill>
                  <a:effectLst/>
                  <a:latin typeface="Segoe UI Semilight" panose="020B0402040204020203" pitchFamily="34" charset="0"/>
                  <a:ea typeface="Arial" panose="020B0604020202020204" pitchFamily="34" charset="0"/>
                  <a:cs typeface="Segoe UI Semilight" panose="020B0402040204020203" pitchFamily="34" charset="0"/>
                </a:rPr>
                <a:t>airdberlis.com</a:t>
              </a:r>
              <a:endParaRPr kumimoji="0" lang="en-US" altLang="en-US" sz="2400" b="0" i="0" u="none" strike="noStrike" cap="none" normalizeH="0" baseline="0" dirty="0">
                <a:ln>
                  <a:noFill/>
                </a:ln>
                <a:solidFill>
                  <a:schemeClr val="tx1"/>
                </a:solidFill>
                <a:effectLst/>
                <a:latin typeface="Segoe UI Semilight" panose="020B0402040204020203" pitchFamily="34" charset="0"/>
                <a:cs typeface="Segoe UI Semilight" panose="020B0402040204020203" pitchFamily="34" charset="0"/>
              </a:endParaRPr>
            </a:p>
          </p:txBody>
        </p:sp>
        <p:sp>
          <p:nvSpPr>
            <p:cNvPr id="10" name="L-Shape 11"/>
            <p:cNvSpPr>
              <a:spLocks noChangeAspect="1"/>
            </p:cNvSpPr>
            <p:nvPr userDrawn="1"/>
          </p:nvSpPr>
          <p:spPr>
            <a:xfrm rot="10800000">
              <a:off x="502920" y="6480442"/>
              <a:ext cx="109728" cy="109728"/>
            </a:xfrm>
            <a:custGeom>
              <a:avLst/>
              <a:gdLst>
                <a:gd name="connsiteX0" fmla="*/ 0 w 2738437"/>
                <a:gd name="connsiteY0" fmla="*/ 0 h 2738437"/>
                <a:gd name="connsiteX1" fmla="*/ 1369219 w 2738437"/>
                <a:gd name="connsiteY1" fmla="*/ 0 h 2738437"/>
                <a:gd name="connsiteX2" fmla="*/ 1369219 w 2738437"/>
                <a:gd name="connsiteY2" fmla="*/ 1369219 h 2738437"/>
                <a:gd name="connsiteX3" fmla="*/ 2738437 w 2738437"/>
                <a:gd name="connsiteY3" fmla="*/ 1369219 h 2738437"/>
                <a:gd name="connsiteX4" fmla="*/ 2738437 w 2738437"/>
                <a:gd name="connsiteY4" fmla="*/ 2738437 h 2738437"/>
                <a:gd name="connsiteX5" fmla="*/ 0 w 2738437"/>
                <a:gd name="connsiteY5" fmla="*/ 2738437 h 2738437"/>
                <a:gd name="connsiteX6" fmla="*/ 0 w 2738437"/>
                <a:gd name="connsiteY6" fmla="*/ 0 h 2738437"/>
                <a:gd name="connsiteX0" fmla="*/ 0 w 2738437"/>
                <a:gd name="connsiteY0" fmla="*/ 4763 h 2743200"/>
                <a:gd name="connsiteX1" fmla="*/ 683419 w 2738437"/>
                <a:gd name="connsiteY1" fmla="*/ 0 h 2743200"/>
                <a:gd name="connsiteX2" fmla="*/ 1369219 w 2738437"/>
                <a:gd name="connsiteY2" fmla="*/ 1373982 h 2743200"/>
                <a:gd name="connsiteX3" fmla="*/ 2738437 w 2738437"/>
                <a:gd name="connsiteY3" fmla="*/ 1373982 h 2743200"/>
                <a:gd name="connsiteX4" fmla="*/ 2738437 w 2738437"/>
                <a:gd name="connsiteY4" fmla="*/ 2743200 h 2743200"/>
                <a:gd name="connsiteX5" fmla="*/ 0 w 2738437"/>
                <a:gd name="connsiteY5" fmla="*/ 2743200 h 2743200"/>
                <a:gd name="connsiteX6" fmla="*/ 0 w 2738437"/>
                <a:gd name="connsiteY6" fmla="*/ 4763 h 2743200"/>
                <a:gd name="connsiteX0" fmla="*/ 0 w 2738437"/>
                <a:gd name="connsiteY0" fmla="*/ 4763 h 2743200"/>
                <a:gd name="connsiteX1" fmla="*/ 683419 w 2738437"/>
                <a:gd name="connsiteY1" fmla="*/ 0 h 2743200"/>
                <a:gd name="connsiteX2" fmla="*/ 1369219 w 2738437"/>
                <a:gd name="connsiteY2" fmla="*/ 1373982 h 2743200"/>
                <a:gd name="connsiteX3" fmla="*/ 2738437 w 2738437"/>
                <a:gd name="connsiteY3" fmla="*/ 2081213 h 2743200"/>
                <a:gd name="connsiteX4" fmla="*/ 2738437 w 2738437"/>
                <a:gd name="connsiteY4" fmla="*/ 2743200 h 2743200"/>
                <a:gd name="connsiteX5" fmla="*/ 0 w 2738437"/>
                <a:gd name="connsiteY5" fmla="*/ 2743200 h 2743200"/>
                <a:gd name="connsiteX6" fmla="*/ 0 w 2738437"/>
                <a:gd name="connsiteY6" fmla="*/ 4763 h 2743200"/>
                <a:gd name="connsiteX0" fmla="*/ 0 w 2738437"/>
                <a:gd name="connsiteY0" fmla="*/ 4763 h 2743200"/>
                <a:gd name="connsiteX1" fmla="*/ 683419 w 2738437"/>
                <a:gd name="connsiteY1" fmla="*/ 0 h 2743200"/>
                <a:gd name="connsiteX2" fmla="*/ 700088 w 2738437"/>
                <a:gd name="connsiteY2" fmla="*/ 2083595 h 2743200"/>
                <a:gd name="connsiteX3" fmla="*/ 2738437 w 2738437"/>
                <a:gd name="connsiteY3" fmla="*/ 2081213 h 2743200"/>
                <a:gd name="connsiteX4" fmla="*/ 2738437 w 2738437"/>
                <a:gd name="connsiteY4" fmla="*/ 2743200 h 2743200"/>
                <a:gd name="connsiteX5" fmla="*/ 0 w 2738437"/>
                <a:gd name="connsiteY5" fmla="*/ 2743200 h 2743200"/>
                <a:gd name="connsiteX6" fmla="*/ 0 w 2738437"/>
                <a:gd name="connsiteY6" fmla="*/ 4763 h 2743200"/>
                <a:gd name="connsiteX0" fmla="*/ 0 w 2738437"/>
                <a:gd name="connsiteY0" fmla="*/ 4763 h 2743200"/>
                <a:gd name="connsiteX1" fmla="*/ 683419 w 2738437"/>
                <a:gd name="connsiteY1" fmla="*/ 0 h 2743200"/>
                <a:gd name="connsiteX2" fmla="*/ 554832 w 2738437"/>
                <a:gd name="connsiteY2" fmla="*/ 2121695 h 2743200"/>
                <a:gd name="connsiteX3" fmla="*/ 2738437 w 2738437"/>
                <a:gd name="connsiteY3" fmla="*/ 2081213 h 2743200"/>
                <a:gd name="connsiteX4" fmla="*/ 2738437 w 2738437"/>
                <a:gd name="connsiteY4" fmla="*/ 2743200 h 2743200"/>
                <a:gd name="connsiteX5" fmla="*/ 0 w 2738437"/>
                <a:gd name="connsiteY5" fmla="*/ 2743200 h 2743200"/>
                <a:gd name="connsiteX6" fmla="*/ 0 w 2738437"/>
                <a:gd name="connsiteY6" fmla="*/ 4763 h 2743200"/>
                <a:gd name="connsiteX0" fmla="*/ 0 w 2738437"/>
                <a:gd name="connsiteY0" fmla="*/ 4763 h 2743200"/>
                <a:gd name="connsiteX1" fmla="*/ 683419 w 2738437"/>
                <a:gd name="connsiteY1" fmla="*/ 0 h 2743200"/>
                <a:gd name="connsiteX2" fmla="*/ 685801 w 2738437"/>
                <a:gd name="connsiteY2" fmla="*/ 2088357 h 2743200"/>
                <a:gd name="connsiteX3" fmla="*/ 2738437 w 2738437"/>
                <a:gd name="connsiteY3" fmla="*/ 2081213 h 2743200"/>
                <a:gd name="connsiteX4" fmla="*/ 2738437 w 2738437"/>
                <a:gd name="connsiteY4" fmla="*/ 2743200 h 2743200"/>
                <a:gd name="connsiteX5" fmla="*/ 0 w 2738437"/>
                <a:gd name="connsiteY5" fmla="*/ 2743200 h 2743200"/>
                <a:gd name="connsiteX6" fmla="*/ 0 w 2738437"/>
                <a:gd name="connsiteY6" fmla="*/ 4763 h 2743200"/>
                <a:gd name="connsiteX0" fmla="*/ 0 w 2738437"/>
                <a:gd name="connsiteY0" fmla="*/ 4763 h 2743200"/>
                <a:gd name="connsiteX1" fmla="*/ 683419 w 2738437"/>
                <a:gd name="connsiteY1" fmla="*/ 0 h 2743200"/>
                <a:gd name="connsiteX2" fmla="*/ 685801 w 2738437"/>
                <a:gd name="connsiteY2" fmla="*/ 2088357 h 2743200"/>
                <a:gd name="connsiteX3" fmla="*/ 2738437 w 2738437"/>
                <a:gd name="connsiteY3" fmla="*/ 2088357 h 2743200"/>
                <a:gd name="connsiteX4" fmla="*/ 2738437 w 2738437"/>
                <a:gd name="connsiteY4" fmla="*/ 2743200 h 2743200"/>
                <a:gd name="connsiteX5" fmla="*/ 0 w 2738437"/>
                <a:gd name="connsiteY5" fmla="*/ 2743200 h 2743200"/>
                <a:gd name="connsiteX6" fmla="*/ 0 w 2738437"/>
                <a:gd name="connsiteY6" fmla="*/ 4763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8437" h="2743200">
                  <a:moveTo>
                    <a:pt x="0" y="4763"/>
                  </a:moveTo>
                  <a:lnTo>
                    <a:pt x="683419" y="0"/>
                  </a:lnTo>
                  <a:lnTo>
                    <a:pt x="685801" y="2088357"/>
                  </a:lnTo>
                  <a:lnTo>
                    <a:pt x="2738437" y="2088357"/>
                  </a:lnTo>
                  <a:lnTo>
                    <a:pt x="2738437" y="2743200"/>
                  </a:lnTo>
                  <a:lnTo>
                    <a:pt x="0" y="2743200"/>
                  </a:lnTo>
                  <a:lnTo>
                    <a:pt x="0" y="47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3932191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On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300"/>
              </a:spcBef>
              <a:spcAft>
                <a:spcPts val="300"/>
              </a:spcAft>
              <a:defRPr/>
            </a:lvl1pPr>
            <a:lvl2pPr>
              <a:spcBef>
                <a:spcPts val="300"/>
              </a:spcBef>
              <a:spcAft>
                <a:spcPts val="300"/>
              </a:spcAft>
              <a:defRPr/>
            </a:lvl2pPr>
            <a:lvl3pPr>
              <a:spcBef>
                <a:spcPts val="300"/>
              </a:spcBef>
              <a:spcAft>
                <a:spcPts val="300"/>
              </a:spcAft>
              <a:defRPr/>
            </a:lvl3pPr>
            <a:lvl4pPr>
              <a:spcBef>
                <a:spcPts val="300"/>
              </a:spcBef>
              <a:spcAft>
                <a:spcPts val="300"/>
              </a:spcAft>
              <a:defRPr/>
            </a:lvl4pPr>
            <a:lvl5pPr>
              <a:spcBef>
                <a:spcPts val="300"/>
              </a:spcBef>
              <a:spcAft>
                <a:spcPts val="3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847165" y="1393725"/>
            <a:ext cx="10724028"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605118" y="407209"/>
            <a:ext cx="151092" cy="1005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pic>
        <p:nvPicPr>
          <p:cNvPr id="11" name="Picture 10"/>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7881" y="6196813"/>
            <a:ext cx="1611753" cy="444974"/>
          </a:xfrm>
          <a:prstGeom prst="rect">
            <a:avLst/>
          </a:prstGeom>
        </p:spPr>
      </p:pic>
      <p:sp>
        <p:nvSpPr>
          <p:cNvPr id="12" name="Slide Number Placeholder 5"/>
          <p:cNvSpPr>
            <a:spLocks noGrp="1"/>
          </p:cNvSpPr>
          <p:nvPr>
            <p:ph type="sldNum" sz="quarter" idx="12"/>
          </p:nvPr>
        </p:nvSpPr>
        <p:spPr>
          <a:xfrm>
            <a:off x="9330810" y="6247172"/>
            <a:ext cx="2246827" cy="365125"/>
          </a:xfrm>
        </p:spPr>
        <p:txBody>
          <a:bodyPr rIns="0"/>
          <a:lstStyle>
            <a:lvl1pPr algn="r">
              <a:defRPr/>
            </a:lvl1pPr>
          </a:lstStyle>
          <a:p>
            <a:fld id="{1249D568-2754-4E3B-89CC-4BFEF600AE10}" type="slidenum">
              <a:rPr lang="en-CA" smtClean="0"/>
              <a:pPr/>
              <a:t>‹#›</a:t>
            </a:fld>
            <a:endParaRPr lang="en-CA" dirty="0"/>
          </a:p>
        </p:txBody>
      </p:sp>
    </p:spTree>
    <p:extLst>
      <p:ext uri="{BB962C8B-B14F-4D97-AF65-F5344CB8AC3E}">
        <p14:creationId xmlns:p14="http://schemas.microsoft.com/office/powerpoint/2010/main" val="69344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Onscreen /w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300"/>
              </a:spcBef>
              <a:spcAft>
                <a:spcPts val="300"/>
              </a:spcAft>
              <a:defRPr/>
            </a:lvl1pPr>
            <a:lvl2pPr>
              <a:spcBef>
                <a:spcPts val="300"/>
              </a:spcBef>
              <a:spcAft>
                <a:spcPts val="300"/>
              </a:spcAft>
              <a:defRPr/>
            </a:lvl2pPr>
            <a:lvl3pPr>
              <a:spcBef>
                <a:spcPts val="300"/>
              </a:spcBef>
              <a:spcAft>
                <a:spcPts val="300"/>
              </a:spcAft>
              <a:defRPr/>
            </a:lvl3pPr>
            <a:lvl4pPr>
              <a:spcBef>
                <a:spcPts val="300"/>
              </a:spcBef>
              <a:spcAft>
                <a:spcPts val="300"/>
              </a:spcAft>
              <a:defRPr/>
            </a:lvl4pPr>
            <a:lvl5pPr>
              <a:spcBef>
                <a:spcPts val="300"/>
              </a:spcBef>
              <a:spcAft>
                <a:spcPts val="3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10807618" y="6412351"/>
            <a:ext cx="770019" cy="236223"/>
          </a:xfrm>
          <a:prstGeom prst="rect">
            <a:avLst/>
          </a:prstGeom>
        </p:spPr>
        <p:txBody>
          <a:bodyPr lIns="0" tIns="0" rIns="0" bIns="0"/>
          <a:lstStyle>
            <a:lvl1pPr algn="r">
              <a:tabLst>
                <a:tab pos="460375" algn="r"/>
              </a:tabLst>
              <a:defRPr sz="1400">
                <a:solidFill>
                  <a:srgbClr val="5C6671"/>
                </a:solidFill>
                <a:latin typeface="Segoe UI Semilight" panose="020B0402040204020203" pitchFamily="34" charset="0"/>
                <a:cs typeface="Segoe UI Semilight" panose="020B0402040204020203" pitchFamily="34" charset="0"/>
              </a:defRPr>
            </a:lvl1pPr>
          </a:lstStyle>
          <a:p>
            <a:pPr marL="60325"/>
            <a:r>
              <a:rPr lang="en-CA" dirty="0">
                <a:solidFill>
                  <a:srgbClr val="FFC709"/>
                </a:solidFill>
              </a:rPr>
              <a:t>|	</a:t>
            </a:r>
            <a:fld id="{1249D568-2754-4E3B-89CC-4BFEF600AE10}" type="slidenum">
              <a:rPr lang="en-CA" smtClean="0"/>
              <a:pPr marL="60325"/>
              <a:t>‹#›</a:t>
            </a:fld>
            <a:endParaRPr lang="en-CA" dirty="0"/>
          </a:p>
        </p:txBody>
      </p:sp>
      <p:sp>
        <p:nvSpPr>
          <p:cNvPr id="10" name="Rectangle 9"/>
          <p:cNvSpPr/>
          <p:nvPr userDrawn="1"/>
        </p:nvSpPr>
        <p:spPr>
          <a:xfrm>
            <a:off x="605118" y="407209"/>
            <a:ext cx="151092" cy="1005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cxnSp>
        <p:nvCxnSpPr>
          <p:cNvPr id="13" name="Straight Connector 12"/>
          <p:cNvCxnSpPr/>
          <p:nvPr userDrawn="1"/>
        </p:nvCxnSpPr>
        <p:spPr>
          <a:xfrm>
            <a:off x="847165" y="1393725"/>
            <a:ext cx="10724028"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1" name="Group 10"/>
          <p:cNvGrpSpPr/>
          <p:nvPr userDrawn="1"/>
        </p:nvGrpSpPr>
        <p:grpSpPr>
          <a:xfrm>
            <a:off x="502920" y="6465100"/>
            <a:ext cx="7378618" cy="138499"/>
            <a:chOff x="502920" y="6465100"/>
            <a:chExt cx="7378618" cy="138499"/>
          </a:xfrm>
        </p:grpSpPr>
        <p:sp>
          <p:nvSpPr>
            <p:cNvPr id="12" name="Rectangle 5"/>
            <p:cNvSpPr>
              <a:spLocks noChangeArrowheads="1"/>
            </p:cNvSpPr>
            <p:nvPr userDrawn="1"/>
          </p:nvSpPr>
          <p:spPr bwMode="auto">
            <a:xfrm>
              <a:off x="716005" y="6465100"/>
              <a:ext cx="7165533"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686C72"/>
                  </a:solidFill>
                  <a:effectLst/>
                  <a:latin typeface="Segoe UI Semilight" panose="020B0402040204020203" pitchFamily="34" charset="0"/>
                  <a:ea typeface="Arial" panose="020B0604020202020204" pitchFamily="34" charset="0"/>
                  <a:cs typeface="Segoe UI Semilight" panose="020B0402040204020203" pitchFamily="34" charset="0"/>
                </a:rPr>
                <a:t>Aird &amp; Berlis LLP </a:t>
              </a:r>
              <a:r>
                <a:rPr kumimoji="0" lang="en-US" altLang="en-US" sz="900" b="0" i="0" u="none" strike="noStrike" cap="none" normalizeH="0" baseline="0" dirty="0">
                  <a:ln>
                    <a:noFill/>
                  </a:ln>
                  <a:solidFill>
                    <a:srgbClr val="686C72"/>
                  </a:solidFill>
                  <a:effectLst/>
                  <a:latin typeface="Segoe UI Semilight" panose="020B0402040204020203" pitchFamily="34" charset="0"/>
                  <a:ea typeface="Arial" panose="020B0604020202020204" pitchFamily="34" charset="0"/>
                  <a:cs typeface="Segoe UI Semilight" panose="020B0402040204020203" pitchFamily="34" charset="0"/>
                </a:rPr>
                <a:t>|</a:t>
              </a:r>
              <a:r>
                <a:rPr kumimoji="0" lang="en-US" altLang="en-US" sz="900" b="1" i="0" u="none" strike="noStrike" cap="none" normalizeH="0" baseline="0" dirty="0">
                  <a:ln>
                    <a:noFill/>
                  </a:ln>
                  <a:solidFill>
                    <a:srgbClr val="686C72"/>
                  </a:solidFill>
                  <a:effectLst/>
                  <a:latin typeface="Segoe UI Semilight" panose="020B0402040204020203" pitchFamily="34" charset="0"/>
                  <a:ea typeface="Arial" panose="020B0604020202020204" pitchFamily="34" charset="0"/>
                  <a:cs typeface="Segoe UI Semilight" panose="020B0402040204020203" pitchFamily="34" charset="0"/>
                </a:rPr>
                <a:t> </a:t>
              </a:r>
              <a:r>
                <a:rPr kumimoji="0" lang="en-US" altLang="en-US" sz="900" b="0" i="0" u="none" strike="noStrike" cap="none" normalizeH="0" baseline="0" dirty="0">
                  <a:ln>
                    <a:noFill/>
                  </a:ln>
                  <a:solidFill>
                    <a:srgbClr val="686C72"/>
                  </a:solidFill>
                  <a:effectLst/>
                  <a:latin typeface="Segoe UI Semilight" panose="020B0402040204020203" pitchFamily="34" charset="0"/>
                  <a:ea typeface="Arial" panose="020B0604020202020204" pitchFamily="34" charset="0"/>
                  <a:cs typeface="Segoe UI Semilight" panose="020B0402040204020203" pitchFamily="34" charset="0"/>
                </a:rPr>
                <a:t>Lawyers</a:t>
              </a:r>
              <a:r>
                <a:rPr kumimoji="0" lang="en-US" altLang="en-US" sz="900" b="1" i="0" u="none" strike="noStrike" cap="none" normalizeH="0" baseline="0" dirty="0">
                  <a:ln>
                    <a:noFill/>
                  </a:ln>
                  <a:solidFill>
                    <a:srgbClr val="686C72"/>
                  </a:solidFill>
                  <a:effectLst/>
                  <a:latin typeface="Segoe UI Semilight" panose="020B0402040204020203" pitchFamily="34" charset="0"/>
                  <a:ea typeface="Arial" panose="020B0604020202020204" pitchFamily="34" charset="0"/>
                  <a:cs typeface="Segoe UI Semilight" panose="020B0402040204020203" pitchFamily="34" charset="0"/>
                </a:rPr>
                <a:t>   </a:t>
              </a:r>
              <a:r>
                <a:rPr kumimoji="0" lang="en-US" altLang="en-US" sz="900" b="0" i="0" u="none" strike="noStrike" cap="none" normalizeH="0" baseline="0" dirty="0">
                  <a:ln>
                    <a:noFill/>
                  </a:ln>
                  <a:solidFill>
                    <a:srgbClr val="686C72"/>
                  </a:solidFill>
                  <a:effectLst/>
                  <a:latin typeface="Segoe UI Semilight" panose="020B0402040204020203" pitchFamily="34" charset="0"/>
                  <a:ea typeface="Arial" panose="020B0604020202020204" pitchFamily="34" charset="0"/>
                  <a:cs typeface="Segoe UI Semilight" panose="020B0402040204020203" pitchFamily="34" charset="0"/>
                </a:rPr>
                <a:t>Brookfield Place, 181 Bay Street, Suite 1800, Toronto, Canada  M5J 2T9  </a:t>
              </a:r>
              <a:r>
                <a:rPr kumimoji="0" lang="en-US" altLang="en-US" sz="900" b="0" i="0" u="none" strike="noStrike" cap="none" normalizeH="0" baseline="0" dirty="0">
                  <a:ln>
                    <a:noFill/>
                  </a:ln>
                  <a:solidFill>
                    <a:srgbClr val="FFC709"/>
                  </a:solidFill>
                  <a:effectLst/>
                  <a:latin typeface="Segoe UI Semilight" panose="020B0402040204020203" pitchFamily="34" charset="0"/>
                  <a:ea typeface="Arial" panose="020B0604020202020204" pitchFamily="34" charset="0"/>
                  <a:cs typeface="Segoe UI Semilight" panose="020B0402040204020203" pitchFamily="34" charset="0"/>
                </a:rPr>
                <a:t>T</a:t>
              </a:r>
              <a:r>
                <a:rPr kumimoji="0" lang="en-US" altLang="en-US" sz="900" b="0" i="0" u="none" strike="noStrike" cap="none" normalizeH="0" baseline="0" dirty="0">
                  <a:ln>
                    <a:noFill/>
                  </a:ln>
                  <a:solidFill>
                    <a:srgbClr val="FDB736"/>
                  </a:solidFill>
                  <a:effectLst/>
                  <a:latin typeface="Segoe UI Semilight" panose="020B0402040204020203" pitchFamily="34" charset="0"/>
                  <a:ea typeface="Arial" panose="020B0604020202020204" pitchFamily="34" charset="0"/>
                  <a:cs typeface="Segoe UI Semilight" panose="020B0402040204020203" pitchFamily="34" charset="0"/>
                </a:rPr>
                <a:t> </a:t>
              </a:r>
              <a:r>
                <a:rPr kumimoji="0" lang="en-US" altLang="en-US" sz="900" b="0" i="0" u="none" strike="noStrike" cap="none" normalizeH="0" baseline="0" dirty="0">
                  <a:ln>
                    <a:noFill/>
                  </a:ln>
                  <a:solidFill>
                    <a:srgbClr val="686C72"/>
                  </a:solidFill>
                  <a:effectLst/>
                  <a:latin typeface="Segoe UI Semilight" panose="020B0402040204020203" pitchFamily="34" charset="0"/>
                  <a:ea typeface="Arial" panose="020B0604020202020204" pitchFamily="34" charset="0"/>
                  <a:cs typeface="Segoe UI Semilight" panose="020B0402040204020203" pitchFamily="34" charset="0"/>
                </a:rPr>
                <a:t>416.863.1500  </a:t>
              </a:r>
              <a:r>
                <a:rPr kumimoji="0" lang="en-US" altLang="en-US" sz="900" b="0" i="0" u="none" strike="noStrike" cap="none" normalizeH="0" baseline="0" dirty="0">
                  <a:ln>
                    <a:noFill/>
                  </a:ln>
                  <a:solidFill>
                    <a:srgbClr val="FFC709"/>
                  </a:solidFill>
                  <a:effectLst/>
                  <a:latin typeface="Segoe UI Semilight" panose="020B0402040204020203" pitchFamily="34" charset="0"/>
                  <a:ea typeface="Arial" panose="020B0604020202020204" pitchFamily="34" charset="0"/>
                  <a:cs typeface="Segoe UI Semilight" panose="020B0402040204020203" pitchFamily="34" charset="0"/>
                </a:rPr>
                <a:t>F</a:t>
              </a:r>
              <a:r>
                <a:rPr kumimoji="0" lang="en-US" altLang="en-US" sz="900" b="0" i="0" u="none" strike="noStrike" cap="none" normalizeH="0" baseline="0" dirty="0">
                  <a:ln>
                    <a:noFill/>
                  </a:ln>
                  <a:solidFill>
                    <a:srgbClr val="FDB736"/>
                  </a:solidFill>
                  <a:effectLst/>
                  <a:latin typeface="Segoe UI Semilight" panose="020B0402040204020203" pitchFamily="34" charset="0"/>
                  <a:ea typeface="Arial" panose="020B0604020202020204" pitchFamily="34" charset="0"/>
                  <a:cs typeface="Segoe UI Semilight" panose="020B0402040204020203" pitchFamily="34" charset="0"/>
                </a:rPr>
                <a:t> </a:t>
              </a:r>
              <a:r>
                <a:rPr kumimoji="0" lang="en-US" altLang="en-US" sz="900" b="0" i="0" u="none" strike="noStrike" cap="none" normalizeH="0" baseline="0" dirty="0">
                  <a:ln>
                    <a:noFill/>
                  </a:ln>
                  <a:solidFill>
                    <a:srgbClr val="686C72"/>
                  </a:solidFill>
                  <a:effectLst/>
                  <a:latin typeface="Segoe UI Semilight" panose="020B0402040204020203" pitchFamily="34" charset="0"/>
                  <a:ea typeface="Arial" panose="020B0604020202020204" pitchFamily="34" charset="0"/>
                  <a:cs typeface="Segoe UI Semilight" panose="020B0402040204020203" pitchFamily="34" charset="0"/>
                </a:rPr>
                <a:t>416.863.1515  </a:t>
              </a:r>
              <a:r>
                <a:rPr kumimoji="0" lang="en-US" altLang="en-US" sz="900" b="0" i="0" u="none" strike="noStrike" cap="none" normalizeH="0" baseline="0" dirty="0">
                  <a:ln>
                    <a:noFill/>
                  </a:ln>
                  <a:solidFill>
                    <a:srgbClr val="FFC709"/>
                  </a:solidFill>
                  <a:effectLst/>
                  <a:latin typeface="Segoe UI Semilight" panose="020B0402040204020203" pitchFamily="34" charset="0"/>
                  <a:ea typeface="Arial" panose="020B0604020202020204" pitchFamily="34" charset="0"/>
                  <a:cs typeface="Segoe UI Semilight" panose="020B0402040204020203" pitchFamily="34" charset="0"/>
                </a:rPr>
                <a:t>|</a:t>
              </a:r>
              <a:r>
                <a:rPr kumimoji="0" lang="en-US" altLang="en-US" sz="900" b="0" i="0" u="none" strike="noStrike" cap="none" normalizeH="0" baseline="0" dirty="0">
                  <a:ln>
                    <a:noFill/>
                  </a:ln>
                  <a:solidFill>
                    <a:srgbClr val="FDB736"/>
                  </a:solidFill>
                  <a:effectLst/>
                  <a:latin typeface="Segoe UI Semilight" panose="020B0402040204020203" pitchFamily="34" charset="0"/>
                  <a:ea typeface="Arial" panose="020B0604020202020204" pitchFamily="34" charset="0"/>
                  <a:cs typeface="Segoe UI Semilight" panose="020B0402040204020203" pitchFamily="34" charset="0"/>
                </a:rPr>
                <a:t>  </a:t>
              </a:r>
              <a:r>
                <a:rPr kumimoji="0" lang="en-US" altLang="en-US" sz="900" b="0" i="0" u="none" strike="noStrike" cap="none" normalizeH="0" baseline="0" dirty="0">
                  <a:ln>
                    <a:noFill/>
                  </a:ln>
                  <a:solidFill>
                    <a:srgbClr val="686C72"/>
                  </a:solidFill>
                  <a:effectLst/>
                  <a:latin typeface="Segoe UI Semilight" panose="020B0402040204020203" pitchFamily="34" charset="0"/>
                  <a:ea typeface="Arial" panose="020B0604020202020204" pitchFamily="34" charset="0"/>
                  <a:cs typeface="Segoe UI Semilight" panose="020B0402040204020203" pitchFamily="34" charset="0"/>
                </a:rPr>
                <a:t>airdberlis.com</a:t>
              </a:r>
              <a:endParaRPr kumimoji="0" lang="en-US" altLang="en-US" sz="2400" b="0" i="0" u="none" strike="noStrike" cap="none" normalizeH="0" baseline="0" dirty="0">
                <a:ln>
                  <a:noFill/>
                </a:ln>
                <a:solidFill>
                  <a:schemeClr val="tx1"/>
                </a:solidFill>
                <a:effectLst/>
                <a:latin typeface="Segoe UI Semilight" panose="020B0402040204020203" pitchFamily="34" charset="0"/>
                <a:cs typeface="Segoe UI Semilight" panose="020B0402040204020203" pitchFamily="34" charset="0"/>
              </a:endParaRPr>
            </a:p>
          </p:txBody>
        </p:sp>
        <p:sp>
          <p:nvSpPr>
            <p:cNvPr id="16" name="L-Shape 11"/>
            <p:cNvSpPr>
              <a:spLocks noChangeAspect="1"/>
            </p:cNvSpPr>
            <p:nvPr userDrawn="1"/>
          </p:nvSpPr>
          <p:spPr>
            <a:xfrm rot="10800000">
              <a:off x="502920" y="6480442"/>
              <a:ext cx="109728" cy="109728"/>
            </a:xfrm>
            <a:custGeom>
              <a:avLst/>
              <a:gdLst>
                <a:gd name="connsiteX0" fmla="*/ 0 w 2738437"/>
                <a:gd name="connsiteY0" fmla="*/ 0 h 2738437"/>
                <a:gd name="connsiteX1" fmla="*/ 1369219 w 2738437"/>
                <a:gd name="connsiteY1" fmla="*/ 0 h 2738437"/>
                <a:gd name="connsiteX2" fmla="*/ 1369219 w 2738437"/>
                <a:gd name="connsiteY2" fmla="*/ 1369219 h 2738437"/>
                <a:gd name="connsiteX3" fmla="*/ 2738437 w 2738437"/>
                <a:gd name="connsiteY3" fmla="*/ 1369219 h 2738437"/>
                <a:gd name="connsiteX4" fmla="*/ 2738437 w 2738437"/>
                <a:gd name="connsiteY4" fmla="*/ 2738437 h 2738437"/>
                <a:gd name="connsiteX5" fmla="*/ 0 w 2738437"/>
                <a:gd name="connsiteY5" fmla="*/ 2738437 h 2738437"/>
                <a:gd name="connsiteX6" fmla="*/ 0 w 2738437"/>
                <a:gd name="connsiteY6" fmla="*/ 0 h 2738437"/>
                <a:gd name="connsiteX0" fmla="*/ 0 w 2738437"/>
                <a:gd name="connsiteY0" fmla="*/ 4763 h 2743200"/>
                <a:gd name="connsiteX1" fmla="*/ 683419 w 2738437"/>
                <a:gd name="connsiteY1" fmla="*/ 0 h 2743200"/>
                <a:gd name="connsiteX2" fmla="*/ 1369219 w 2738437"/>
                <a:gd name="connsiteY2" fmla="*/ 1373982 h 2743200"/>
                <a:gd name="connsiteX3" fmla="*/ 2738437 w 2738437"/>
                <a:gd name="connsiteY3" fmla="*/ 1373982 h 2743200"/>
                <a:gd name="connsiteX4" fmla="*/ 2738437 w 2738437"/>
                <a:gd name="connsiteY4" fmla="*/ 2743200 h 2743200"/>
                <a:gd name="connsiteX5" fmla="*/ 0 w 2738437"/>
                <a:gd name="connsiteY5" fmla="*/ 2743200 h 2743200"/>
                <a:gd name="connsiteX6" fmla="*/ 0 w 2738437"/>
                <a:gd name="connsiteY6" fmla="*/ 4763 h 2743200"/>
                <a:gd name="connsiteX0" fmla="*/ 0 w 2738437"/>
                <a:gd name="connsiteY0" fmla="*/ 4763 h 2743200"/>
                <a:gd name="connsiteX1" fmla="*/ 683419 w 2738437"/>
                <a:gd name="connsiteY1" fmla="*/ 0 h 2743200"/>
                <a:gd name="connsiteX2" fmla="*/ 1369219 w 2738437"/>
                <a:gd name="connsiteY2" fmla="*/ 1373982 h 2743200"/>
                <a:gd name="connsiteX3" fmla="*/ 2738437 w 2738437"/>
                <a:gd name="connsiteY3" fmla="*/ 2081213 h 2743200"/>
                <a:gd name="connsiteX4" fmla="*/ 2738437 w 2738437"/>
                <a:gd name="connsiteY4" fmla="*/ 2743200 h 2743200"/>
                <a:gd name="connsiteX5" fmla="*/ 0 w 2738437"/>
                <a:gd name="connsiteY5" fmla="*/ 2743200 h 2743200"/>
                <a:gd name="connsiteX6" fmla="*/ 0 w 2738437"/>
                <a:gd name="connsiteY6" fmla="*/ 4763 h 2743200"/>
                <a:gd name="connsiteX0" fmla="*/ 0 w 2738437"/>
                <a:gd name="connsiteY0" fmla="*/ 4763 h 2743200"/>
                <a:gd name="connsiteX1" fmla="*/ 683419 w 2738437"/>
                <a:gd name="connsiteY1" fmla="*/ 0 h 2743200"/>
                <a:gd name="connsiteX2" fmla="*/ 700088 w 2738437"/>
                <a:gd name="connsiteY2" fmla="*/ 2083595 h 2743200"/>
                <a:gd name="connsiteX3" fmla="*/ 2738437 w 2738437"/>
                <a:gd name="connsiteY3" fmla="*/ 2081213 h 2743200"/>
                <a:gd name="connsiteX4" fmla="*/ 2738437 w 2738437"/>
                <a:gd name="connsiteY4" fmla="*/ 2743200 h 2743200"/>
                <a:gd name="connsiteX5" fmla="*/ 0 w 2738437"/>
                <a:gd name="connsiteY5" fmla="*/ 2743200 h 2743200"/>
                <a:gd name="connsiteX6" fmla="*/ 0 w 2738437"/>
                <a:gd name="connsiteY6" fmla="*/ 4763 h 2743200"/>
                <a:gd name="connsiteX0" fmla="*/ 0 w 2738437"/>
                <a:gd name="connsiteY0" fmla="*/ 4763 h 2743200"/>
                <a:gd name="connsiteX1" fmla="*/ 683419 w 2738437"/>
                <a:gd name="connsiteY1" fmla="*/ 0 h 2743200"/>
                <a:gd name="connsiteX2" fmla="*/ 554832 w 2738437"/>
                <a:gd name="connsiteY2" fmla="*/ 2121695 h 2743200"/>
                <a:gd name="connsiteX3" fmla="*/ 2738437 w 2738437"/>
                <a:gd name="connsiteY3" fmla="*/ 2081213 h 2743200"/>
                <a:gd name="connsiteX4" fmla="*/ 2738437 w 2738437"/>
                <a:gd name="connsiteY4" fmla="*/ 2743200 h 2743200"/>
                <a:gd name="connsiteX5" fmla="*/ 0 w 2738437"/>
                <a:gd name="connsiteY5" fmla="*/ 2743200 h 2743200"/>
                <a:gd name="connsiteX6" fmla="*/ 0 w 2738437"/>
                <a:gd name="connsiteY6" fmla="*/ 4763 h 2743200"/>
                <a:gd name="connsiteX0" fmla="*/ 0 w 2738437"/>
                <a:gd name="connsiteY0" fmla="*/ 4763 h 2743200"/>
                <a:gd name="connsiteX1" fmla="*/ 683419 w 2738437"/>
                <a:gd name="connsiteY1" fmla="*/ 0 h 2743200"/>
                <a:gd name="connsiteX2" fmla="*/ 685801 w 2738437"/>
                <a:gd name="connsiteY2" fmla="*/ 2088357 h 2743200"/>
                <a:gd name="connsiteX3" fmla="*/ 2738437 w 2738437"/>
                <a:gd name="connsiteY3" fmla="*/ 2081213 h 2743200"/>
                <a:gd name="connsiteX4" fmla="*/ 2738437 w 2738437"/>
                <a:gd name="connsiteY4" fmla="*/ 2743200 h 2743200"/>
                <a:gd name="connsiteX5" fmla="*/ 0 w 2738437"/>
                <a:gd name="connsiteY5" fmla="*/ 2743200 h 2743200"/>
                <a:gd name="connsiteX6" fmla="*/ 0 w 2738437"/>
                <a:gd name="connsiteY6" fmla="*/ 4763 h 2743200"/>
                <a:gd name="connsiteX0" fmla="*/ 0 w 2738437"/>
                <a:gd name="connsiteY0" fmla="*/ 4763 h 2743200"/>
                <a:gd name="connsiteX1" fmla="*/ 683419 w 2738437"/>
                <a:gd name="connsiteY1" fmla="*/ 0 h 2743200"/>
                <a:gd name="connsiteX2" fmla="*/ 685801 w 2738437"/>
                <a:gd name="connsiteY2" fmla="*/ 2088357 h 2743200"/>
                <a:gd name="connsiteX3" fmla="*/ 2738437 w 2738437"/>
                <a:gd name="connsiteY3" fmla="*/ 2088357 h 2743200"/>
                <a:gd name="connsiteX4" fmla="*/ 2738437 w 2738437"/>
                <a:gd name="connsiteY4" fmla="*/ 2743200 h 2743200"/>
                <a:gd name="connsiteX5" fmla="*/ 0 w 2738437"/>
                <a:gd name="connsiteY5" fmla="*/ 2743200 h 2743200"/>
                <a:gd name="connsiteX6" fmla="*/ 0 w 2738437"/>
                <a:gd name="connsiteY6" fmla="*/ 4763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8437" h="2743200">
                  <a:moveTo>
                    <a:pt x="0" y="4763"/>
                  </a:moveTo>
                  <a:lnTo>
                    <a:pt x="683419" y="0"/>
                  </a:lnTo>
                  <a:lnTo>
                    <a:pt x="685801" y="2088357"/>
                  </a:lnTo>
                  <a:lnTo>
                    <a:pt x="2738437" y="2088357"/>
                  </a:lnTo>
                  <a:lnTo>
                    <a:pt x="2738437" y="2743200"/>
                  </a:lnTo>
                  <a:lnTo>
                    <a:pt x="0" y="2743200"/>
                  </a:lnTo>
                  <a:lnTo>
                    <a:pt x="0" y="47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3107167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mall Title Content Onscreen">
    <p:spTree>
      <p:nvGrpSpPr>
        <p:cNvPr id="1" name=""/>
        <p:cNvGrpSpPr/>
        <p:nvPr/>
      </p:nvGrpSpPr>
      <p:grpSpPr>
        <a:xfrm>
          <a:off x="0" y="0"/>
          <a:ext cx="0" cy="0"/>
          <a:chOff x="0" y="0"/>
          <a:chExt cx="0" cy="0"/>
        </a:xfrm>
      </p:grpSpPr>
      <p:sp>
        <p:nvSpPr>
          <p:cNvPr id="2" name="Title 1"/>
          <p:cNvSpPr>
            <a:spLocks noGrp="1"/>
          </p:cNvSpPr>
          <p:nvPr>
            <p:ph type="title"/>
          </p:nvPr>
        </p:nvSpPr>
        <p:spPr>
          <a:xfrm>
            <a:off x="841251" y="228605"/>
            <a:ext cx="10736387" cy="662203"/>
          </a:xfrm>
        </p:spPr>
        <p:txBody>
          <a:bodyPr>
            <a:noAutofit/>
          </a:bodyPr>
          <a:lstStyle>
            <a:lvl1pPr>
              <a:defRPr sz="2400"/>
            </a:lvl1pPr>
          </a:lstStyle>
          <a:p>
            <a:r>
              <a:rPr lang="en-US"/>
              <a:t>Click to edit Master title style</a:t>
            </a:r>
            <a:endParaRPr lang="en-US" dirty="0"/>
          </a:p>
        </p:txBody>
      </p:sp>
      <p:sp>
        <p:nvSpPr>
          <p:cNvPr id="9" name="Rectangle 8"/>
          <p:cNvSpPr/>
          <p:nvPr userDrawn="1"/>
        </p:nvSpPr>
        <p:spPr>
          <a:xfrm>
            <a:off x="610258" y="427361"/>
            <a:ext cx="146304" cy="5489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2" name="Text Placeholder 5"/>
          <p:cNvSpPr>
            <a:spLocks noGrp="1"/>
          </p:cNvSpPr>
          <p:nvPr>
            <p:ph type="body" sz="quarter" idx="13"/>
          </p:nvPr>
        </p:nvSpPr>
        <p:spPr>
          <a:xfrm>
            <a:off x="610258" y="1173974"/>
            <a:ext cx="10967380" cy="4917647"/>
          </a:xfrm>
        </p:spPr>
        <p:txBody>
          <a:bodyPr/>
          <a:lstStyle>
            <a:lvl1pPr>
              <a:spcBef>
                <a:spcPts val="300"/>
              </a:spcBef>
              <a:spcAft>
                <a:spcPts val="300"/>
              </a:spcAft>
              <a:defRPr/>
            </a:lvl1pPr>
            <a:lvl2pPr>
              <a:spcBef>
                <a:spcPts val="300"/>
              </a:spcBef>
              <a:spcAft>
                <a:spcPts val="300"/>
              </a:spcAft>
              <a:defRPr/>
            </a:lvl2pPr>
            <a:lvl3pPr>
              <a:spcBef>
                <a:spcPts val="300"/>
              </a:spcBef>
              <a:spcAft>
                <a:spcPts val="300"/>
              </a:spcAft>
              <a:defRPr/>
            </a:lvl3pPr>
            <a:lvl4pPr>
              <a:spcBef>
                <a:spcPts val="300"/>
              </a:spcBef>
              <a:spcAft>
                <a:spcPts val="300"/>
              </a:spcAft>
              <a:defRPr/>
            </a:lvl4pPr>
            <a:lvl5pPr>
              <a:spcBef>
                <a:spcPts val="300"/>
              </a:spcBef>
              <a:spcAft>
                <a:spcPts val="3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14" name="Picture 13"/>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7881" y="6196813"/>
            <a:ext cx="1611753" cy="444974"/>
          </a:xfrm>
          <a:prstGeom prst="rect">
            <a:avLst/>
          </a:prstGeom>
        </p:spPr>
      </p:pic>
      <p:cxnSp>
        <p:nvCxnSpPr>
          <p:cNvPr id="15" name="Straight Connector 14"/>
          <p:cNvCxnSpPr/>
          <p:nvPr userDrawn="1"/>
        </p:nvCxnSpPr>
        <p:spPr>
          <a:xfrm>
            <a:off x="847165" y="958130"/>
            <a:ext cx="1072402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9330810" y="6247172"/>
            <a:ext cx="2246827" cy="365125"/>
          </a:xfrm>
        </p:spPr>
        <p:txBody>
          <a:bodyPr rIns="0"/>
          <a:lstStyle>
            <a:lvl1pPr algn="r">
              <a:defRPr/>
            </a:lvl1pPr>
          </a:lstStyle>
          <a:p>
            <a:fld id="{1249D568-2754-4E3B-89CC-4BFEF600AE10}" type="slidenum">
              <a:rPr lang="en-CA" smtClean="0"/>
              <a:pPr/>
              <a:t>‹#›</a:t>
            </a:fld>
            <a:endParaRPr lang="en-CA" dirty="0"/>
          </a:p>
        </p:txBody>
      </p:sp>
    </p:spTree>
    <p:extLst>
      <p:ext uri="{BB962C8B-B14F-4D97-AF65-F5344CB8AC3E}">
        <p14:creationId xmlns:p14="http://schemas.microsoft.com/office/powerpoint/2010/main" val="1093876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7881" y="6196813"/>
            <a:ext cx="1611753" cy="444974"/>
          </a:xfrm>
          <a:prstGeom prst="rect">
            <a:avLst/>
          </a:prstGeom>
        </p:spPr>
      </p:pic>
      <p:sp>
        <p:nvSpPr>
          <p:cNvPr id="6" name="Slide Number Placeholder 5"/>
          <p:cNvSpPr>
            <a:spLocks noGrp="1"/>
          </p:cNvSpPr>
          <p:nvPr>
            <p:ph type="sldNum" sz="quarter" idx="12"/>
          </p:nvPr>
        </p:nvSpPr>
        <p:spPr>
          <a:xfrm>
            <a:off x="9330810" y="6247172"/>
            <a:ext cx="2246827" cy="365125"/>
          </a:xfrm>
        </p:spPr>
        <p:txBody>
          <a:bodyPr rIns="0"/>
          <a:lstStyle>
            <a:lvl1pPr algn="r">
              <a:defRPr/>
            </a:lvl1pPr>
          </a:lstStyle>
          <a:p>
            <a:fld id="{1249D568-2754-4E3B-89CC-4BFEF600AE10}" type="slidenum">
              <a:rPr lang="en-CA" smtClean="0"/>
              <a:pPr/>
              <a:t>‹#›</a:t>
            </a:fld>
            <a:endParaRPr lang="en-CA" dirty="0"/>
          </a:p>
        </p:txBody>
      </p:sp>
    </p:spTree>
    <p:extLst>
      <p:ext uri="{BB962C8B-B14F-4D97-AF65-F5344CB8AC3E}">
        <p14:creationId xmlns:p14="http://schemas.microsoft.com/office/powerpoint/2010/main" val="3463125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rint">
    <p:spTree>
      <p:nvGrpSpPr>
        <p:cNvPr id="1" name=""/>
        <p:cNvGrpSpPr/>
        <p:nvPr/>
      </p:nvGrpSpPr>
      <p:grpSpPr>
        <a:xfrm>
          <a:off x="0" y="0"/>
          <a:ext cx="0" cy="0"/>
          <a:chOff x="0" y="0"/>
          <a:chExt cx="0" cy="0"/>
        </a:xfrm>
      </p:grpSpPr>
      <p:sp>
        <p:nvSpPr>
          <p:cNvPr id="9" name="Title 1"/>
          <p:cNvSpPr>
            <a:spLocks noGrp="1"/>
          </p:cNvSpPr>
          <p:nvPr>
            <p:ph type="title"/>
          </p:nvPr>
        </p:nvSpPr>
        <p:spPr>
          <a:xfrm>
            <a:off x="841251" y="228605"/>
            <a:ext cx="10729942" cy="662203"/>
          </a:xfrm>
        </p:spPr>
        <p:txBody>
          <a:bodyPr>
            <a:noAutofit/>
          </a:bodyPr>
          <a:lstStyle>
            <a:lvl1pPr>
              <a:defRPr sz="2400"/>
            </a:lvl1pPr>
          </a:lstStyle>
          <a:p>
            <a:r>
              <a:rPr lang="en-US"/>
              <a:t>Click to edit Master title style</a:t>
            </a:r>
            <a:endParaRPr lang="en-US" dirty="0"/>
          </a:p>
        </p:txBody>
      </p:sp>
      <p:sp>
        <p:nvSpPr>
          <p:cNvPr id="13" name="Text Placeholder 5"/>
          <p:cNvSpPr>
            <a:spLocks noGrp="1"/>
          </p:cNvSpPr>
          <p:nvPr>
            <p:ph type="body" sz="quarter" idx="13"/>
          </p:nvPr>
        </p:nvSpPr>
        <p:spPr>
          <a:xfrm>
            <a:off x="610258" y="1173974"/>
            <a:ext cx="10960935" cy="4917647"/>
          </a:xfrm>
        </p:spPr>
        <p:txBody>
          <a:bodyPr>
            <a:noAutofit/>
          </a:bodyPr>
          <a:lstStyle>
            <a:lvl1pPr>
              <a:lnSpc>
                <a:spcPct val="100000"/>
              </a:lnSpc>
              <a:spcBef>
                <a:spcPts val="300"/>
              </a:spcBef>
              <a:spcAft>
                <a:spcPts val="300"/>
              </a:spcAft>
              <a:defRPr sz="1200"/>
            </a:lvl1pPr>
            <a:lvl2pPr>
              <a:lnSpc>
                <a:spcPct val="100000"/>
              </a:lnSpc>
              <a:spcBef>
                <a:spcPts val="300"/>
              </a:spcBef>
              <a:spcAft>
                <a:spcPts val="300"/>
              </a:spcAft>
              <a:defRPr sz="1200"/>
            </a:lvl2pPr>
            <a:lvl3pPr>
              <a:lnSpc>
                <a:spcPct val="100000"/>
              </a:lnSpc>
              <a:spcBef>
                <a:spcPts val="300"/>
              </a:spcBef>
              <a:spcAft>
                <a:spcPts val="300"/>
              </a:spcAft>
              <a:defRPr sz="1200"/>
            </a:lvl3pPr>
            <a:lvl4pPr>
              <a:lnSpc>
                <a:spcPct val="100000"/>
              </a:lnSpc>
              <a:spcBef>
                <a:spcPts val="300"/>
              </a:spcBef>
              <a:spcAft>
                <a:spcPts val="300"/>
              </a:spcAft>
              <a:defRPr sz="1200"/>
            </a:lvl4pPr>
            <a:lvl5pPr>
              <a:lnSpc>
                <a:spcPct val="100000"/>
              </a:lnSpc>
              <a:spcBef>
                <a:spcPts val="300"/>
              </a:spcBef>
              <a:spcAft>
                <a:spcPts val="300"/>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5" name="Slide Number Placeholder 5"/>
          <p:cNvSpPr>
            <a:spLocks noGrp="1"/>
          </p:cNvSpPr>
          <p:nvPr>
            <p:ph type="sldNum" sz="quarter" idx="12"/>
          </p:nvPr>
        </p:nvSpPr>
        <p:spPr>
          <a:xfrm>
            <a:off x="9330810" y="6247172"/>
            <a:ext cx="2246827" cy="365125"/>
          </a:xfrm>
        </p:spPr>
        <p:txBody>
          <a:bodyPr rIns="0"/>
          <a:lstStyle>
            <a:lvl1pPr algn="r">
              <a:defRPr/>
            </a:lvl1pPr>
          </a:lstStyle>
          <a:p>
            <a:fld id="{1249D568-2754-4E3B-89CC-4BFEF600AE10}" type="slidenum">
              <a:rPr lang="en-CA" smtClean="0"/>
              <a:pPr/>
              <a:t>‹#›</a:t>
            </a:fld>
            <a:endParaRPr lang="en-CA" dirty="0"/>
          </a:p>
        </p:txBody>
      </p:sp>
      <p:pic>
        <p:nvPicPr>
          <p:cNvPr id="16" name="Picture 15"/>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7881" y="6196813"/>
            <a:ext cx="1611753" cy="444974"/>
          </a:xfrm>
          <a:prstGeom prst="rect">
            <a:avLst/>
          </a:prstGeom>
        </p:spPr>
      </p:pic>
      <p:sp>
        <p:nvSpPr>
          <p:cNvPr id="17" name="Rectangle 16"/>
          <p:cNvSpPr/>
          <p:nvPr userDrawn="1"/>
        </p:nvSpPr>
        <p:spPr>
          <a:xfrm>
            <a:off x="610258" y="427361"/>
            <a:ext cx="146304" cy="5489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cxnSp>
        <p:nvCxnSpPr>
          <p:cNvPr id="18" name="Straight Connector 17"/>
          <p:cNvCxnSpPr/>
          <p:nvPr userDrawn="1"/>
        </p:nvCxnSpPr>
        <p:spPr>
          <a:xfrm>
            <a:off x="847165" y="958130"/>
            <a:ext cx="1072402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5488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Print">
    <p:spTree>
      <p:nvGrpSpPr>
        <p:cNvPr id="1" name=""/>
        <p:cNvGrpSpPr/>
        <p:nvPr/>
      </p:nvGrpSpPr>
      <p:grpSpPr>
        <a:xfrm>
          <a:off x="0" y="0"/>
          <a:ext cx="0" cy="0"/>
          <a:chOff x="0" y="0"/>
          <a:chExt cx="0" cy="0"/>
        </a:xfrm>
      </p:grpSpPr>
      <p:sp>
        <p:nvSpPr>
          <p:cNvPr id="9" name="Title 1"/>
          <p:cNvSpPr>
            <a:spLocks noGrp="1"/>
          </p:cNvSpPr>
          <p:nvPr>
            <p:ph type="title"/>
          </p:nvPr>
        </p:nvSpPr>
        <p:spPr>
          <a:xfrm>
            <a:off x="841251" y="228605"/>
            <a:ext cx="10729942" cy="662203"/>
          </a:xfrm>
        </p:spPr>
        <p:txBody>
          <a:bodyPr>
            <a:noAutofit/>
          </a:bodyPr>
          <a:lstStyle>
            <a:lvl1pPr>
              <a:defRPr sz="2400"/>
            </a:lvl1pPr>
          </a:lstStyle>
          <a:p>
            <a:r>
              <a:rPr lang="en-US"/>
              <a:t>Click to edit Master title style</a:t>
            </a:r>
            <a:endParaRPr lang="en-US" dirty="0"/>
          </a:p>
        </p:txBody>
      </p:sp>
      <p:sp>
        <p:nvSpPr>
          <p:cNvPr id="13" name="Text Placeholder 5"/>
          <p:cNvSpPr>
            <a:spLocks noGrp="1"/>
          </p:cNvSpPr>
          <p:nvPr>
            <p:ph type="body" sz="quarter" idx="13"/>
          </p:nvPr>
        </p:nvSpPr>
        <p:spPr>
          <a:xfrm>
            <a:off x="610258" y="1173974"/>
            <a:ext cx="10960935" cy="4917647"/>
          </a:xfrm>
        </p:spPr>
        <p:txBody>
          <a:bodyPr>
            <a:noAutofit/>
          </a:bodyPr>
          <a:lstStyle>
            <a:lvl1pPr>
              <a:lnSpc>
                <a:spcPct val="100000"/>
              </a:lnSpc>
              <a:spcBef>
                <a:spcPts val="300"/>
              </a:spcBef>
              <a:spcAft>
                <a:spcPts val="300"/>
              </a:spcAft>
              <a:defRPr sz="1200"/>
            </a:lvl1pPr>
            <a:lvl2pPr>
              <a:lnSpc>
                <a:spcPct val="100000"/>
              </a:lnSpc>
              <a:spcBef>
                <a:spcPts val="300"/>
              </a:spcBef>
              <a:spcAft>
                <a:spcPts val="300"/>
              </a:spcAft>
              <a:defRPr sz="1200"/>
            </a:lvl2pPr>
            <a:lvl3pPr>
              <a:lnSpc>
                <a:spcPct val="100000"/>
              </a:lnSpc>
              <a:spcBef>
                <a:spcPts val="300"/>
              </a:spcBef>
              <a:spcAft>
                <a:spcPts val="300"/>
              </a:spcAft>
              <a:defRPr sz="1200"/>
            </a:lvl3pPr>
            <a:lvl4pPr>
              <a:lnSpc>
                <a:spcPct val="100000"/>
              </a:lnSpc>
              <a:spcBef>
                <a:spcPts val="300"/>
              </a:spcBef>
              <a:spcAft>
                <a:spcPts val="300"/>
              </a:spcAft>
              <a:defRPr sz="1200"/>
            </a:lvl4pPr>
            <a:lvl5pPr>
              <a:lnSpc>
                <a:spcPct val="100000"/>
              </a:lnSpc>
              <a:spcBef>
                <a:spcPts val="300"/>
              </a:spcBef>
              <a:spcAft>
                <a:spcPts val="300"/>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16" name="Picture 15"/>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7881" y="6196813"/>
            <a:ext cx="1611753" cy="444974"/>
          </a:xfrm>
          <a:prstGeom prst="rect">
            <a:avLst/>
          </a:prstGeom>
        </p:spPr>
      </p:pic>
      <p:sp>
        <p:nvSpPr>
          <p:cNvPr id="17" name="Rectangle 16"/>
          <p:cNvSpPr/>
          <p:nvPr userDrawn="1"/>
        </p:nvSpPr>
        <p:spPr>
          <a:xfrm>
            <a:off x="610258" y="427361"/>
            <a:ext cx="146304" cy="5489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cxnSp>
        <p:nvCxnSpPr>
          <p:cNvPr id="18" name="Straight Connector 17"/>
          <p:cNvCxnSpPr/>
          <p:nvPr userDrawn="1"/>
        </p:nvCxnSpPr>
        <p:spPr>
          <a:xfrm>
            <a:off x="847165" y="958130"/>
            <a:ext cx="10724028"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12"/>
          </p:nvPr>
        </p:nvSpPr>
        <p:spPr>
          <a:xfrm>
            <a:off x="9330810" y="6247172"/>
            <a:ext cx="2246827" cy="365125"/>
          </a:xfrm>
        </p:spPr>
        <p:txBody>
          <a:bodyPr rIns="0"/>
          <a:lstStyle>
            <a:lvl1pPr algn="r">
              <a:defRPr/>
            </a:lvl1pPr>
          </a:lstStyle>
          <a:p>
            <a:fld id="{1249D568-2754-4E3B-89CC-4BFEF600AE10}" type="slidenum">
              <a:rPr lang="en-CA" smtClean="0"/>
              <a:pPr/>
              <a:t>‹#›</a:t>
            </a:fld>
            <a:endParaRPr lang="en-CA" dirty="0"/>
          </a:p>
        </p:txBody>
      </p:sp>
    </p:spTree>
    <p:extLst>
      <p:ext uri="{BB962C8B-B14F-4D97-AF65-F5344CB8AC3E}">
        <p14:creationId xmlns:p14="http://schemas.microsoft.com/office/powerpoint/2010/main" val="2993591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rint /w footer">
    <p:spTree>
      <p:nvGrpSpPr>
        <p:cNvPr id="1" name=""/>
        <p:cNvGrpSpPr/>
        <p:nvPr/>
      </p:nvGrpSpPr>
      <p:grpSpPr>
        <a:xfrm>
          <a:off x="0" y="0"/>
          <a:ext cx="0" cy="0"/>
          <a:chOff x="0" y="0"/>
          <a:chExt cx="0" cy="0"/>
        </a:xfrm>
      </p:grpSpPr>
      <p:sp>
        <p:nvSpPr>
          <p:cNvPr id="13" name="Title 1"/>
          <p:cNvSpPr>
            <a:spLocks noGrp="1"/>
          </p:cNvSpPr>
          <p:nvPr>
            <p:ph type="title"/>
          </p:nvPr>
        </p:nvSpPr>
        <p:spPr>
          <a:xfrm>
            <a:off x="841251" y="228605"/>
            <a:ext cx="10729942" cy="662203"/>
          </a:xfrm>
        </p:spPr>
        <p:txBody>
          <a:bodyPr>
            <a:noAutofit/>
          </a:bodyPr>
          <a:lstStyle>
            <a:lvl1pPr>
              <a:defRPr sz="2400"/>
            </a:lvl1pPr>
          </a:lstStyle>
          <a:p>
            <a:r>
              <a:rPr lang="en-US"/>
              <a:t>Click to edit Master title style</a:t>
            </a:r>
            <a:endParaRPr lang="en-US" dirty="0"/>
          </a:p>
        </p:txBody>
      </p:sp>
      <p:sp>
        <p:nvSpPr>
          <p:cNvPr id="16" name="Text Placeholder 5"/>
          <p:cNvSpPr>
            <a:spLocks noGrp="1"/>
          </p:cNvSpPr>
          <p:nvPr>
            <p:ph type="body" sz="quarter" idx="13"/>
          </p:nvPr>
        </p:nvSpPr>
        <p:spPr>
          <a:xfrm>
            <a:off x="610258" y="1173977"/>
            <a:ext cx="10960935" cy="5108841"/>
          </a:xfrm>
        </p:spPr>
        <p:txBody>
          <a:bodyPr>
            <a:noAutofit/>
          </a:bodyPr>
          <a:lstStyle>
            <a:lvl1pPr>
              <a:lnSpc>
                <a:spcPct val="100000"/>
              </a:lnSpc>
              <a:spcBef>
                <a:spcPts val="300"/>
              </a:spcBef>
              <a:spcAft>
                <a:spcPts val="300"/>
              </a:spcAft>
              <a:defRPr sz="1200"/>
            </a:lvl1pPr>
            <a:lvl2pPr>
              <a:lnSpc>
                <a:spcPct val="100000"/>
              </a:lnSpc>
              <a:spcBef>
                <a:spcPts val="300"/>
              </a:spcBef>
              <a:spcAft>
                <a:spcPts val="300"/>
              </a:spcAft>
              <a:defRPr sz="1200"/>
            </a:lvl2pPr>
            <a:lvl3pPr>
              <a:lnSpc>
                <a:spcPct val="100000"/>
              </a:lnSpc>
              <a:spcBef>
                <a:spcPts val="300"/>
              </a:spcBef>
              <a:spcAft>
                <a:spcPts val="300"/>
              </a:spcAft>
              <a:defRPr sz="1200"/>
            </a:lvl3pPr>
            <a:lvl4pPr>
              <a:lnSpc>
                <a:spcPct val="100000"/>
              </a:lnSpc>
              <a:spcBef>
                <a:spcPts val="300"/>
              </a:spcBef>
              <a:spcAft>
                <a:spcPts val="300"/>
              </a:spcAft>
              <a:defRPr sz="1200"/>
            </a:lvl4pPr>
            <a:lvl5pPr>
              <a:lnSpc>
                <a:spcPct val="100000"/>
              </a:lnSpc>
              <a:spcBef>
                <a:spcPts val="300"/>
              </a:spcBef>
              <a:spcAft>
                <a:spcPts val="300"/>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7" name="Rectangle 16"/>
          <p:cNvSpPr/>
          <p:nvPr userDrawn="1"/>
        </p:nvSpPr>
        <p:spPr>
          <a:xfrm>
            <a:off x="610258" y="427361"/>
            <a:ext cx="146304" cy="5489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cxnSp>
        <p:nvCxnSpPr>
          <p:cNvPr id="18" name="Straight Connector 17"/>
          <p:cNvCxnSpPr/>
          <p:nvPr userDrawn="1"/>
        </p:nvCxnSpPr>
        <p:spPr>
          <a:xfrm>
            <a:off x="847165" y="958130"/>
            <a:ext cx="10724028"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Slide Number Placeholder 8"/>
          <p:cNvSpPr>
            <a:spLocks noGrp="1"/>
          </p:cNvSpPr>
          <p:nvPr>
            <p:ph type="sldNum" sz="quarter" idx="12"/>
          </p:nvPr>
        </p:nvSpPr>
        <p:spPr>
          <a:xfrm>
            <a:off x="10807618" y="6412351"/>
            <a:ext cx="770019" cy="236223"/>
          </a:xfrm>
          <a:prstGeom prst="rect">
            <a:avLst/>
          </a:prstGeom>
        </p:spPr>
        <p:txBody>
          <a:bodyPr lIns="0" tIns="0" rIns="0" bIns="0"/>
          <a:lstStyle>
            <a:lvl1pPr algn="r">
              <a:tabLst>
                <a:tab pos="460375" algn="r"/>
              </a:tabLst>
              <a:defRPr sz="1400">
                <a:solidFill>
                  <a:srgbClr val="5C6671"/>
                </a:solidFill>
                <a:latin typeface="Segoe UI Semilight" panose="020B0402040204020203" pitchFamily="34" charset="0"/>
                <a:cs typeface="Segoe UI Semilight" panose="020B0402040204020203" pitchFamily="34" charset="0"/>
              </a:defRPr>
            </a:lvl1pPr>
          </a:lstStyle>
          <a:p>
            <a:pPr marL="60325"/>
            <a:r>
              <a:rPr lang="en-CA" dirty="0">
                <a:solidFill>
                  <a:srgbClr val="FFC709"/>
                </a:solidFill>
              </a:rPr>
              <a:t>|	</a:t>
            </a:r>
            <a:fld id="{1249D568-2754-4E3B-89CC-4BFEF600AE10}" type="slidenum">
              <a:rPr lang="en-CA" smtClean="0"/>
              <a:pPr marL="60325"/>
              <a:t>‹#›</a:t>
            </a:fld>
            <a:endParaRPr lang="en-CA" dirty="0"/>
          </a:p>
        </p:txBody>
      </p:sp>
      <p:grpSp>
        <p:nvGrpSpPr>
          <p:cNvPr id="9" name="Group 8"/>
          <p:cNvGrpSpPr/>
          <p:nvPr userDrawn="1"/>
        </p:nvGrpSpPr>
        <p:grpSpPr>
          <a:xfrm>
            <a:off x="502920" y="6465100"/>
            <a:ext cx="7378618" cy="138499"/>
            <a:chOff x="502920" y="6465100"/>
            <a:chExt cx="7378618" cy="138499"/>
          </a:xfrm>
        </p:grpSpPr>
        <p:sp>
          <p:nvSpPr>
            <p:cNvPr id="10" name="Rectangle 5"/>
            <p:cNvSpPr>
              <a:spLocks noChangeArrowheads="1"/>
            </p:cNvSpPr>
            <p:nvPr userDrawn="1"/>
          </p:nvSpPr>
          <p:spPr bwMode="auto">
            <a:xfrm>
              <a:off x="716005" y="6465100"/>
              <a:ext cx="7165533"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686C72"/>
                  </a:solidFill>
                  <a:effectLst/>
                  <a:latin typeface="Segoe UI Semilight" panose="020B0402040204020203" pitchFamily="34" charset="0"/>
                  <a:ea typeface="Arial" panose="020B0604020202020204" pitchFamily="34" charset="0"/>
                  <a:cs typeface="Segoe UI Semilight" panose="020B0402040204020203" pitchFamily="34" charset="0"/>
                </a:rPr>
                <a:t>Aird &amp; Berlis LLP </a:t>
              </a:r>
              <a:r>
                <a:rPr kumimoji="0" lang="en-US" altLang="en-US" sz="900" b="0" i="0" u="none" strike="noStrike" cap="none" normalizeH="0" baseline="0" dirty="0">
                  <a:ln>
                    <a:noFill/>
                  </a:ln>
                  <a:solidFill>
                    <a:srgbClr val="686C72"/>
                  </a:solidFill>
                  <a:effectLst/>
                  <a:latin typeface="Segoe UI Semilight" panose="020B0402040204020203" pitchFamily="34" charset="0"/>
                  <a:ea typeface="Arial" panose="020B0604020202020204" pitchFamily="34" charset="0"/>
                  <a:cs typeface="Segoe UI Semilight" panose="020B0402040204020203" pitchFamily="34" charset="0"/>
                </a:rPr>
                <a:t>|</a:t>
              </a:r>
              <a:r>
                <a:rPr kumimoji="0" lang="en-US" altLang="en-US" sz="900" b="1" i="0" u="none" strike="noStrike" cap="none" normalizeH="0" baseline="0" dirty="0">
                  <a:ln>
                    <a:noFill/>
                  </a:ln>
                  <a:solidFill>
                    <a:srgbClr val="686C72"/>
                  </a:solidFill>
                  <a:effectLst/>
                  <a:latin typeface="Segoe UI Semilight" panose="020B0402040204020203" pitchFamily="34" charset="0"/>
                  <a:ea typeface="Arial" panose="020B0604020202020204" pitchFamily="34" charset="0"/>
                  <a:cs typeface="Segoe UI Semilight" panose="020B0402040204020203" pitchFamily="34" charset="0"/>
                </a:rPr>
                <a:t> </a:t>
              </a:r>
              <a:r>
                <a:rPr kumimoji="0" lang="en-US" altLang="en-US" sz="900" b="0" i="0" u="none" strike="noStrike" cap="none" normalizeH="0" baseline="0" dirty="0">
                  <a:ln>
                    <a:noFill/>
                  </a:ln>
                  <a:solidFill>
                    <a:srgbClr val="686C72"/>
                  </a:solidFill>
                  <a:effectLst/>
                  <a:latin typeface="Segoe UI Semilight" panose="020B0402040204020203" pitchFamily="34" charset="0"/>
                  <a:ea typeface="Arial" panose="020B0604020202020204" pitchFamily="34" charset="0"/>
                  <a:cs typeface="Segoe UI Semilight" panose="020B0402040204020203" pitchFamily="34" charset="0"/>
                </a:rPr>
                <a:t>Lawyers</a:t>
              </a:r>
              <a:r>
                <a:rPr kumimoji="0" lang="en-US" altLang="en-US" sz="900" b="1" i="0" u="none" strike="noStrike" cap="none" normalizeH="0" baseline="0" dirty="0">
                  <a:ln>
                    <a:noFill/>
                  </a:ln>
                  <a:solidFill>
                    <a:srgbClr val="686C72"/>
                  </a:solidFill>
                  <a:effectLst/>
                  <a:latin typeface="Segoe UI Semilight" panose="020B0402040204020203" pitchFamily="34" charset="0"/>
                  <a:ea typeface="Arial" panose="020B0604020202020204" pitchFamily="34" charset="0"/>
                  <a:cs typeface="Segoe UI Semilight" panose="020B0402040204020203" pitchFamily="34" charset="0"/>
                </a:rPr>
                <a:t>   </a:t>
              </a:r>
              <a:r>
                <a:rPr kumimoji="0" lang="en-US" altLang="en-US" sz="900" b="0" i="0" u="none" strike="noStrike" cap="none" normalizeH="0" baseline="0" dirty="0">
                  <a:ln>
                    <a:noFill/>
                  </a:ln>
                  <a:solidFill>
                    <a:srgbClr val="686C72"/>
                  </a:solidFill>
                  <a:effectLst/>
                  <a:latin typeface="Segoe UI Semilight" panose="020B0402040204020203" pitchFamily="34" charset="0"/>
                  <a:ea typeface="Arial" panose="020B0604020202020204" pitchFamily="34" charset="0"/>
                  <a:cs typeface="Segoe UI Semilight" panose="020B0402040204020203" pitchFamily="34" charset="0"/>
                </a:rPr>
                <a:t>Brookfield Place, 181 Bay Street, Suite 1800, Toronto, Canada  M5J 2T9  </a:t>
              </a:r>
              <a:r>
                <a:rPr kumimoji="0" lang="en-US" altLang="en-US" sz="900" b="0" i="0" u="none" strike="noStrike" cap="none" normalizeH="0" baseline="0" dirty="0">
                  <a:ln>
                    <a:noFill/>
                  </a:ln>
                  <a:solidFill>
                    <a:srgbClr val="FFC709"/>
                  </a:solidFill>
                  <a:effectLst/>
                  <a:latin typeface="Segoe UI Semilight" panose="020B0402040204020203" pitchFamily="34" charset="0"/>
                  <a:ea typeface="Arial" panose="020B0604020202020204" pitchFamily="34" charset="0"/>
                  <a:cs typeface="Segoe UI Semilight" panose="020B0402040204020203" pitchFamily="34" charset="0"/>
                </a:rPr>
                <a:t>T</a:t>
              </a:r>
              <a:r>
                <a:rPr kumimoji="0" lang="en-US" altLang="en-US" sz="900" b="0" i="0" u="none" strike="noStrike" cap="none" normalizeH="0" baseline="0" dirty="0">
                  <a:ln>
                    <a:noFill/>
                  </a:ln>
                  <a:solidFill>
                    <a:srgbClr val="FDB736"/>
                  </a:solidFill>
                  <a:effectLst/>
                  <a:latin typeface="Segoe UI Semilight" panose="020B0402040204020203" pitchFamily="34" charset="0"/>
                  <a:ea typeface="Arial" panose="020B0604020202020204" pitchFamily="34" charset="0"/>
                  <a:cs typeface="Segoe UI Semilight" panose="020B0402040204020203" pitchFamily="34" charset="0"/>
                </a:rPr>
                <a:t> </a:t>
              </a:r>
              <a:r>
                <a:rPr kumimoji="0" lang="en-US" altLang="en-US" sz="900" b="0" i="0" u="none" strike="noStrike" cap="none" normalizeH="0" baseline="0" dirty="0">
                  <a:ln>
                    <a:noFill/>
                  </a:ln>
                  <a:solidFill>
                    <a:srgbClr val="686C72"/>
                  </a:solidFill>
                  <a:effectLst/>
                  <a:latin typeface="Segoe UI Semilight" panose="020B0402040204020203" pitchFamily="34" charset="0"/>
                  <a:ea typeface="Arial" panose="020B0604020202020204" pitchFamily="34" charset="0"/>
                  <a:cs typeface="Segoe UI Semilight" panose="020B0402040204020203" pitchFamily="34" charset="0"/>
                </a:rPr>
                <a:t>416.863.1500  </a:t>
              </a:r>
              <a:r>
                <a:rPr kumimoji="0" lang="en-US" altLang="en-US" sz="900" b="0" i="0" u="none" strike="noStrike" cap="none" normalizeH="0" baseline="0" dirty="0">
                  <a:ln>
                    <a:noFill/>
                  </a:ln>
                  <a:solidFill>
                    <a:srgbClr val="FFC709"/>
                  </a:solidFill>
                  <a:effectLst/>
                  <a:latin typeface="Segoe UI Semilight" panose="020B0402040204020203" pitchFamily="34" charset="0"/>
                  <a:ea typeface="Arial" panose="020B0604020202020204" pitchFamily="34" charset="0"/>
                  <a:cs typeface="Segoe UI Semilight" panose="020B0402040204020203" pitchFamily="34" charset="0"/>
                </a:rPr>
                <a:t>F</a:t>
              </a:r>
              <a:r>
                <a:rPr kumimoji="0" lang="en-US" altLang="en-US" sz="900" b="0" i="0" u="none" strike="noStrike" cap="none" normalizeH="0" baseline="0" dirty="0">
                  <a:ln>
                    <a:noFill/>
                  </a:ln>
                  <a:solidFill>
                    <a:srgbClr val="FDB736"/>
                  </a:solidFill>
                  <a:effectLst/>
                  <a:latin typeface="Segoe UI Semilight" panose="020B0402040204020203" pitchFamily="34" charset="0"/>
                  <a:ea typeface="Arial" panose="020B0604020202020204" pitchFamily="34" charset="0"/>
                  <a:cs typeface="Segoe UI Semilight" panose="020B0402040204020203" pitchFamily="34" charset="0"/>
                </a:rPr>
                <a:t> </a:t>
              </a:r>
              <a:r>
                <a:rPr kumimoji="0" lang="en-US" altLang="en-US" sz="900" b="0" i="0" u="none" strike="noStrike" cap="none" normalizeH="0" baseline="0" dirty="0">
                  <a:ln>
                    <a:noFill/>
                  </a:ln>
                  <a:solidFill>
                    <a:srgbClr val="686C72"/>
                  </a:solidFill>
                  <a:effectLst/>
                  <a:latin typeface="Segoe UI Semilight" panose="020B0402040204020203" pitchFamily="34" charset="0"/>
                  <a:ea typeface="Arial" panose="020B0604020202020204" pitchFamily="34" charset="0"/>
                  <a:cs typeface="Segoe UI Semilight" panose="020B0402040204020203" pitchFamily="34" charset="0"/>
                </a:rPr>
                <a:t>416.863.1515  </a:t>
              </a:r>
              <a:r>
                <a:rPr kumimoji="0" lang="en-US" altLang="en-US" sz="900" b="0" i="0" u="none" strike="noStrike" cap="none" normalizeH="0" baseline="0" dirty="0">
                  <a:ln>
                    <a:noFill/>
                  </a:ln>
                  <a:solidFill>
                    <a:srgbClr val="FFC709"/>
                  </a:solidFill>
                  <a:effectLst/>
                  <a:latin typeface="Segoe UI Semilight" panose="020B0402040204020203" pitchFamily="34" charset="0"/>
                  <a:ea typeface="Arial" panose="020B0604020202020204" pitchFamily="34" charset="0"/>
                  <a:cs typeface="Segoe UI Semilight" panose="020B0402040204020203" pitchFamily="34" charset="0"/>
                </a:rPr>
                <a:t>|</a:t>
              </a:r>
              <a:r>
                <a:rPr kumimoji="0" lang="en-US" altLang="en-US" sz="900" b="0" i="0" u="none" strike="noStrike" cap="none" normalizeH="0" baseline="0" dirty="0">
                  <a:ln>
                    <a:noFill/>
                  </a:ln>
                  <a:solidFill>
                    <a:srgbClr val="FDB736"/>
                  </a:solidFill>
                  <a:effectLst/>
                  <a:latin typeface="Segoe UI Semilight" panose="020B0402040204020203" pitchFamily="34" charset="0"/>
                  <a:ea typeface="Arial" panose="020B0604020202020204" pitchFamily="34" charset="0"/>
                  <a:cs typeface="Segoe UI Semilight" panose="020B0402040204020203" pitchFamily="34" charset="0"/>
                </a:rPr>
                <a:t>  </a:t>
              </a:r>
              <a:r>
                <a:rPr kumimoji="0" lang="en-US" altLang="en-US" sz="900" b="0" i="0" u="none" strike="noStrike" cap="none" normalizeH="0" baseline="0" dirty="0">
                  <a:ln>
                    <a:noFill/>
                  </a:ln>
                  <a:solidFill>
                    <a:srgbClr val="686C72"/>
                  </a:solidFill>
                  <a:effectLst/>
                  <a:latin typeface="Segoe UI Semilight" panose="020B0402040204020203" pitchFamily="34" charset="0"/>
                  <a:ea typeface="Arial" panose="020B0604020202020204" pitchFamily="34" charset="0"/>
                  <a:cs typeface="Segoe UI Semilight" panose="020B0402040204020203" pitchFamily="34" charset="0"/>
                </a:rPr>
                <a:t>airdberlis.com</a:t>
              </a:r>
              <a:endParaRPr kumimoji="0" lang="en-US" altLang="en-US" sz="2400" b="0" i="0" u="none" strike="noStrike" cap="none" normalizeH="0" baseline="0" dirty="0">
                <a:ln>
                  <a:noFill/>
                </a:ln>
                <a:solidFill>
                  <a:schemeClr val="tx1"/>
                </a:solidFill>
                <a:effectLst/>
                <a:latin typeface="Segoe UI Semilight" panose="020B0402040204020203" pitchFamily="34" charset="0"/>
                <a:cs typeface="Segoe UI Semilight" panose="020B0402040204020203" pitchFamily="34" charset="0"/>
              </a:endParaRPr>
            </a:p>
          </p:txBody>
        </p:sp>
        <p:sp>
          <p:nvSpPr>
            <p:cNvPr id="11" name="L-Shape 11"/>
            <p:cNvSpPr>
              <a:spLocks noChangeAspect="1"/>
            </p:cNvSpPr>
            <p:nvPr userDrawn="1"/>
          </p:nvSpPr>
          <p:spPr>
            <a:xfrm rot="10800000">
              <a:off x="502920" y="6480442"/>
              <a:ext cx="109728" cy="109728"/>
            </a:xfrm>
            <a:custGeom>
              <a:avLst/>
              <a:gdLst>
                <a:gd name="connsiteX0" fmla="*/ 0 w 2738437"/>
                <a:gd name="connsiteY0" fmla="*/ 0 h 2738437"/>
                <a:gd name="connsiteX1" fmla="*/ 1369219 w 2738437"/>
                <a:gd name="connsiteY1" fmla="*/ 0 h 2738437"/>
                <a:gd name="connsiteX2" fmla="*/ 1369219 w 2738437"/>
                <a:gd name="connsiteY2" fmla="*/ 1369219 h 2738437"/>
                <a:gd name="connsiteX3" fmla="*/ 2738437 w 2738437"/>
                <a:gd name="connsiteY3" fmla="*/ 1369219 h 2738437"/>
                <a:gd name="connsiteX4" fmla="*/ 2738437 w 2738437"/>
                <a:gd name="connsiteY4" fmla="*/ 2738437 h 2738437"/>
                <a:gd name="connsiteX5" fmla="*/ 0 w 2738437"/>
                <a:gd name="connsiteY5" fmla="*/ 2738437 h 2738437"/>
                <a:gd name="connsiteX6" fmla="*/ 0 w 2738437"/>
                <a:gd name="connsiteY6" fmla="*/ 0 h 2738437"/>
                <a:gd name="connsiteX0" fmla="*/ 0 w 2738437"/>
                <a:gd name="connsiteY0" fmla="*/ 4763 h 2743200"/>
                <a:gd name="connsiteX1" fmla="*/ 683419 w 2738437"/>
                <a:gd name="connsiteY1" fmla="*/ 0 h 2743200"/>
                <a:gd name="connsiteX2" fmla="*/ 1369219 w 2738437"/>
                <a:gd name="connsiteY2" fmla="*/ 1373982 h 2743200"/>
                <a:gd name="connsiteX3" fmla="*/ 2738437 w 2738437"/>
                <a:gd name="connsiteY3" fmla="*/ 1373982 h 2743200"/>
                <a:gd name="connsiteX4" fmla="*/ 2738437 w 2738437"/>
                <a:gd name="connsiteY4" fmla="*/ 2743200 h 2743200"/>
                <a:gd name="connsiteX5" fmla="*/ 0 w 2738437"/>
                <a:gd name="connsiteY5" fmla="*/ 2743200 h 2743200"/>
                <a:gd name="connsiteX6" fmla="*/ 0 w 2738437"/>
                <a:gd name="connsiteY6" fmla="*/ 4763 h 2743200"/>
                <a:gd name="connsiteX0" fmla="*/ 0 w 2738437"/>
                <a:gd name="connsiteY0" fmla="*/ 4763 h 2743200"/>
                <a:gd name="connsiteX1" fmla="*/ 683419 w 2738437"/>
                <a:gd name="connsiteY1" fmla="*/ 0 h 2743200"/>
                <a:gd name="connsiteX2" fmla="*/ 1369219 w 2738437"/>
                <a:gd name="connsiteY2" fmla="*/ 1373982 h 2743200"/>
                <a:gd name="connsiteX3" fmla="*/ 2738437 w 2738437"/>
                <a:gd name="connsiteY3" fmla="*/ 2081213 h 2743200"/>
                <a:gd name="connsiteX4" fmla="*/ 2738437 w 2738437"/>
                <a:gd name="connsiteY4" fmla="*/ 2743200 h 2743200"/>
                <a:gd name="connsiteX5" fmla="*/ 0 w 2738437"/>
                <a:gd name="connsiteY5" fmla="*/ 2743200 h 2743200"/>
                <a:gd name="connsiteX6" fmla="*/ 0 w 2738437"/>
                <a:gd name="connsiteY6" fmla="*/ 4763 h 2743200"/>
                <a:gd name="connsiteX0" fmla="*/ 0 w 2738437"/>
                <a:gd name="connsiteY0" fmla="*/ 4763 h 2743200"/>
                <a:gd name="connsiteX1" fmla="*/ 683419 w 2738437"/>
                <a:gd name="connsiteY1" fmla="*/ 0 h 2743200"/>
                <a:gd name="connsiteX2" fmla="*/ 700088 w 2738437"/>
                <a:gd name="connsiteY2" fmla="*/ 2083595 h 2743200"/>
                <a:gd name="connsiteX3" fmla="*/ 2738437 w 2738437"/>
                <a:gd name="connsiteY3" fmla="*/ 2081213 h 2743200"/>
                <a:gd name="connsiteX4" fmla="*/ 2738437 w 2738437"/>
                <a:gd name="connsiteY4" fmla="*/ 2743200 h 2743200"/>
                <a:gd name="connsiteX5" fmla="*/ 0 w 2738437"/>
                <a:gd name="connsiteY5" fmla="*/ 2743200 h 2743200"/>
                <a:gd name="connsiteX6" fmla="*/ 0 w 2738437"/>
                <a:gd name="connsiteY6" fmla="*/ 4763 h 2743200"/>
                <a:gd name="connsiteX0" fmla="*/ 0 w 2738437"/>
                <a:gd name="connsiteY0" fmla="*/ 4763 h 2743200"/>
                <a:gd name="connsiteX1" fmla="*/ 683419 w 2738437"/>
                <a:gd name="connsiteY1" fmla="*/ 0 h 2743200"/>
                <a:gd name="connsiteX2" fmla="*/ 554832 w 2738437"/>
                <a:gd name="connsiteY2" fmla="*/ 2121695 h 2743200"/>
                <a:gd name="connsiteX3" fmla="*/ 2738437 w 2738437"/>
                <a:gd name="connsiteY3" fmla="*/ 2081213 h 2743200"/>
                <a:gd name="connsiteX4" fmla="*/ 2738437 w 2738437"/>
                <a:gd name="connsiteY4" fmla="*/ 2743200 h 2743200"/>
                <a:gd name="connsiteX5" fmla="*/ 0 w 2738437"/>
                <a:gd name="connsiteY5" fmla="*/ 2743200 h 2743200"/>
                <a:gd name="connsiteX6" fmla="*/ 0 w 2738437"/>
                <a:gd name="connsiteY6" fmla="*/ 4763 h 2743200"/>
                <a:gd name="connsiteX0" fmla="*/ 0 w 2738437"/>
                <a:gd name="connsiteY0" fmla="*/ 4763 h 2743200"/>
                <a:gd name="connsiteX1" fmla="*/ 683419 w 2738437"/>
                <a:gd name="connsiteY1" fmla="*/ 0 h 2743200"/>
                <a:gd name="connsiteX2" fmla="*/ 685801 w 2738437"/>
                <a:gd name="connsiteY2" fmla="*/ 2088357 h 2743200"/>
                <a:gd name="connsiteX3" fmla="*/ 2738437 w 2738437"/>
                <a:gd name="connsiteY3" fmla="*/ 2081213 h 2743200"/>
                <a:gd name="connsiteX4" fmla="*/ 2738437 w 2738437"/>
                <a:gd name="connsiteY4" fmla="*/ 2743200 h 2743200"/>
                <a:gd name="connsiteX5" fmla="*/ 0 w 2738437"/>
                <a:gd name="connsiteY5" fmla="*/ 2743200 h 2743200"/>
                <a:gd name="connsiteX6" fmla="*/ 0 w 2738437"/>
                <a:gd name="connsiteY6" fmla="*/ 4763 h 2743200"/>
                <a:gd name="connsiteX0" fmla="*/ 0 w 2738437"/>
                <a:gd name="connsiteY0" fmla="*/ 4763 h 2743200"/>
                <a:gd name="connsiteX1" fmla="*/ 683419 w 2738437"/>
                <a:gd name="connsiteY1" fmla="*/ 0 h 2743200"/>
                <a:gd name="connsiteX2" fmla="*/ 685801 w 2738437"/>
                <a:gd name="connsiteY2" fmla="*/ 2088357 h 2743200"/>
                <a:gd name="connsiteX3" fmla="*/ 2738437 w 2738437"/>
                <a:gd name="connsiteY3" fmla="*/ 2088357 h 2743200"/>
                <a:gd name="connsiteX4" fmla="*/ 2738437 w 2738437"/>
                <a:gd name="connsiteY4" fmla="*/ 2743200 h 2743200"/>
                <a:gd name="connsiteX5" fmla="*/ 0 w 2738437"/>
                <a:gd name="connsiteY5" fmla="*/ 2743200 h 2743200"/>
                <a:gd name="connsiteX6" fmla="*/ 0 w 2738437"/>
                <a:gd name="connsiteY6" fmla="*/ 4763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8437" h="2743200">
                  <a:moveTo>
                    <a:pt x="0" y="4763"/>
                  </a:moveTo>
                  <a:lnTo>
                    <a:pt x="683419" y="0"/>
                  </a:lnTo>
                  <a:lnTo>
                    <a:pt x="685801" y="2088357"/>
                  </a:lnTo>
                  <a:lnTo>
                    <a:pt x="2738437" y="2088357"/>
                  </a:lnTo>
                  <a:lnTo>
                    <a:pt x="2738437" y="2743200"/>
                  </a:lnTo>
                  <a:lnTo>
                    <a:pt x="0" y="2743200"/>
                  </a:lnTo>
                  <a:lnTo>
                    <a:pt x="0" y="47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153742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4838" y="1709740"/>
            <a:ext cx="10972800" cy="2180942"/>
          </a:xfrm>
        </p:spPr>
        <p:txBody>
          <a:bodyPr anchor="b"/>
          <a:lstStyle>
            <a:lvl1pPr algn="ctr">
              <a:defRPr sz="4000"/>
            </a:lvl1pPr>
          </a:lstStyle>
          <a:p>
            <a:r>
              <a:rPr lang="en-US"/>
              <a:t>Click to edit Master title style</a:t>
            </a:r>
            <a:endParaRPr lang="en-US" dirty="0"/>
          </a:p>
        </p:txBody>
      </p:sp>
      <p:sp>
        <p:nvSpPr>
          <p:cNvPr id="3" name="Text Placeholder 2"/>
          <p:cNvSpPr>
            <a:spLocks noGrp="1"/>
          </p:cNvSpPr>
          <p:nvPr>
            <p:ph type="body" idx="1"/>
          </p:nvPr>
        </p:nvSpPr>
        <p:spPr>
          <a:xfrm>
            <a:off x="604838" y="4572005"/>
            <a:ext cx="10972799" cy="1517651"/>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6" name="Picture 5"/>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7881" y="6196813"/>
            <a:ext cx="1611753" cy="444974"/>
          </a:xfrm>
          <a:prstGeom prst="rect">
            <a:avLst/>
          </a:prstGeom>
        </p:spPr>
      </p:pic>
      <p:sp>
        <p:nvSpPr>
          <p:cNvPr id="8" name="L-Shape 11"/>
          <p:cNvSpPr/>
          <p:nvPr userDrawn="1"/>
        </p:nvSpPr>
        <p:spPr>
          <a:xfrm rot="10800000">
            <a:off x="10434918" y="995621"/>
            <a:ext cx="1143000" cy="1143000"/>
          </a:xfrm>
          <a:custGeom>
            <a:avLst/>
            <a:gdLst>
              <a:gd name="connsiteX0" fmla="*/ 0 w 2738437"/>
              <a:gd name="connsiteY0" fmla="*/ 0 h 2738437"/>
              <a:gd name="connsiteX1" fmla="*/ 1369219 w 2738437"/>
              <a:gd name="connsiteY1" fmla="*/ 0 h 2738437"/>
              <a:gd name="connsiteX2" fmla="*/ 1369219 w 2738437"/>
              <a:gd name="connsiteY2" fmla="*/ 1369219 h 2738437"/>
              <a:gd name="connsiteX3" fmla="*/ 2738437 w 2738437"/>
              <a:gd name="connsiteY3" fmla="*/ 1369219 h 2738437"/>
              <a:gd name="connsiteX4" fmla="*/ 2738437 w 2738437"/>
              <a:gd name="connsiteY4" fmla="*/ 2738437 h 2738437"/>
              <a:gd name="connsiteX5" fmla="*/ 0 w 2738437"/>
              <a:gd name="connsiteY5" fmla="*/ 2738437 h 2738437"/>
              <a:gd name="connsiteX6" fmla="*/ 0 w 2738437"/>
              <a:gd name="connsiteY6" fmla="*/ 0 h 2738437"/>
              <a:gd name="connsiteX0" fmla="*/ 0 w 2738437"/>
              <a:gd name="connsiteY0" fmla="*/ 4763 h 2743200"/>
              <a:gd name="connsiteX1" fmla="*/ 683419 w 2738437"/>
              <a:gd name="connsiteY1" fmla="*/ 0 h 2743200"/>
              <a:gd name="connsiteX2" fmla="*/ 1369219 w 2738437"/>
              <a:gd name="connsiteY2" fmla="*/ 1373982 h 2743200"/>
              <a:gd name="connsiteX3" fmla="*/ 2738437 w 2738437"/>
              <a:gd name="connsiteY3" fmla="*/ 1373982 h 2743200"/>
              <a:gd name="connsiteX4" fmla="*/ 2738437 w 2738437"/>
              <a:gd name="connsiteY4" fmla="*/ 2743200 h 2743200"/>
              <a:gd name="connsiteX5" fmla="*/ 0 w 2738437"/>
              <a:gd name="connsiteY5" fmla="*/ 2743200 h 2743200"/>
              <a:gd name="connsiteX6" fmla="*/ 0 w 2738437"/>
              <a:gd name="connsiteY6" fmla="*/ 4763 h 2743200"/>
              <a:gd name="connsiteX0" fmla="*/ 0 w 2738437"/>
              <a:gd name="connsiteY0" fmla="*/ 4763 h 2743200"/>
              <a:gd name="connsiteX1" fmla="*/ 683419 w 2738437"/>
              <a:gd name="connsiteY1" fmla="*/ 0 h 2743200"/>
              <a:gd name="connsiteX2" fmla="*/ 1369219 w 2738437"/>
              <a:gd name="connsiteY2" fmla="*/ 1373982 h 2743200"/>
              <a:gd name="connsiteX3" fmla="*/ 2738437 w 2738437"/>
              <a:gd name="connsiteY3" fmla="*/ 2081213 h 2743200"/>
              <a:gd name="connsiteX4" fmla="*/ 2738437 w 2738437"/>
              <a:gd name="connsiteY4" fmla="*/ 2743200 h 2743200"/>
              <a:gd name="connsiteX5" fmla="*/ 0 w 2738437"/>
              <a:gd name="connsiteY5" fmla="*/ 2743200 h 2743200"/>
              <a:gd name="connsiteX6" fmla="*/ 0 w 2738437"/>
              <a:gd name="connsiteY6" fmla="*/ 4763 h 2743200"/>
              <a:gd name="connsiteX0" fmla="*/ 0 w 2738437"/>
              <a:gd name="connsiteY0" fmla="*/ 4763 h 2743200"/>
              <a:gd name="connsiteX1" fmla="*/ 683419 w 2738437"/>
              <a:gd name="connsiteY1" fmla="*/ 0 h 2743200"/>
              <a:gd name="connsiteX2" fmla="*/ 700088 w 2738437"/>
              <a:gd name="connsiteY2" fmla="*/ 2083595 h 2743200"/>
              <a:gd name="connsiteX3" fmla="*/ 2738437 w 2738437"/>
              <a:gd name="connsiteY3" fmla="*/ 2081213 h 2743200"/>
              <a:gd name="connsiteX4" fmla="*/ 2738437 w 2738437"/>
              <a:gd name="connsiteY4" fmla="*/ 2743200 h 2743200"/>
              <a:gd name="connsiteX5" fmla="*/ 0 w 2738437"/>
              <a:gd name="connsiteY5" fmla="*/ 2743200 h 2743200"/>
              <a:gd name="connsiteX6" fmla="*/ 0 w 2738437"/>
              <a:gd name="connsiteY6" fmla="*/ 4763 h 2743200"/>
              <a:gd name="connsiteX0" fmla="*/ 0 w 2738437"/>
              <a:gd name="connsiteY0" fmla="*/ 4763 h 2743200"/>
              <a:gd name="connsiteX1" fmla="*/ 683419 w 2738437"/>
              <a:gd name="connsiteY1" fmla="*/ 0 h 2743200"/>
              <a:gd name="connsiteX2" fmla="*/ 554832 w 2738437"/>
              <a:gd name="connsiteY2" fmla="*/ 2121695 h 2743200"/>
              <a:gd name="connsiteX3" fmla="*/ 2738437 w 2738437"/>
              <a:gd name="connsiteY3" fmla="*/ 2081213 h 2743200"/>
              <a:gd name="connsiteX4" fmla="*/ 2738437 w 2738437"/>
              <a:gd name="connsiteY4" fmla="*/ 2743200 h 2743200"/>
              <a:gd name="connsiteX5" fmla="*/ 0 w 2738437"/>
              <a:gd name="connsiteY5" fmla="*/ 2743200 h 2743200"/>
              <a:gd name="connsiteX6" fmla="*/ 0 w 2738437"/>
              <a:gd name="connsiteY6" fmla="*/ 4763 h 2743200"/>
              <a:gd name="connsiteX0" fmla="*/ 0 w 2738437"/>
              <a:gd name="connsiteY0" fmla="*/ 4763 h 2743200"/>
              <a:gd name="connsiteX1" fmla="*/ 683419 w 2738437"/>
              <a:gd name="connsiteY1" fmla="*/ 0 h 2743200"/>
              <a:gd name="connsiteX2" fmla="*/ 685801 w 2738437"/>
              <a:gd name="connsiteY2" fmla="*/ 2088357 h 2743200"/>
              <a:gd name="connsiteX3" fmla="*/ 2738437 w 2738437"/>
              <a:gd name="connsiteY3" fmla="*/ 2081213 h 2743200"/>
              <a:gd name="connsiteX4" fmla="*/ 2738437 w 2738437"/>
              <a:gd name="connsiteY4" fmla="*/ 2743200 h 2743200"/>
              <a:gd name="connsiteX5" fmla="*/ 0 w 2738437"/>
              <a:gd name="connsiteY5" fmla="*/ 2743200 h 2743200"/>
              <a:gd name="connsiteX6" fmla="*/ 0 w 2738437"/>
              <a:gd name="connsiteY6" fmla="*/ 4763 h 2743200"/>
              <a:gd name="connsiteX0" fmla="*/ 0 w 2738437"/>
              <a:gd name="connsiteY0" fmla="*/ 4763 h 2743200"/>
              <a:gd name="connsiteX1" fmla="*/ 683419 w 2738437"/>
              <a:gd name="connsiteY1" fmla="*/ 0 h 2743200"/>
              <a:gd name="connsiteX2" fmla="*/ 685801 w 2738437"/>
              <a:gd name="connsiteY2" fmla="*/ 2088357 h 2743200"/>
              <a:gd name="connsiteX3" fmla="*/ 2738437 w 2738437"/>
              <a:gd name="connsiteY3" fmla="*/ 2088357 h 2743200"/>
              <a:gd name="connsiteX4" fmla="*/ 2738437 w 2738437"/>
              <a:gd name="connsiteY4" fmla="*/ 2743200 h 2743200"/>
              <a:gd name="connsiteX5" fmla="*/ 0 w 2738437"/>
              <a:gd name="connsiteY5" fmla="*/ 2743200 h 2743200"/>
              <a:gd name="connsiteX6" fmla="*/ 0 w 2738437"/>
              <a:gd name="connsiteY6" fmla="*/ 4763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8437" h="2743200">
                <a:moveTo>
                  <a:pt x="0" y="4763"/>
                </a:moveTo>
                <a:lnTo>
                  <a:pt x="683419" y="0"/>
                </a:lnTo>
                <a:lnTo>
                  <a:pt x="685801" y="2088357"/>
                </a:lnTo>
                <a:lnTo>
                  <a:pt x="2738437" y="2088357"/>
                </a:lnTo>
                <a:lnTo>
                  <a:pt x="2738437" y="2743200"/>
                </a:lnTo>
                <a:lnTo>
                  <a:pt x="0" y="2743200"/>
                </a:lnTo>
                <a:lnTo>
                  <a:pt x="0" y="476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Tree>
    <p:extLst>
      <p:ext uri="{BB962C8B-B14F-4D97-AF65-F5344CB8AC3E}">
        <p14:creationId xmlns:p14="http://schemas.microsoft.com/office/powerpoint/2010/main" val="1600547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7165" y="228605"/>
            <a:ext cx="10724028" cy="1113503"/>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5118" y="1592827"/>
            <a:ext cx="10966076" cy="445313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320982" y="6247172"/>
            <a:ext cx="2250211" cy="365125"/>
          </a:xfrm>
          <a:prstGeom prst="rect">
            <a:avLst/>
          </a:prstGeom>
        </p:spPr>
        <p:txBody>
          <a:bodyPr vert="horz" lIns="0" tIns="0" rIns="0" bIns="0" rtlCol="0" anchor="b" anchorCtr="0"/>
          <a:lstStyle>
            <a:lvl1pPr algn="r">
              <a:defRPr sz="1200">
                <a:solidFill>
                  <a:schemeClr val="tx2"/>
                </a:solidFill>
                <a:latin typeface="Segoe UI" panose="020B0502040204020203" pitchFamily="34" charset="0"/>
                <a:ea typeface="Segoe UI" panose="020B0502040204020203" pitchFamily="34" charset="0"/>
                <a:cs typeface="Segoe UI" panose="020B0502040204020203" pitchFamily="34" charset="0"/>
              </a:defRPr>
            </a:lvl1pPr>
          </a:lstStyle>
          <a:p>
            <a:fld id="{1249D568-2754-4E3B-89CC-4BFEF600AE10}" type="slidenum">
              <a:rPr lang="en-CA" smtClean="0"/>
              <a:pPr/>
              <a:t>‹#›</a:t>
            </a:fld>
            <a:endParaRPr lang="en-CA" dirty="0"/>
          </a:p>
        </p:txBody>
      </p:sp>
    </p:spTree>
    <p:extLst>
      <p:ext uri="{BB962C8B-B14F-4D97-AF65-F5344CB8AC3E}">
        <p14:creationId xmlns:p14="http://schemas.microsoft.com/office/powerpoint/2010/main" val="559043603"/>
      </p:ext>
    </p:extLst>
  </p:cSld>
  <p:clrMap bg1="lt1" tx1="dk1" bg2="lt2" tx2="dk2" accent1="accent1" accent2="accent2" accent3="accent3" accent4="accent4" accent5="accent5" accent6="accent6" hlink="hlink" folHlink="folHlink"/>
  <p:sldLayoutIdLst>
    <p:sldLayoutId id="2147483691" r:id="rId1"/>
    <p:sldLayoutId id="2147483662" r:id="rId2"/>
    <p:sldLayoutId id="2147483699" r:id="rId3"/>
    <p:sldLayoutId id="2147483693" r:id="rId4"/>
    <p:sldLayoutId id="2147483667" r:id="rId5"/>
    <p:sldLayoutId id="2147483697" r:id="rId6"/>
    <p:sldLayoutId id="2147483701" r:id="rId7"/>
    <p:sldLayoutId id="2147483698" r:id="rId8"/>
    <p:sldLayoutId id="2147483663" r:id="rId9"/>
    <p:sldLayoutId id="2147483664" r:id="rId10"/>
    <p:sldLayoutId id="2147483694" r:id="rId11"/>
  </p:sldLayoutIdLst>
  <p:hf hdr="0" ftr="0" dt="0"/>
  <p:txStyles>
    <p:titleStyle>
      <a:lvl1pPr algn="l" defTabSz="914400" rtl="0" eaLnBrk="1" latinLnBrk="0" hangingPunct="1">
        <a:lnSpc>
          <a:spcPct val="90000"/>
        </a:lnSpc>
        <a:spcBef>
          <a:spcPct val="0"/>
        </a:spcBef>
        <a:buNone/>
        <a:defRPr sz="2800" kern="1200">
          <a:solidFill>
            <a:schemeClr val="tx2"/>
          </a:solidFill>
          <a:latin typeface="Segoe UI Semibold" panose="020B0702040204020203" pitchFamily="34" charset="0"/>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bg2"/>
        </a:buClr>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100000"/>
        </a:lnSpc>
        <a:spcBef>
          <a:spcPts val="300"/>
        </a:spcBef>
        <a:spcAft>
          <a:spcPts val="300"/>
        </a:spcAft>
        <a:buClr>
          <a:schemeClr val="bg2"/>
        </a:buClr>
        <a:buSzPct val="100000"/>
        <a:buFont typeface="Segoe UI" panose="020B0502040204020203" pitchFamily="34" charset="0"/>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100000"/>
        </a:lnSpc>
        <a:spcBef>
          <a:spcPts val="300"/>
        </a:spcBef>
        <a:spcAft>
          <a:spcPts val="300"/>
        </a:spcAft>
        <a:buClr>
          <a:schemeClr val="bg2"/>
        </a:buClr>
        <a:buSzPct val="90000"/>
        <a:buFont typeface="Wingdings" panose="05000000000000000000" pitchFamily="2" charset="2"/>
        <a:buChar char="§"/>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100000"/>
        </a:lnSpc>
        <a:spcBef>
          <a:spcPts val="300"/>
        </a:spcBef>
        <a:spcAft>
          <a:spcPts val="300"/>
        </a:spcAft>
        <a:buClr>
          <a:schemeClr val="bg2"/>
        </a:buClr>
        <a:buSzPct val="70000"/>
        <a:buFont typeface="Courier New" panose="02070309020205020404" pitchFamily="49" charset="0"/>
        <a:buChar char="o"/>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100000"/>
        </a:lnSpc>
        <a:spcBef>
          <a:spcPts val="300"/>
        </a:spcBef>
        <a:spcAft>
          <a:spcPts val="300"/>
        </a:spcAft>
        <a:buClr>
          <a:schemeClr val="bg2"/>
        </a:buClr>
        <a:buFont typeface="Arial" panose="020B0604020202020204" pitchFamily="34" charset="0"/>
        <a:buChar char="•"/>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6" userDrawn="1">
          <p15:clr>
            <a:srgbClr val="F26B43"/>
          </p15:clr>
        </p15:guide>
        <p15:guide id="2" pos="381" userDrawn="1">
          <p15:clr>
            <a:srgbClr val="F26B43"/>
          </p15:clr>
        </p15:guide>
        <p15:guide id="3" pos="7293" userDrawn="1">
          <p15:clr>
            <a:srgbClr val="F26B43"/>
          </p15:clr>
        </p15:guide>
        <p15:guide id="4" pos="528" userDrawn="1">
          <p15:clr>
            <a:srgbClr val="F26B43"/>
          </p15:clr>
        </p15:guide>
        <p15:guide id="5" pos="1660" userDrawn="1">
          <p15:clr>
            <a:srgbClr val="F26B43"/>
          </p15:clr>
        </p15:guide>
        <p15:guide id="6" orient="horz" pos="1859" userDrawn="1">
          <p15:clr>
            <a:srgbClr val="F26B43"/>
          </p15:clr>
        </p15:guide>
        <p15:guide id="7" orient="horz" pos="241" userDrawn="1">
          <p15:clr>
            <a:srgbClr val="F26B43"/>
          </p15:clr>
        </p15:guide>
        <p15:guide id="8" orient="horz" pos="349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1188" y="1379580"/>
            <a:ext cx="10972800" cy="1113503"/>
          </a:xfrm>
          <a:prstGeom prst="rect">
            <a:avLst/>
          </a:prstGeom>
        </p:spPr>
        <p:txBody>
          <a:bodyPr vert="horz" lIns="0" tIns="0" rIns="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611188" y="4648696"/>
            <a:ext cx="10972800" cy="1162173"/>
          </a:xfrm>
          <a:prstGeom prst="rect">
            <a:avLst/>
          </a:prstGeom>
        </p:spPr>
        <p:txBody>
          <a:bodyPr vert="horz" lIns="0" tIns="0" rIns="0" bIns="0" rtlCol="0">
            <a:noAutofit/>
          </a:bodyPr>
          <a:lstStyle/>
          <a:p>
            <a:pPr lvl="0"/>
            <a:r>
              <a:rPr lang="en-US" dirty="0"/>
              <a:t>Click to edit Master text styles</a:t>
            </a:r>
          </a:p>
          <a:p>
            <a:pPr lvl="0"/>
            <a:r>
              <a:rPr lang="en-US" dirty="0"/>
              <a:t>Second level</a:t>
            </a:r>
          </a:p>
        </p:txBody>
      </p:sp>
      <p:sp>
        <p:nvSpPr>
          <p:cNvPr id="5" name="Footer Placeholder 4"/>
          <p:cNvSpPr>
            <a:spLocks noGrp="1"/>
          </p:cNvSpPr>
          <p:nvPr>
            <p:ph type="ftr" sz="quarter" idx="3"/>
          </p:nvPr>
        </p:nvSpPr>
        <p:spPr>
          <a:xfrm>
            <a:off x="2241760" y="8689505"/>
            <a:ext cx="10166061" cy="365125"/>
          </a:xfrm>
          <a:prstGeom prst="rect">
            <a:avLst/>
          </a:prstGeom>
        </p:spPr>
        <p:txBody>
          <a:bodyPr vert="horz" lIns="0" tIns="0" rIns="0" bIns="0" rtlCol="0" anchor="b" anchorCtr="0"/>
          <a:lstStyle>
            <a:lvl1pPr algn="l">
              <a:defRPr sz="1200">
                <a:solidFill>
                  <a:schemeClr val="tx2"/>
                </a:solidFill>
                <a:latin typeface="Segoe UI" panose="020B0502040204020203" pitchFamily="34" charset="0"/>
                <a:ea typeface="Segoe UI" panose="020B0502040204020203" pitchFamily="34" charset="0"/>
                <a:cs typeface="Segoe UI" panose="020B0502040204020203" pitchFamily="34" charset="0"/>
              </a:defRPr>
            </a:lvl1pPr>
          </a:lstStyle>
          <a:p>
            <a:endParaRPr lang="en-CA" dirty="0"/>
          </a:p>
        </p:txBody>
      </p:sp>
      <p:sp>
        <p:nvSpPr>
          <p:cNvPr id="4" name="Rectangle 4"/>
          <p:cNvSpPr>
            <a:spLocks noChangeArrowheads="1"/>
          </p:cNvSpPr>
          <p:nvPr userDrawn="1"/>
        </p:nvSpPr>
        <p:spPr bwMode="auto">
          <a:xfrm>
            <a:off x="1054022" y="24862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sz="1800"/>
          </a:p>
        </p:txBody>
      </p:sp>
    </p:spTree>
    <p:extLst>
      <p:ext uri="{BB962C8B-B14F-4D97-AF65-F5344CB8AC3E}">
        <p14:creationId xmlns:p14="http://schemas.microsoft.com/office/powerpoint/2010/main" val="993249362"/>
      </p:ext>
    </p:extLst>
  </p:cSld>
  <p:clrMap bg1="lt1" tx1="dk1" bg2="lt2" tx2="dk2" accent1="accent1" accent2="accent2" accent3="accent3" accent4="accent4" accent5="accent5" accent6="accent6" hlink="hlink" folHlink="folHlink"/>
  <p:sldLayoutIdLst>
    <p:sldLayoutId id="2147483685" r:id="rId1"/>
    <p:sldLayoutId id="2147483690" r:id="rId2"/>
    <p:sldLayoutId id="2147483684" r:id="rId3"/>
    <p:sldLayoutId id="2147483702" r:id="rId4"/>
  </p:sldLayoutIdLst>
  <p:hf hdr="0" ftr="0" dt="0"/>
  <p:txStyles>
    <p:titleStyle>
      <a:lvl1pPr algn="ctr" defTabSz="914400" rtl="0" eaLnBrk="1" latinLnBrk="0" hangingPunct="1">
        <a:lnSpc>
          <a:spcPct val="90000"/>
        </a:lnSpc>
        <a:spcBef>
          <a:spcPct val="0"/>
        </a:spcBef>
        <a:buNone/>
        <a:defRPr sz="2800" kern="1200">
          <a:solidFill>
            <a:schemeClr val="tx2"/>
          </a:solidFill>
          <a:latin typeface="Segoe UI Semibold" panose="020B0702040204020203" pitchFamily="34" charset="0"/>
          <a:ea typeface="+mj-ea"/>
          <a:cs typeface="+mj-cs"/>
        </a:defRPr>
      </a:lvl1pPr>
    </p:titleStyle>
    <p:bodyStyle>
      <a:lvl1pPr marL="0" indent="0" algn="ctr" defTabSz="914400" rtl="0" eaLnBrk="1" latinLnBrk="0" hangingPunct="1">
        <a:lnSpc>
          <a:spcPct val="90000"/>
        </a:lnSpc>
        <a:spcBef>
          <a:spcPts val="1000"/>
        </a:spcBef>
        <a:buClr>
          <a:schemeClr val="bg2"/>
        </a:buClr>
        <a:buFont typeface="Arial" panose="020B0604020202020204" pitchFamily="34" charset="0"/>
        <a:buNone/>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457200" indent="0" algn="ctr" defTabSz="914400" rtl="0" eaLnBrk="1" latinLnBrk="0" hangingPunct="1">
        <a:lnSpc>
          <a:spcPct val="90000"/>
        </a:lnSpc>
        <a:spcBef>
          <a:spcPts val="500"/>
        </a:spcBef>
        <a:buClr>
          <a:schemeClr val="bg2"/>
        </a:buClr>
        <a:buSzPct val="100000"/>
        <a:buFont typeface="Segoe UI" panose="020B0502040204020203" pitchFamily="34" charset="0"/>
        <a:buNone/>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914400" indent="0" algn="ctr" defTabSz="914400" rtl="0" eaLnBrk="1" latinLnBrk="0" hangingPunct="1">
        <a:lnSpc>
          <a:spcPct val="90000"/>
        </a:lnSpc>
        <a:spcBef>
          <a:spcPts val="500"/>
        </a:spcBef>
        <a:buClr>
          <a:schemeClr val="bg2"/>
        </a:buClr>
        <a:buSzPct val="90000"/>
        <a:buFont typeface="Wingdings" panose="05000000000000000000" pitchFamily="2" charset="2"/>
        <a:buNone/>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371600" indent="0" algn="ctr" defTabSz="914400" rtl="0" eaLnBrk="1" latinLnBrk="0" hangingPunct="1">
        <a:lnSpc>
          <a:spcPct val="90000"/>
        </a:lnSpc>
        <a:spcBef>
          <a:spcPts val="500"/>
        </a:spcBef>
        <a:buClr>
          <a:schemeClr val="bg2"/>
        </a:buClr>
        <a:buSzPct val="70000"/>
        <a:buFont typeface="Courier New" panose="02070309020205020404" pitchFamily="49" charset="0"/>
        <a:buNone/>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828800" indent="0" algn="ctr" defTabSz="914400" rtl="0" eaLnBrk="1" latinLnBrk="0" hangingPunct="1">
        <a:lnSpc>
          <a:spcPct val="90000"/>
        </a:lnSpc>
        <a:spcBef>
          <a:spcPts val="500"/>
        </a:spcBef>
        <a:buClr>
          <a:schemeClr val="bg2"/>
        </a:buClr>
        <a:buFont typeface="Arial" panose="020B0604020202020204" pitchFamily="34" charset="0"/>
        <a:buNone/>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5" userDrawn="1">
          <p15:clr>
            <a:srgbClr val="F26B43"/>
          </p15:clr>
        </p15:guide>
        <p15:guide id="3" pos="529" userDrawn="1">
          <p15:clr>
            <a:srgbClr val="F26B43"/>
          </p15:clr>
        </p15:guide>
        <p15:guide id="4" pos="7153" userDrawn="1">
          <p15:clr>
            <a:srgbClr val="F26B43"/>
          </p15:clr>
        </p15:guide>
        <p15:guide id="5" pos="729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hyperlink" Target="mailto:mbarrett@airdberlis.com" TargetMode="External"/><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5345698" y="2806446"/>
            <a:ext cx="5575018" cy="1245107"/>
          </a:xfrm>
        </p:spPr>
        <p:txBody>
          <a:bodyPr/>
          <a:lstStyle/>
          <a:p>
            <a:r>
              <a:rPr lang="en-US" dirty="0"/>
              <a:t>Bill 108: </a:t>
            </a:r>
            <a:r>
              <a:rPr lang="en-US" i="1" dirty="0"/>
              <a:t>More Homes, More Choices Act, 2019</a:t>
            </a:r>
            <a:br>
              <a:rPr lang="en-US" i="1" dirty="0"/>
            </a:br>
            <a:br>
              <a:rPr lang="en-US" i="1" dirty="0"/>
            </a:br>
            <a:r>
              <a:rPr lang="en-US" sz="2000" dirty="0" err="1"/>
              <a:t>AMCTO</a:t>
            </a:r>
            <a:r>
              <a:rPr lang="en-US" sz="2000" dirty="0"/>
              <a:t> Zone 2 Fall Meeting</a:t>
            </a:r>
            <a:br>
              <a:rPr lang="en-US" sz="2000" dirty="0"/>
            </a:br>
            <a:r>
              <a:rPr lang="en-US" sz="2000" dirty="0"/>
              <a:t>October 18, 2019</a:t>
            </a:r>
            <a:endParaRPr lang="en-CA"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245" y="1888681"/>
            <a:ext cx="4620957" cy="3080638"/>
          </a:xfrm>
          <a:prstGeom prst="rect">
            <a:avLst/>
          </a:prstGeom>
        </p:spPr>
      </p:pic>
    </p:spTree>
    <p:extLst>
      <p:ext uri="{BB962C8B-B14F-4D97-AF65-F5344CB8AC3E}">
        <p14:creationId xmlns:p14="http://schemas.microsoft.com/office/powerpoint/2010/main" val="3135492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Amendments: Returning to pre-Bill 139 Regime</a:t>
            </a:r>
            <a:endParaRPr lang="en-CA" dirty="0"/>
          </a:p>
        </p:txBody>
      </p:sp>
      <p:sp>
        <p:nvSpPr>
          <p:cNvPr id="3" name="Content Placeholder 2"/>
          <p:cNvSpPr>
            <a:spLocks noGrp="1"/>
          </p:cNvSpPr>
          <p:nvPr>
            <p:ph idx="1"/>
          </p:nvPr>
        </p:nvSpPr>
        <p:spPr>
          <a:xfrm>
            <a:off x="1596000" y="1905865"/>
            <a:ext cx="9000000" cy="4453132"/>
          </a:xfrm>
        </p:spPr>
        <p:txBody>
          <a:bodyPr/>
          <a:lstStyle/>
          <a:p>
            <a:endParaRPr lang="en-US" dirty="0"/>
          </a:p>
          <a:p>
            <a:r>
              <a:rPr lang="en-US" dirty="0"/>
              <a:t>return of the former motion to dismiss “test” that:</a:t>
            </a:r>
          </a:p>
          <a:p>
            <a:pPr lvl="1">
              <a:buFont typeface="Arial" panose="020B0604020202020204" pitchFamily="34" charset="0"/>
              <a:buChar char="•"/>
            </a:pPr>
            <a:r>
              <a:rPr lang="en-US" sz="2000" dirty="0"/>
              <a:t>the reasons set out in the notice of appeal do not disclose any apparent land use planning ground upon which the plan or part of the plan that is the subject of the appeal could be approved or refused by the Tribunal…</a:t>
            </a:r>
          </a:p>
          <a:p>
            <a:pPr marL="0" indent="0">
              <a:buNone/>
            </a:pPr>
            <a:endParaRPr lang="en-US" dirty="0"/>
          </a:p>
          <a:p>
            <a:pPr marL="0" indent="0">
              <a:buNone/>
            </a:pPr>
            <a:r>
              <a:rPr lang="en-US" dirty="0"/>
              <a:t>(</a:t>
            </a:r>
            <a:r>
              <a:rPr lang="en-US" i="1" dirty="0"/>
              <a:t>Planning Act,</a:t>
            </a:r>
            <a:r>
              <a:rPr lang="en-US" dirty="0"/>
              <a:t> ss. 17(45), 34(25), 51(17))</a:t>
            </a:r>
          </a:p>
        </p:txBody>
      </p:sp>
      <p:sp>
        <p:nvSpPr>
          <p:cNvPr id="4" name="Slide Number Placeholder 3"/>
          <p:cNvSpPr>
            <a:spLocks noGrp="1"/>
          </p:cNvSpPr>
          <p:nvPr>
            <p:ph type="sldNum" sz="quarter" idx="12"/>
          </p:nvPr>
        </p:nvSpPr>
        <p:spPr/>
        <p:txBody>
          <a:bodyPr/>
          <a:lstStyle/>
          <a:p>
            <a:fld id="{1249D568-2754-4E3B-89CC-4BFEF600AE10}" type="slidenum">
              <a:rPr lang="en-CA" smtClean="0"/>
              <a:pPr/>
              <a:t>10</a:t>
            </a:fld>
            <a:endParaRPr lang="en-CA" dirty="0"/>
          </a:p>
        </p:txBody>
      </p:sp>
    </p:spTree>
    <p:extLst>
      <p:ext uri="{BB962C8B-B14F-4D97-AF65-F5344CB8AC3E}">
        <p14:creationId xmlns:p14="http://schemas.microsoft.com/office/powerpoint/2010/main" val="3058755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New: Shorter Timelines for Appeals of Non-Decision</a:t>
            </a:r>
            <a:endParaRPr lang="en-CA" dirty="0"/>
          </a:p>
        </p:txBody>
      </p:sp>
      <p:sp>
        <p:nvSpPr>
          <p:cNvPr id="3" name="Content Placeholder 2"/>
          <p:cNvSpPr>
            <a:spLocks noGrp="1"/>
          </p:cNvSpPr>
          <p:nvPr>
            <p:ph idx="1"/>
          </p:nvPr>
        </p:nvSpPr>
        <p:spPr>
          <a:xfrm>
            <a:off x="1596000" y="1878053"/>
            <a:ext cx="9000000" cy="4453132"/>
          </a:xfrm>
        </p:spPr>
        <p:txBody>
          <a:bodyPr/>
          <a:lstStyle/>
          <a:p>
            <a:r>
              <a:rPr lang="en-US" dirty="0"/>
              <a:t>the time-frames for municipal processing of development applications (before a right to appeal arose), which had been extended in Bill 139, are now shorter than the pre-Bill 139 </a:t>
            </a:r>
            <a:r>
              <a:rPr lang="en-US" i="1" dirty="0"/>
              <a:t>Planning Act</a:t>
            </a:r>
            <a:r>
              <a:rPr lang="en-US" dirty="0"/>
              <a:t>:</a:t>
            </a:r>
          </a:p>
          <a:p>
            <a:endParaRPr lang="en-US" dirty="0"/>
          </a:p>
          <a:p>
            <a:endParaRPr lang="en-US" dirty="0"/>
          </a:p>
          <a:p>
            <a:endParaRPr lang="en-US" dirty="0"/>
          </a:p>
          <a:p>
            <a:endParaRPr lang="en-US" dirty="0"/>
          </a:p>
          <a:p>
            <a:endParaRPr lang="en-US" dirty="0"/>
          </a:p>
          <a:p>
            <a:endParaRPr lang="en-US" dirty="0"/>
          </a:p>
          <a:p>
            <a:pPr marL="0" indent="0">
              <a:buNone/>
            </a:pPr>
            <a:endParaRPr lang="en-US" dirty="0"/>
          </a:p>
          <a:p>
            <a:pPr marL="0" indent="0">
              <a:buNone/>
            </a:pPr>
            <a:endParaRPr lang="en-US" dirty="0"/>
          </a:p>
          <a:p>
            <a:pPr marL="0" indent="0">
              <a:buNone/>
            </a:pPr>
            <a:r>
              <a:rPr lang="en-US" dirty="0"/>
              <a:t>(</a:t>
            </a:r>
            <a:r>
              <a:rPr lang="en-US" i="1" dirty="0"/>
              <a:t>Planning Act</a:t>
            </a:r>
            <a:r>
              <a:rPr lang="en-US" dirty="0"/>
              <a:t>, ss. 17(40), 34(11), 50(34))</a:t>
            </a:r>
          </a:p>
          <a:p>
            <a:endParaRPr lang="en-US" dirty="0"/>
          </a:p>
          <a:p>
            <a:pPr marL="0" indent="0">
              <a:buNone/>
            </a:pPr>
            <a:endParaRPr lang="en-CA" dirty="0"/>
          </a:p>
        </p:txBody>
      </p:sp>
      <p:sp>
        <p:nvSpPr>
          <p:cNvPr id="4" name="Slide Number Placeholder 3"/>
          <p:cNvSpPr>
            <a:spLocks noGrp="1"/>
          </p:cNvSpPr>
          <p:nvPr>
            <p:ph type="sldNum" sz="quarter" idx="12"/>
          </p:nvPr>
        </p:nvSpPr>
        <p:spPr/>
        <p:txBody>
          <a:bodyPr/>
          <a:lstStyle/>
          <a:p>
            <a:fld id="{1249D568-2754-4E3B-89CC-4BFEF600AE10}" type="slidenum">
              <a:rPr lang="en-CA" smtClean="0"/>
              <a:pPr/>
              <a:t>11</a:t>
            </a:fld>
            <a:endParaRPr lang="en-CA" dirty="0"/>
          </a:p>
        </p:txBody>
      </p:sp>
      <p:graphicFrame>
        <p:nvGraphicFramePr>
          <p:cNvPr id="7" name="Table 6"/>
          <p:cNvGraphicFramePr>
            <a:graphicFrameLocks noGrp="1"/>
          </p:cNvGraphicFramePr>
          <p:nvPr>
            <p:extLst>
              <p:ext uri="{D42A27DB-BD31-4B8C-83A1-F6EECF244321}">
                <p14:modId xmlns:p14="http://schemas.microsoft.com/office/powerpoint/2010/main" val="904836532"/>
              </p:ext>
            </p:extLst>
          </p:nvPr>
        </p:nvGraphicFramePr>
        <p:xfrm>
          <a:off x="2819400" y="3178175"/>
          <a:ext cx="6553200" cy="2194560"/>
        </p:xfrm>
        <a:graphic>
          <a:graphicData uri="http://schemas.openxmlformats.org/drawingml/2006/table">
            <a:tbl>
              <a:tblPr/>
              <a:tblGrid>
                <a:gridCol w="1638300">
                  <a:extLst>
                    <a:ext uri="{9D8B030D-6E8A-4147-A177-3AD203B41FA5}">
                      <a16:colId xmlns:a16="http://schemas.microsoft.com/office/drawing/2014/main" val="20000"/>
                    </a:ext>
                  </a:extLst>
                </a:gridCol>
                <a:gridCol w="1638300">
                  <a:extLst>
                    <a:ext uri="{9D8B030D-6E8A-4147-A177-3AD203B41FA5}">
                      <a16:colId xmlns:a16="http://schemas.microsoft.com/office/drawing/2014/main" val="20001"/>
                    </a:ext>
                  </a:extLst>
                </a:gridCol>
                <a:gridCol w="1638300">
                  <a:extLst>
                    <a:ext uri="{9D8B030D-6E8A-4147-A177-3AD203B41FA5}">
                      <a16:colId xmlns:a16="http://schemas.microsoft.com/office/drawing/2014/main" val="20002"/>
                    </a:ext>
                  </a:extLst>
                </a:gridCol>
                <a:gridCol w="1638300">
                  <a:extLst>
                    <a:ext uri="{9D8B030D-6E8A-4147-A177-3AD203B41FA5}">
                      <a16:colId xmlns:a16="http://schemas.microsoft.com/office/drawing/2014/main" val="20003"/>
                    </a:ext>
                  </a:extLst>
                </a:gridCol>
              </a:tblGrid>
              <a:tr h="0">
                <a:tc>
                  <a:txBody>
                    <a:bodyPr/>
                    <a:lstStyle/>
                    <a:p>
                      <a:pPr algn="ctr" fontAlgn="base"/>
                      <a:r>
                        <a:rPr lang="en-CA" b="1" i="0" dirty="0">
                          <a:effectLst/>
                          <a:latin typeface="Gotham A"/>
                        </a:rPr>
                        <a:t>Instrument</a:t>
                      </a:r>
                      <a:endParaRPr lang="en-CA" b="0" dirty="0">
                        <a:effectLst/>
                        <a:latin typeface="Gotham A"/>
                      </a:endParaRPr>
                    </a:p>
                  </a:txBody>
                  <a:tcPr marL="0" marR="0" marT="0" marB="0" anchor="ctr">
                    <a:lnL w="9525" cap="flat" cmpd="sng" algn="ctr">
                      <a:solidFill>
                        <a:srgbClr val="50C25C"/>
                      </a:solidFill>
                      <a:prstDash val="solid"/>
                      <a:round/>
                      <a:headEnd type="none" w="med" len="med"/>
                      <a:tailEnd type="none" w="med" len="med"/>
                    </a:lnL>
                    <a:lnR w="9525" cap="flat" cmpd="sng" algn="ctr">
                      <a:solidFill>
                        <a:srgbClr val="C0885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CA" b="1" i="0">
                          <a:effectLst/>
                          <a:latin typeface="Gotham A"/>
                        </a:rPr>
                        <a:t>Pre-Bill 139</a:t>
                      </a:r>
                      <a:endParaRPr lang="en-CA" b="0">
                        <a:effectLst/>
                        <a:latin typeface="Gotham A"/>
                      </a:endParaRPr>
                    </a:p>
                  </a:txBody>
                  <a:tcPr marL="0" marR="0" marT="0" marB="0" anchor="ctr">
                    <a:lnL w="9525" cap="flat" cmpd="sng" algn="ctr">
                      <a:solidFill>
                        <a:srgbClr val="C0885C"/>
                      </a:solidFill>
                      <a:prstDash val="solid"/>
                      <a:round/>
                      <a:headEnd type="none" w="med" len="med"/>
                      <a:tailEnd type="none" w="med" len="med"/>
                    </a:lnL>
                    <a:lnR w="9525" cap="flat" cmpd="sng" algn="ctr">
                      <a:solidFill>
                        <a:srgbClr val="205C5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CA" b="1" i="0">
                          <a:effectLst/>
                          <a:latin typeface="Gotham A"/>
                        </a:rPr>
                        <a:t>Bill 139</a:t>
                      </a:r>
                      <a:endParaRPr lang="en-CA" b="0">
                        <a:effectLst/>
                        <a:latin typeface="Gotham A"/>
                      </a:endParaRPr>
                    </a:p>
                  </a:txBody>
                  <a:tcPr marL="0" marR="0" marT="0" marB="0" anchor="ctr">
                    <a:lnL w="9525" cap="flat" cmpd="sng" algn="ctr">
                      <a:solidFill>
                        <a:srgbClr val="205C5C"/>
                      </a:solidFill>
                      <a:prstDash val="solid"/>
                      <a:round/>
                      <a:headEnd type="none" w="med" len="med"/>
                      <a:tailEnd type="none" w="med" len="med"/>
                    </a:lnL>
                    <a:lnR w="9525" cap="flat" cmpd="sng" algn="ctr">
                      <a:solidFill>
                        <a:srgbClr val="887E5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CA" b="1" i="0">
                          <a:effectLst/>
                          <a:latin typeface="Gotham A"/>
                        </a:rPr>
                        <a:t>Bill 108</a:t>
                      </a:r>
                      <a:endParaRPr lang="en-CA" b="0">
                        <a:effectLst/>
                        <a:latin typeface="Gotham A"/>
                      </a:endParaRPr>
                    </a:p>
                  </a:txBody>
                  <a:tcPr marL="0" marR="0" marT="0" marB="0" anchor="ctr">
                    <a:lnL w="9525" cap="flat" cmpd="sng" algn="ctr">
                      <a:solidFill>
                        <a:srgbClr val="887E5C"/>
                      </a:solidFill>
                      <a:prstDash val="solid"/>
                      <a:round/>
                      <a:headEnd type="none" w="med" len="med"/>
                      <a:tailEnd type="none" w="med" len="med"/>
                    </a:lnL>
                    <a:lnR w="9525" cap="flat" cmpd="sng" algn="ctr">
                      <a:solidFill>
                        <a:srgbClr val="80B95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0">
                <a:tc>
                  <a:txBody>
                    <a:bodyPr/>
                    <a:lstStyle/>
                    <a:p>
                      <a:pPr algn="ctr" fontAlgn="base"/>
                      <a:r>
                        <a:rPr lang="en-US" b="0" dirty="0">
                          <a:effectLst/>
                          <a:latin typeface="Gotham A"/>
                        </a:rPr>
                        <a:t>Official Plan/ Official Plan Amendment</a:t>
                      </a:r>
                    </a:p>
                  </a:txBody>
                  <a:tcPr marL="0" marR="0" marT="0" marB="0" anchor="ctr">
                    <a:lnL w="9525" cap="flat" cmpd="sng" algn="ctr">
                      <a:solidFill>
                        <a:srgbClr val="50C25C"/>
                      </a:solidFill>
                      <a:prstDash val="solid"/>
                      <a:round/>
                      <a:headEnd type="none" w="med" len="med"/>
                      <a:tailEnd type="none" w="med" len="med"/>
                    </a:lnL>
                    <a:lnR w="9525" cap="flat" cmpd="sng" algn="ctr">
                      <a:solidFill>
                        <a:srgbClr val="E8A85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CA" b="0" dirty="0">
                          <a:effectLst/>
                          <a:latin typeface="Gotham A"/>
                        </a:rPr>
                        <a:t>180 days</a:t>
                      </a:r>
                    </a:p>
                  </a:txBody>
                  <a:tcPr marL="0" marR="0" marT="0" marB="0" anchor="ctr">
                    <a:lnL w="9525" cap="flat" cmpd="sng" algn="ctr">
                      <a:solidFill>
                        <a:srgbClr val="E8A85C"/>
                      </a:solidFill>
                      <a:prstDash val="solid"/>
                      <a:round/>
                      <a:headEnd type="none" w="med" len="med"/>
                      <a:tailEnd type="none" w="med" len="med"/>
                    </a:lnL>
                    <a:lnR w="9525" cap="flat" cmpd="sng" algn="ctr">
                      <a:solidFill>
                        <a:srgbClr val="205C5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CA" b="0">
                          <a:effectLst/>
                          <a:latin typeface="Gotham A"/>
                        </a:rPr>
                        <a:t>210 days</a:t>
                      </a:r>
                    </a:p>
                  </a:txBody>
                  <a:tcPr marL="0" marR="0" marT="0" marB="0" anchor="ctr">
                    <a:lnL w="9525" cap="flat" cmpd="sng" algn="ctr">
                      <a:solidFill>
                        <a:srgbClr val="205C5C"/>
                      </a:solidFill>
                      <a:prstDash val="solid"/>
                      <a:round/>
                      <a:headEnd type="none" w="med" len="med"/>
                      <a:tailEnd type="none" w="med" len="med"/>
                    </a:lnL>
                    <a:lnR w="9525" cap="flat" cmpd="sng" algn="ctr">
                      <a:solidFill>
                        <a:srgbClr val="887E5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CA" b="0">
                          <a:effectLst/>
                          <a:latin typeface="Gotham A"/>
                        </a:rPr>
                        <a:t>120 days</a:t>
                      </a:r>
                    </a:p>
                  </a:txBody>
                  <a:tcPr marL="0" marR="0" marT="0" marB="0" anchor="ctr">
                    <a:lnL w="9525" cap="flat" cmpd="sng" algn="ctr">
                      <a:solidFill>
                        <a:srgbClr val="887E5C"/>
                      </a:solidFill>
                      <a:prstDash val="solid"/>
                      <a:round/>
                      <a:headEnd type="none" w="med" len="med"/>
                      <a:tailEnd type="none" w="med" len="med"/>
                    </a:lnL>
                    <a:lnR w="9525" cap="flat" cmpd="sng" algn="ctr">
                      <a:solidFill>
                        <a:srgbClr val="70545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pPr algn="ctr" fontAlgn="base"/>
                      <a:r>
                        <a:rPr lang="en-CA" b="0">
                          <a:effectLst/>
                          <a:latin typeface="Gotham A"/>
                        </a:rPr>
                        <a:t>Zoning By-law Amendment</a:t>
                      </a:r>
                    </a:p>
                  </a:txBody>
                  <a:tcPr marL="0" marR="0" marT="0" marB="0" anchor="ctr">
                    <a:lnL w="9525" cap="flat" cmpd="sng" algn="ctr">
                      <a:solidFill>
                        <a:srgbClr val="50C25C"/>
                      </a:solidFill>
                      <a:prstDash val="solid"/>
                      <a:round/>
                      <a:headEnd type="none" w="med" len="med"/>
                      <a:tailEnd type="none" w="med" len="med"/>
                    </a:lnL>
                    <a:lnR w="9525" cap="flat" cmpd="sng" algn="ctr">
                      <a:solidFill>
                        <a:srgbClr val="98475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CA" b="0" dirty="0">
                          <a:effectLst/>
                          <a:latin typeface="Gotham A"/>
                        </a:rPr>
                        <a:t>120 days</a:t>
                      </a:r>
                    </a:p>
                  </a:txBody>
                  <a:tcPr marL="0" marR="0" marT="0" marB="0" anchor="ctr">
                    <a:lnL w="9525" cap="flat" cmpd="sng" algn="ctr">
                      <a:solidFill>
                        <a:srgbClr val="98475C"/>
                      </a:solidFill>
                      <a:prstDash val="solid"/>
                      <a:round/>
                      <a:headEnd type="none" w="med" len="med"/>
                      <a:tailEnd type="none" w="med" len="med"/>
                    </a:lnL>
                    <a:lnR w="9525" cap="flat" cmpd="sng" algn="ctr">
                      <a:solidFill>
                        <a:srgbClr val="205C5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CA" b="0">
                          <a:effectLst/>
                          <a:latin typeface="Gotham A"/>
                        </a:rPr>
                        <a:t>150 days</a:t>
                      </a:r>
                    </a:p>
                  </a:txBody>
                  <a:tcPr marL="0" marR="0" marT="0" marB="0" anchor="ctr">
                    <a:lnL w="9525" cap="flat" cmpd="sng" algn="ctr">
                      <a:solidFill>
                        <a:srgbClr val="205C5C"/>
                      </a:solidFill>
                      <a:prstDash val="solid"/>
                      <a:round/>
                      <a:headEnd type="none" w="med" len="med"/>
                      <a:tailEnd type="none" w="med" len="med"/>
                    </a:lnL>
                    <a:lnR w="9525" cap="flat" cmpd="sng" algn="ctr">
                      <a:solidFill>
                        <a:srgbClr val="887E5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CA" b="0">
                          <a:effectLst/>
                          <a:latin typeface="Gotham A"/>
                        </a:rPr>
                        <a:t>90 days</a:t>
                      </a:r>
                    </a:p>
                  </a:txBody>
                  <a:tcPr marL="0" marR="0" marT="0" marB="0" anchor="ctr">
                    <a:lnL w="9525" cap="flat" cmpd="sng" algn="ctr">
                      <a:solidFill>
                        <a:srgbClr val="887E5C"/>
                      </a:solidFill>
                      <a:prstDash val="solid"/>
                      <a:round/>
                      <a:headEnd type="none" w="med" len="med"/>
                      <a:tailEnd type="none" w="med" len="med"/>
                    </a:lnL>
                    <a:lnR w="9525" cap="flat" cmpd="sng" algn="ctr">
                      <a:solidFill>
                        <a:srgbClr val="786D5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0">
                <a:tc>
                  <a:txBody>
                    <a:bodyPr/>
                    <a:lstStyle/>
                    <a:p>
                      <a:pPr algn="ctr" fontAlgn="base"/>
                      <a:r>
                        <a:rPr lang="en-CA" b="0">
                          <a:effectLst/>
                          <a:latin typeface="Gotham A"/>
                        </a:rPr>
                        <a:t>Draft Plan of Subdivision</a:t>
                      </a:r>
                    </a:p>
                  </a:txBody>
                  <a:tcPr marL="0" marR="0" marT="0" marB="0" anchor="ctr">
                    <a:lnL w="9525" cap="flat" cmpd="sng" algn="ctr">
                      <a:solidFill>
                        <a:srgbClr val="50C25C"/>
                      </a:solidFill>
                      <a:prstDash val="solid"/>
                      <a:round/>
                      <a:headEnd type="none" w="med" len="med"/>
                      <a:tailEnd type="none" w="med" len="med"/>
                    </a:lnL>
                    <a:lnR w="9525" cap="flat" cmpd="sng" algn="ctr">
                      <a:solidFill>
                        <a:srgbClr val="C0885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786D5C"/>
                      </a:solidFill>
                      <a:prstDash val="solid"/>
                      <a:round/>
                      <a:headEnd type="none" w="med" len="med"/>
                      <a:tailEnd type="none" w="med" len="med"/>
                    </a:lnB>
                    <a:solidFill>
                      <a:srgbClr val="FFFFFF"/>
                    </a:solidFill>
                  </a:tcPr>
                </a:tc>
                <a:tc>
                  <a:txBody>
                    <a:bodyPr/>
                    <a:lstStyle/>
                    <a:p>
                      <a:pPr algn="ctr" fontAlgn="base"/>
                      <a:r>
                        <a:rPr lang="en-CA" b="0">
                          <a:effectLst/>
                          <a:latin typeface="Gotham A"/>
                        </a:rPr>
                        <a:t>180 days</a:t>
                      </a:r>
                    </a:p>
                  </a:txBody>
                  <a:tcPr marL="0" marR="0" marT="0" marB="0" anchor="ctr">
                    <a:lnL w="9525" cap="flat" cmpd="sng" algn="ctr">
                      <a:solidFill>
                        <a:srgbClr val="C0885C"/>
                      </a:solidFill>
                      <a:prstDash val="solid"/>
                      <a:round/>
                      <a:headEnd type="none" w="med" len="med"/>
                      <a:tailEnd type="none" w="med" len="med"/>
                    </a:lnL>
                    <a:lnR w="9525" cap="flat" cmpd="sng" algn="ctr">
                      <a:solidFill>
                        <a:srgbClr val="205C5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708D5C"/>
                      </a:solidFill>
                      <a:prstDash val="solid"/>
                      <a:round/>
                      <a:headEnd type="none" w="med" len="med"/>
                      <a:tailEnd type="none" w="med" len="med"/>
                    </a:lnB>
                    <a:solidFill>
                      <a:srgbClr val="FFFFFF"/>
                    </a:solidFill>
                  </a:tcPr>
                </a:tc>
                <a:tc>
                  <a:txBody>
                    <a:bodyPr/>
                    <a:lstStyle/>
                    <a:p>
                      <a:pPr algn="ctr" fontAlgn="base"/>
                      <a:r>
                        <a:rPr lang="en-CA" b="0">
                          <a:effectLst/>
                          <a:latin typeface="Gotham A"/>
                        </a:rPr>
                        <a:t>180 days</a:t>
                      </a:r>
                    </a:p>
                  </a:txBody>
                  <a:tcPr marL="0" marR="0" marT="0" marB="0" anchor="ctr">
                    <a:lnL w="9525" cap="flat" cmpd="sng" algn="ctr">
                      <a:solidFill>
                        <a:srgbClr val="205C5C"/>
                      </a:solidFill>
                      <a:prstDash val="solid"/>
                      <a:round/>
                      <a:headEnd type="none" w="med" len="med"/>
                      <a:tailEnd type="none" w="med" len="med"/>
                    </a:lnL>
                    <a:lnR w="9525" cap="flat" cmpd="sng" algn="ctr">
                      <a:solidFill>
                        <a:srgbClr val="887E5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8505C"/>
                      </a:solidFill>
                      <a:prstDash val="solid"/>
                      <a:round/>
                      <a:headEnd type="none" w="med" len="med"/>
                      <a:tailEnd type="none" w="med" len="med"/>
                    </a:lnB>
                    <a:solidFill>
                      <a:srgbClr val="FFFFFF"/>
                    </a:solidFill>
                  </a:tcPr>
                </a:tc>
                <a:tc>
                  <a:txBody>
                    <a:bodyPr/>
                    <a:lstStyle/>
                    <a:p>
                      <a:pPr algn="ctr" fontAlgn="base"/>
                      <a:r>
                        <a:rPr lang="en-CA" b="0" dirty="0">
                          <a:effectLst/>
                          <a:latin typeface="Gotham A"/>
                        </a:rPr>
                        <a:t>120 days</a:t>
                      </a:r>
                    </a:p>
                  </a:txBody>
                  <a:tcPr marL="0" marR="0" marT="0" marB="0" anchor="ctr">
                    <a:lnL w="9525" cap="flat" cmpd="sng" algn="ctr">
                      <a:solidFill>
                        <a:srgbClr val="887E5C"/>
                      </a:solidFill>
                      <a:prstDash val="solid"/>
                      <a:round/>
                      <a:headEnd type="none" w="med" len="med"/>
                      <a:tailEnd type="none" w="med" len="med"/>
                    </a:lnL>
                    <a:lnR w="9525" cap="flat" cmpd="sng" algn="ctr">
                      <a:solidFill>
                        <a:srgbClr val="304C5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404E5C"/>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8" name="Rectangle 2"/>
          <p:cNvSpPr>
            <a:spLocks noChangeArrowheads="1"/>
          </p:cNvSpPr>
          <p:nvPr/>
        </p:nvSpPr>
        <p:spPr bwMode="auto">
          <a:xfrm>
            <a:off x="2811463" y="27209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33F48"/>
                </a:solidFill>
                <a:effectLst/>
                <a:latin typeface="Gotham A"/>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82768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New: </a:t>
            </a:r>
            <a:r>
              <a:rPr lang="en-US" b="1" dirty="0"/>
              <a:t>Restriction on third party appeals of plans of subdivision</a:t>
            </a:r>
            <a:endParaRPr lang="en-CA" dirty="0"/>
          </a:p>
        </p:txBody>
      </p:sp>
      <p:sp>
        <p:nvSpPr>
          <p:cNvPr id="3" name="Content Placeholder 2"/>
          <p:cNvSpPr>
            <a:spLocks noGrp="1"/>
          </p:cNvSpPr>
          <p:nvPr>
            <p:ph idx="1"/>
          </p:nvPr>
        </p:nvSpPr>
        <p:spPr>
          <a:xfrm>
            <a:off x="1596000" y="1976602"/>
            <a:ext cx="9000000" cy="4453132"/>
          </a:xfrm>
        </p:spPr>
        <p:txBody>
          <a:bodyPr/>
          <a:lstStyle/>
          <a:p>
            <a:pPr>
              <a:spcAft>
                <a:spcPts val="600"/>
              </a:spcAft>
            </a:pPr>
            <a:r>
              <a:rPr lang="en-US" dirty="0"/>
              <a:t>only the applicant, municipality, Minister, public body or prescribed list of persons have the right to appeal an approval authority’s decision on a draft plan or subdivision, lapsing provision or any condition of draft plan approval</a:t>
            </a:r>
          </a:p>
          <a:p>
            <a:pPr>
              <a:spcAft>
                <a:spcPts val="600"/>
              </a:spcAft>
            </a:pPr>
            <a:r>
              <a:rPr lang="en-US" dirty="0"/>
              <a:t>third parties no longer have the right to appeal a draft plan approval, draft plan conditions or changed draft plan conditions to the LPAT </a:t>
            </a:r>
          </a:p>
          <a:p>
            <a:pPr>
              <a:spcAft>
                <a:spcPts val="600"/>
              </a:spcAft>
            </a:pPr>
            <a:r>
              <a:rPr lang="en-US" dirty="0"/>
              <a:t>affects property owners abutting or adjacent to draft plans of subdivision</a:t>
            </a:r>
          </a:p>
          <a:p>
            <a:pPr marL="0" indent="0">
              <a:spcAft>
                <a:spcPts val="600"/>
              </a:spcAft>
              <a:buNone/>
            </a:pPr>
            <a:endParaRPr lang="en-US" dirty="0"/>
          </a:p>
          <a:p>
            <a:pPr marL="0" indent="0">
              <a:spcAft>
                <a:spcPts val="600"/>
              </a:spcAft>
              <a:buNone/>
            </a:pPr>
            <a:r>
              <a:rPr lang="en-US" dirty="0"/>
              <a:t>(</a:t>
            </a:r>
            <a:r>
              <a:rPr lang="en-US" i="1" dirty="0"/>
              <a:t>Planning Act</a:t>
            </a:r>
            <a:r>
              <a:rPr lang="en-US" dirty="0"/>
              <a:t>, ss. 51(39), 51(43) and 51(48))</a:t>
            </a:r>
          </a:p>
        </p:txBody>
      </p:sp>
      <p:sp>
        <p:nvSpPr>
          <p:cNvPr id="4" name="Slide Number Placeholder 3"/>
          <p:cNvSpPr>
            <a:spLocks noGrp="1"/>
          </p:cNvSpPr>
          <p:nvPr>
            <p:ph type="sldNum" sz="quarter" idx="12"/>
          </p:nvPr>
        </p:nvSpPr>
        <p:spPr/>
        <p:txBody>
          <a:bodyPr/>
          <a:lstStyle/>
          <a:p>
            <a:fld id="{1249D568-2754-4E3B-89CC-4BFEF600AE10}" type="slidenum">
              <a:rPr lang="en-CA" smtClean="0"/>
              <a:pPr/>
              <a:t>12</a:t>
            </a:fld>
            <a:endParaRPr lang="en-CA" dirty="0"/>
          </a:p>
        </p:txBody>
      </p:sp>
    </p:spTree>
    <p:extLst>
      <p:ext uri="{BB962C8B-B14F-4D97-AF65-F5344CB8AC3E}">
        <p14:creationId xmlns:p14="http://schemas.microsoft.com/office/powerpoint/2010/main" val="1499806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New: Role of Participants</a:t>
            </a:r>
            <a:endParaRPr lang="en-CA" dirty="0"/>
          </a:p>
        </p:txBody>
      </p:sp>
      <p:sp>
        <p:nvSpPr>
          <p:cNvPr id="3" name="Content Placeholder 2"/>
          <p:cNvSpPr>
            <a:spLocks noGrp="1"/>
          </p:cNvSpPr>
          <p:nvPr>
            <p:ph idx="1"/>
          </p:nvPr>
        </p:nvSpPr>
        <p:spPr>
          <a:xfrm>
            <a:off x="1596000" y="1976602"/>
            <a:ext cx="9000000" cy="4453132"/>
          </a:xfrm>
        </p:spPr>
        <p:txBody>
          <a:bodyPr/>
          <a:lstStyle/>
          <a:p>
            <a:r>
              <a:rPr lang="en-US" dirty="0"/>
              <a:t>participants may only file written submissions and are no longer provided the opportunity to make oral submissions to the Tribunal </a:t>
            </a:r>
          </a:p>
          <a:p>
            <a:pPr marL="0" indent="0">
              <a:buNone/>
            </a:pPr>
            <a:endParaRPr lang="en-US" dirty="0"/>
          </a:p>
          <a:p>
            <a:pPr marL="0" indent="0">
              <a:buNone/>
            </a:pPr>
            <a:r>
              <a:rPr lang="en-US" dirty="0"/>
              <a:t>(</a:t>
            </a:r>
            <a:r>
              <a:rPr lang="en-US" i="1" dirty="0"/>
              <a:t>LPAT Act, 2017</a:t>
            </a:r>
            <a:r>
              <a:rPr lang="en-US" dirty="0"/>
              <a:t>, s. 33.2)</a:t>
            </a:r>
          </a:p>
        </p:txBody>
      </p:sp>
      <p:sp>
        <p:nvSpPr>
          <p:cNvPr id="4" name="Slide Number Placeholder 3"/>
          <p:cNvSpPr>
            <a:spLocks noGrp="1"/>
          </p:cNvSpPr>
          <p:nvPr>
            <p:ph type="sldNum" sz="quarter" idx="12"/>
          </p:nvPr>
        </p:nvSpPr>
        <p:spPr/>
        <p:txBody>
          <a:bodyPr/>
          <a:lstStyle/>
          <a:p>
            <a:fld id="{1249D568-2754-4E3B-89CC-4BFEF600AE10}" type="slidenum">
              <a:rPr lang="en-CA" smtClean="0"/>
              <a:pPr/>
              <a:t>13</a:t>
            </a:fld>
            <a:endParaRPr lang="en-CA" dirty="0"/>
          </a:p>
        </p:txBody>
      </p:sp>
    </p:spTree>
    <p:extLst>
      <p:ext uri="{BB962C8B-B14F-4D97-AF65-F5344CB8AC3E}">
        <p14:creationId xmlns:p14="http://schemas.microsoft.com/office/powerpoint/2010/main" val="1803992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New: No More Stated Cases</a:t>
            </a:r>
            <a:endParaRPr lang="en-CA" dirty="0"/>
          </a:p>
        </p:txBody>
      </p:sp>
      <p:sp>
        <p:nvSpPr>
          <p:cNvPr id="3" name="Content Placeholder 2"/>
          <p:cNvSpPr>
            <a:spLocks noGrp="1"/>
          </p:cNvSpPr>
          <p:nvPr>
            <p:ph idx="1"/>
          </p:nvPr>
        </p:nvSpPr>
        <p:spPr>
          <a:xfrm>
            <a:off x="1596000" y="2087098"/>
            <a:ext cx="9000000" cy="4453132"/>
          </a:xfrm>
        </p:spPr>
        <p:txBody>
          <a:bodyPr/>
          <a:lstStyle/>
          <a:p>
            <a:r>
              <a:rPr lang="en-US" dirty="0">
                <a:solidFill>
                  <a:srgbClr val="000000"/>
                </a:solidFill>
              </a:rPr>
              <a:t>LPAT no longer has the authority to pose a legal question in writing for the opinion of the Divisional Court</a:t>
            </a:r>
          </a:p>
          <a:p>
            <a:pPr marL="0" indent="0">
              <a:buNone/>
            </a:pPr>
            <a:endParaRPr lang="en-US" dirty="0">
              <a:solidFill>
                <a:srgbClr val="000000"/>
              </a:solidFill>
            </a:endParaRPr>
          </a:p>
          <a:p>
            <a:pPr marL="0" indent="0">
              <a:buNone/>
            </a:pPr>
            <a:r>
              <a:rPr lang="en-US" dirty="0">
                <a:solidFill>
                  <a:srgbClr val="000000"/>
                </a:solidFill>
              </a:rPr>
              <a:t>(see for example the Rail Deck Park case - </a:t>
            </a:r>
            <a:r>
              <a:rPr lang="en-US" i="1" dirty="0"/>
              <a:t>Canadian National Railway Company v Toronto (City)</a:t>
            </a:r>
            <a:r>
              <a:rPr lang="en-US" dirty="0"/>
              <a:t>)</a:t>
            </a:r>
            <a:endParaRPr lang="en-US" i="1" dirty="0"/>
          </a:p>
          <a:p>
            <a:pPr marL="0" indent="0">
              <a:buNone/>
            </a:pPr>
            <a:endParaRPr lang="en-US" dirty="0">
              <a:solidFill>
                <a:srgbClr val="000000"/>
              </a:solidFill>
            </a:endParaRPr>
          </a:p>
          <a:p>
            <a:pPr marL="0" indent="0">
              <a:buNone/>
            </a:pPr>
            <a:endParaRPr lang="en-CA" dirty="0"/>
          </a:p>
        </p:txBody>
      </p:sp>
      <p:sp>
        <p:nvSpPr>
          <p:cNvPr id="4" name="Slide Number Placeholder 3"/>
          <p:cNvSpPr>
            <a:spLocks noGrp="1"/>
          </p:cNvSpPr>
          <p:nvPr>
            <p:ph type="sldNum" sz="quarter" idx="12"/>
          </p:nvPr>
        </p:nvSpPr>
        <p:spPr/>
        <p:txBody>
          <a:bodyPr/>
          <a:lstStyle/>
          <a:p>
            <a:fld id="{1249D568-2754-4E3B-89CC-4BFEF600AE10}" type="slidenum">
              <a:rPr lang="en-CA" smtClean="0"/>
              <a:pPr/>
              <a:t>14</a:t>
            </a:fld>
            <a:endParaRPr lang="en-CA" dirty="0"/>
          </a:p>
        </p:txBody>
      </p:sp>
    </p:spTree>
    <p:extLst>
      <p:ext uri="{BB962C8B-B14F-4D97-AF65-F5344CB8AC3E}">
        <p14:creationId xmlns:p14="http://schemas.microsoft.com/office/powerpoint/2010/main" val="1961699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Remains the Same</a:t>
            </a:r>
            <a:endParaRPr lang="en-CA" dirty="0"/>
          </a:p>
        </p:txBody>
      </p:sp>
      <p:sp>
        <p:nvSpPr>
          <p:cNvPr id="3" name="Content Placeholder 2"/>
          <p:cNvSpPr>
            <a:spLocks noGrp="1"/>
          </p:cNvSpPr>
          <p:nvPr>
            <p:ph idx="1"/>
          </p:nvPr>
        </p:nvSpPr>
        <p:spPr>
          <a:xfrm>
            <a:off x="1596000" y="1976602"/>
            <a:ext cx="9000000" cy="4453132"/>
          </a:xfrm>
        </p:spPr>
        <p:txBody>
          <a:bodyPr/>
          <a:lstStyle/>
          <a:p>
            <a:pPr>
              <a:spcAft>
                <a:spcPts val="600"/>
              </a:spcAft>
            </a:pPr>
            <a:r>
              <a:rPr lang="en-US" dirty="0"/>
              <a:t>mandatory Case Management Conferences (“CMC”) </a:t>
            </a:r>
          </a:p>
          <a:p>
            <a:pPr>
              <a:spcAft>
                <a:spcPts val="600"/>
              </a:spcAft>
            </a:pPr>
            <a:r>
              <a:rPr lang="en-US" dirty="0"/>
              <a:t>two-year freeze on secondary plan amendments, zoning by-law amendments and minor variances </a:t>
            </a:r>
          </a:p>
          <a:p>
            <a:pPr fontAlgn="base">
              <a:spcAft>
                <a:spcPts val="600"/>
              </a:spcAft>
            </a:pPr>
            <a:r>
              <a:rPr lang="en-US" dirty="0"/>
              <a:t>only the Minister can appeal an interim control by-law</a:t>
            </a:r>
          </a:p>
          <a:p>
            <a:pPr fontAlgn="base">
              <a:spcAft>
                <a:spcPts val="600"/>
              </a:spcAft>
            </a:pPr>
            <a:r>
              <a:rPr lang="en-US" dirty="0"/>
              <a:t>no appeals of Minister’s decision if the Minister is the approval authority of an official plan or official plan amendment, including in the case of municipal comprehensive reviews and official plan review</a:t>
            </a:r>
          </a:p>
          <a:p>
            <a:endParaRPr lang="en-CA" dirty="0"/>
          </a:p>
        </p:txBody>
      </p:sp>
      <p:sp>
        <p:nvSpPr>
          <p:cNvPr id="4" name="Slide Number Placeholder 3"/>
          <p:cNvSpPr>
            <a:spLocks noGrp="1"/>
          </p:cNvSpPr>
          <p:nvPr>
            <p:ph type="sldNum" sz="quarter" idx="12"/>
          </p:nvPr>
        </p:nvSpPr>
        <p:spPr/>
        <p:txBody>
          <a:bodyPr/>
          <a:lstStyle/>
          <a:p>
            <a:fld id="{1249D568-2754-4E3B-89CC-4BFEF600AE10}" type="slidenum">
              <a:rPr lang="en-CA" smtClean="0"/>
              <a:pPr/>
              <a:t>15</a:t>
            </a:fld>
            <a:endParaRPr lang="en-CA" dirty="0"/>
          </a:p>
        </p:txBody>
      </p:sp>
    </p:spTree>
    <p:extLst>
      <p:ext uri="{BB962C8B-B14F-4D97-AF65-F5344CB8AC3E}">
        <p14:creationId xmlns:p14="http://schemas.microsoft.com/office/powerpoint/2010/main" val="40425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Bill 108 Revisions Not Yet Proclaimed in Force </a:t>
            </a:r>
            <a:endParaRPr lang="en-CA" dirty="0"/>
          </a:p>
        </p:txBody>
      </p:sp>
      <p:sp>
        <p:nvSpPr>
          <p:cNvPr id="3" name="Content Placeholder 2"/>
          <p:cNvSpPr>
            <a:spLocks noGrp="1"/>
          </p:cNvSpPr>
          <p:nvPr>
            <p:ph idx="1"/>
          </p:nvPr>
        </p:nvSpPr>
        <p:spPr>
          <a:xfrm>
            <a:off x="1596000" y="2062384"/>
            <a:ext cx="9000000" cy="4453132"/>
          </a:xfrm>
        </p:spPr>
        <p:txBody>
          <a:bodyPr/>
          <a:lstStyle/>
          <a:p>
            <a:pPr>
              <a:spcAft>
                <a:spcPts val="600"/>
              </a:spcAft>
            </a:pPr>
            <a:r>
              <a:rPr lang="en-US" dirty="0"/>
              <a:t>density bonus by-laws (s. 37) and parkland dedication (s. 42) still in force…for now</a:t>
            </a:r>
          </a:p>
          <a:p>
            <a:pPr>
              <a:spcAft>
                <a:spcPts val="600"/>
              </a:spcAft>
            </a:pPr>
            <a:r>
              <a:rPr lang="en-US" dirty="0"/>
              <a:t>the new Community Benefits Charges by-law regime and s. 37 transition rules not yet in force</a:t>
            </a:r>
          </a:p>
          <a:p>
            <a:pPr>
              <a:spcAft>
                <a:spcPts val="600"/>
              </a:spcAft>
            </a:pPr>
            <a:r>
              <a:rPr lang="en-US" dirty="0"/>
              <a:t>changes to the </a:t>
            </a:r>
            <a:r>
              <a:rPr lang="en-US" i="1" dirty="0"/>
              <a:t>Development Charges Act, 1997,</a:t>
            </a:r>
            <a:r>
              <a:rPr lang="en-US" dirty="0"/>
              <a:t> the </a:t>
            </a:r>
            <a:r>
              <a:rPr lang="en-US" i="1" dirty="0"/>
              <a:t>Conservation Authorities Act</a:t>
            </a:r>
            <a:r>
              <a:rPr lang="en-US" dirty="0"/>
              <a:t> and the </a:t>
            </a:r>
            <a:r>
              <a:rPr lang="en-US" i="1" dirty="0"/>
              <a:t>Ontario Heritage Act</a:t>
            </a:r>
            <a:r>
              <a:rPr lang="en-US" dirty="0"/>
              <a:t> are the subject of ongoing additional stakeholder consultation, with Proclamation expected early next year</a:t>
            </a:r>
            <a:endParaRPr lang="en-CA" dirty="0"/>
          </a:p>
        </p:txBody>
      </p:sp>
      <p:sp>
        <p:nvSpPr>
          <p:cNvPr id="4" name="Slide Number Placeholder 3"/>
          <p:cNvSpPr>
            <a:spLocks noGrp="1"/>
          </p:cNvSpPr>
          <p:nvPr>
            <p:ph type="sldNum" sz="quarter" idx="12"/>
          </p:nvPr>
        </p:nvSpPr>
        <p:spPr/>
        <p:txBody>
          <a:bodyPr/>
          <a:lstStyle/>
          <a:p>
            <a:fld id="{1249D568-2754-4E3B-89CC-4BFEF600AE10}" type="slidenum">
              <a:rPr lang="en-CA" smtClean="0"/>
              <a:pPr/>
              <a:t>16</a:t>
            </a:fld>
            <a:endParaRPr lang="en-CA" dirty="0"/>
          </a:p>
        </p:txBody>
      </p:sp>
    </p:spTree>
    <p:extLst>
      <p:ext uri="{BB962C8B-B14F-4D97-AF65-F5344CB8AC3E}">
        <p14:creationId xmlns:p14="http://schemas.microsoft.com/office/powerpoint/2010/main" val="1279176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A Place to Grow: Growth Plan for the Greater Golden Horseshoe, 2019</a:t>
            </a:r>
            <a:endParaRPr lang="en-CA" dirty="0"/>
          </a:p>
        </p:txBody>
      </p:sp>
      <p:sp>
        <p:nvSpPr>
          <p:cNvPr id="3" name="Content Placeholder 2"/>
          <p:cNvSpPr>
            <a:spLocks noGrp="1"/>
          </p:cNvSpPr>
          <p:nvPr>
            <p:ph idx="1"/>
          </p:nvPr>
        </p:nvSpPr>
        <p:spPr>
          <a:xfrm>
            <a:off x="1596000" y="1957754"/>
            <a:ext cx="9000000" cy="4182326"/>
          </a:xfrm>
        </p:spPr>
        <p:txBody>
          <a:bodyPr/>
          <a:lstStyle/>
          <a:p>
            <a:pPr>
              <a:spcAft>
                <a:spcPts val="600"/>
              </a:spcAft>
            </a:pPr>
            <a:r>
              <a:rPr lang="en-US" dirty="0"/>
              <a:t>introduced on May 2, 2019</a:t>
            </a:r>
          </a:p>
          <a:p>
            <a:pPr>
              <a:spcAft>
                <a:spcPts val="600"/>
              </a:spcAft>
            </a:pPr>
            <a:r>
              <a:rPr lang="en-US" dirty="0"/>
              <a:t>adjusts minimum density and intensification targets for a number of single- and upper-tier municipalities</a:t>
            </a:r>
          </a:p>
          <a:p>
            <a:pPr>
              <a:spcAft>
                <a:spcPts val="600"/>
              </a:spcAft>
            </a:pPr>
            <a:r>
              <a:rPr lang="en-US" dirty="0"/>
              <a:t>permits municipalities to adjust settlement area boundaries outside of a municipal comprehensive review as long as certain criteria are met</a:t>
            </a:r>
          </a:p>
          <a:p>
            <a:pPr>
              <a:spcAft>
                <a:spcPts val="600"/>
              </a:spcAft>
            </a:pPr>
            <a:r>
              <a:rPr lang="en-US" dirty="0"/>
              <a:t>directs municipalities to establish development criteria when employment lands proposed to be redeveloped are outside of a designated employment area</a:t>
            </a:r>
          </a:p>
          <a:p>
            <a:pPr>
              <a:spcAft>
                <a:spcPts val="600"/>
              </a:spcAft>
            </a:pPr>
            <a:r>
              <a:rPr lang="en-US" dirty="0"/>
              <a:t>introduces </a:t>
            </a:r>
            <a:r>
              <a:rPr lang="en-US" i="1" dirty="0"/>
              <a:t>Provincially Significant Employment Zones</a:t>
            </a:r>
          </a:p>
          <a:p>
            <a:endParaRPr lang="en-US" sz="2200" dirty="0"/>
          </a:p>
        </p:txBody>
      </p:sp>
      <p:sp>
        <p:nvSpPr>
          <p:cNvPr id="4" name="Slide Number Placeholder 3"/>
          <p:cNvSpPr>
            <a:spLocks noGrp="1"/>
          </p:cNvSpPr>
          <p:nvPr>
            <p:ph type="sldNum" sz="quarter" idx="12"/>
          </p:nvPr>
        </p:nvSpPr>
        <p:spPr/>
        <p:txBody>
          <a:bodyPr/>
          <a:lstStyle/>
          <a:p>
            <a:fld id="{1249D568-2754-4E3B-89CC-4BFEF600AE10}" type="slidenum">
              <a:rPr lang="en-CA" smtClean="0"/>
              <a:pPr/>
              <a:t>17</a:t>
            </a:fld>
            <a:endParaRPr lang="en-CA" dirty="0"/>
          </a:p>
        </p:txBody>
      </p:sp>
    </p:spTree>
    <p:extLst>
      <p:ext uri="{BB962C8B-B14F-4D97-AF65-F5344CB8AC3E}">
        <p14:creationId xmlns:p14="http://schemas.microsoft.com/office/powerpoint/2010/main" val="826143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Provincial Policy Statement</a:t>
            </a:r>
            <a:endParaRPr lang="en-CA" dirty="0"/>
          </a:p>
        </p:txBody>
      </p:sp>
      <p:sp>
        <p:nvSpPr>
          <p:cNvPr id="3" name="Content Placeholder 2"/>
          <p:cNvSpPr>
            <a:spLocks noGrp="1"/>
          </p:cNvSpPr>
          <p:nvPr>
            <p:ph idx="1"/>
          </p:nvPr>
        </p:nvSpPr>
        <p:spPr>
          <a:xfrm>
            <a:off x="1596000" y="2062383"/>
            <a:ext cx="9000000" cy="4453132"/>
          </a:xfrm>
        </p:spPr>
        <p:txBody>
          <a:bodyPr/>
          <a:lstStyle/>
          <a:p>
            <a:r>
              <a:rPr lang="en-US" dirty="0"/>
              <a:t>anticipated revisions to the Provincial Policy Statement forthcoming</a:t>
            </a:r>
          </a:p>
          <a:p>
            <a:r>
              <a:rPr lang="en-US" dirty="0"/>
              <a:t>draft revisions circulated in July 2019</a:t>
            </a:r>
          </a:p>
          <a:p>
            <a:r>
              <a:rPr lang="en-US" dirty="0"/>
              <a:t>comment period closes October 21</a:t>
            </a:r>
            <a:r>
              <a:rPr lang="en-US" baseline="30000" dirty="0"/>
              <a:t>st</a:t>
            </a:r>
            <a:r>
              <a:rPr lang="en-US" dirty="0"/>
              <a:t> </a:t>
            </a:r>
            <a:endParaRPr lang="en-CA" dirty="0"/>
          </a:p>
          <a:p>
            <a:endParaRPr lang="en-CA" dirty="0"/>
          </a:p>
        </p:txBody>
      </p:sp>
      <p:sp>
        <p:nvSpPr>
          <p:cNvPr id="4" name="Slide Number Placeholder 3"/>
          <p:cNvSpPr>
            <a:spLocks noGrp="1"/>
          </p:cNvSpPr>
          <p:nvPr>
            <p:ph type="sldNum" sz="quarter" idx="12"/>
          </p:nvPr>
        </p:nvSpPr>
        <p:spPr/>
        <p:txBody>
          <a:bodyPr/>
          <a:lstStyle/>
          <a:p>
            <a:fld id="{1249D568-2754-4E3B-89CC-4BFEF600AE10}" type="slidenum">
              <a:rPr lang="en-CA" smtClean="0"/>
              <a:pPr/>
              <a:t>18</a:t>
            </a:fld>
            <a:endParaRPr lang="en-CA" dirty="0"/>
          </a:p>
        </p:txBody>
      </p:sp>
    </p:spTree>
    <p:extLst>
      <p:ext uri="{BB962C8B-B14F-4D97-AF65-F5344CB8AC3E}">
        <p14:creationId xmlns:p14="http://schemas.microsoft.com/office/powerpoint/2010/main" val="4142545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9086" y="254001"/>
            <a:ext cx="7682066" cy="1113503"/>
          </a:xfrm>
        </p:spPr>
        <p:txBody>
          <a:bodyPr>
            <a:noAutofit/>
          </a:bodyPr>
          <a:lstStyle/>
          <a:p>
            <a:pPr algn="ctr"/>
            <a:r>
              <a:rPr lang="en-US" sz="2800" b="1" dirty="0">
                <a:solidFill>
                  <a:schemeClr val="tx1"/>
                </a:solidFill>
              </a:rPr>
              <a:t>Conclusions</a:t>
            </a:r>
            <a:br>
              <a:rPr lang="en-US" sz="2200" b="1" dirty="0"/>
            </a:br>
            <a:endParaRPr lang="en-CA" sz="2200" b="1" dirty="0"/>
          </a:p>
        </p:txBody>
      </p:sp>
      <p:sp>
        <p:nvSpPr>
          <p:cNvPr id="4" name="Content Placeholder 3"/>
          <p:cNvSpPr>
            <a:spLocks noGrp="1"/>
          </p:cNvSpPr>
          <p:nvPr>
            <p:ph idx="1"/>
          </p:nvPr>
        </p:nvSpPr>
        <p:spPr>
          <a:xfrm>
            <a:off x="1630119" y="1526747"/>
            <a:ext cx="9000000" cy="4294800"/>
          </a:xfrm>
        </p:spPr>
        <p:txBody>
          <a:bodyPr>
            <a:noAutofit/>
          </a:bodyPr>
          <a:lstStyle/>
          <a:p>
            <a:pPr marL="404813" indent="-404813" algn="l">
              <a:lnSpc>
                <a:spcPct val="100000"/>
              </a:lnSpc>
              <a:spcAft>
                <a:spcPts val="600"/>
              </a:spcAft>
              <a:buClr>
                <a:srgbClr val="FFC709"/>
              </a:buClr>
              <a:buFont typeface="Arial" panose="020B0604020202020204" pitchFamily="34" charset="0"/>
              <a:buChar char="•"/>
              <a:tabLst>
                <a:tab pos="404813" algn="l"/>
              </a:tabLst>
            </a:pPr>
            <a:r>
              <a:rPr lang="en-US" sz="2000" dirty="0"/>
              <a:t>more flexibility for appellants</a:t>
            </a:r>
          </a:p>
          <a:p>
            <a:pPr marL="404813" indent="-404813" algn="l">
              <a:lnSpc>
                <a:spcPct val="100000"/>
              </a:lnSpc>
              <a:spcAft>
                <a:spcPts val="600"/>
              </a:spcAft>
              <a:buClr>
                <a:srgbClr val="FFC709"/>
              </a:buClr>
              <a:buFont typeface="Arial" panose="020B0604020202020204" pitchFamily="34" charset="0"/>
              <a:buChar char="•"/>
              <a:tabLst>
                <a:tab pos="404813" algn="l"/>
              </a:tabLst>
            </a:pPr>
            <a:r>
              <a:rPr lang="en-US" sz="2000" dirty="0">
                <a:solidFill>
                  <a:srgbClr val="000000"/>
                </a:solidFill>
              </a:rPr>
              <a:t>repeal of the two-step appeal process </a:t>
            </a:r>
          </a:p>
          <a:p>
            <a:pPr marL="404813" indent="-404813" algn="l">
              <a:lnSpc>
                <a:spcPct val="100000"/>
              </a:lnSpc>
              <a:spcAft>
                <a:spcPts val="600"/>
              </a:spcAft>
              <a:buClr>
                <a:srgbClr val="FFC709"/>
              </a:buClr>
              <a:buFont typeface="Arial" panose="020B0604020202020204" pitchFamily="34" charset="0"/>
              <a:buChar char="•"/>
              <a:tabLst>
                <a:tab pos="404813" algn="l"/>
              </a:tabLst>
            </a:pPr>
            <a:r>
              <a:rPr lang="en-US" sz="2000" dirty="0">
                <a:solidFill>
                  <a:srgbClr val="000000"/>
                </a:solidFill>
              </a:rPr>
              <a:t>return to a single hearing </a:t>
            </a:r>
          </a:p>
          <a:p>
            <a:pPr marL="404813" indent="-404813" algn="l">
              <a:lnSpc>
                <a:spcPct val="100000"/>
              </a:lnSpc>
              <a:spcAft>
                <a:spcPts val="600"/>
              </a:spcAft>
              <a:buClr>
                <a:srgbClr val="FFC709"/>
              </a:buClr>
              <a:buFont typeface="Arial" panose="020B0604020202020204" pitchFamily="34" charset="0"/>
              <a:buChar char="•"/>
              <a:tabLst>
                <a:tab pos="404813" algn="l"/>
              </a:tabLst>
            </a:pPr>
            <a:r>
              <a:rPr lang="en-US" sz="2000" dirty="0">
                <a:solidFill>
                  <a:srgbClr val="000000"/>
                </a:solidFill>
              </a:rPr>
              <a:t>restrictions on third party appeals of plans of subdivision </a:t>
            </a:r>
          </a:p>
          <a:p>
            <a:pPr marL="404813" indent="-404813" algn="l">
              <a:lnSpc>
                <a:spcPct val="100000"/>
              </a:lnSpc>
              <a:spcAft>
                <a:spcPts val="600"/>
              </a:spcAft>
              <a:buClr>
                <a:srgbClr val="FFC709"/>
              </a:buClr>
              <a:buFont typeface="Arial" panose="020B0604020202020204" pitchFamily="34" charset="0"/>
              <a:buChar char="•"/>
              <a:tabLst>
                <a:tab pos="404813" algn="l"/>
              </a:tabLst>
            </a:pPr>
            <a:r>
              <a:rPr lang="en-US" dirty="0">
                <a:solidFill>
                  <a:srgbClr val="000000"/>
                </a:solidFill>
              </a:rPr>
              <a:t>restrictions on participation of non parties in LPAT proceedings</a:t>
            </a:r>
            <a:endParaRPr lang="en-US" sz="2000" dirty="0">
              <a:solidFill>
                <a:srgbClr val="000000"/>
              </a:solidFill>
            </a:endParaRPr>
          </a:p>
          <a:p>
            <a:pPr marL="404813" indent="-404813" algn="l">
              <a:lnSpc>
                <a:spcPct val="100000"/>
              </a:lnSpc>
              <a:spcAft>
                <a:spcPts val="600"/>
              </a:spcAft>
              <a:buClr>
                <a:srgbClr val="FFC709"/>
              </a:buClr>
              <a:buFont typeface="Arial" panose="020B0604020202020204" pitchFamily="34" charset="0"/>
              <a:buChar char="•"/>
              <a:tabLst>
                <a:tab pos="404813" algn="l"/>
              </a:tabLst>
            </a:pPr>
            <a:r>
              <a:rPr lang="en-US" sz="2000" dirty="0">
                <a:solidFill>
                  <a:srgbClr val="000000"/>
                </a:solidFill>
              </a:rPr>
              <a:t>reduction in decision timelines for approval authorities, but no more time limit for LPAT decisions</a:t>
            </a:r>
          </a:p>
          <a:p>
            <a:pPr marL="404813" indent="-404813" algn="l">
              <a:lnSpc>
                <a:spcPct val="100000"/>
              </a:lnSpc>
              <a:spcAft>
                <a:spcPts val="600"/>
              </a:spcAft>
              <a:buClr>
                <a:srgbClr val="FFC709"/>
              </a:buClr>
              <a:buFont typeface="Arial" panose="020B0604020202020204" pitchFamily="34" charset="0"/>
              <a:buChar char="•"/>
              <a:tabLst>
                <a:tab pos="404813" algn="l"/>
              </a:tabLst>
            </a:pPr>
            <a:r>
              <a:rPr lang="en-US" dirty="0">
                <a:solidFill>
                  <a:srgbClr val="000000"/>
                </a:solidFill>
              </a:rPr>
              <a:t>amendments to Growth Plan and anticipated amendments to PPS</a:t>
            </a:r>
            <a:endParaRPr lang="en-US" sz="2000" dirty="0">
              <a:solidFill>
                <a:srgbClr val="000000"/>
              </a:solidFill>
            </a:endParaRPr>
          </a:p>
          <a:p>
            <a:pPr marL="404813" indent="-404813" algn="l">
              <a:lnSpc>
                <a:spcPct val="100000"/>
              </a:lnSpc>
              <a:spcAft>
                <a:spcPts val="600"/>
              </a:spcAft>
              <a:buClr>
                <a:srgbClr val="FFC709"/>
              </a:buClr>
              <a:buFont typeface="Arial" panose="020B0604020202020204" pitchFamily="34" charset="0"/>
              <a:buChar char="•"/>
              <a:tabLst>
                <a:tab pos="404813" algn="l"/>
              </a:tabLst>
            </a:pPr>
            <a:r>
              <a:rPr lang="en-US" dirty="0">
                <a:solidFill>
                  <a:srgbClr val="000000"/>
                </a:solidFill>
              </a:rPr>
              <a:t>ongoing consultation regarding amendments to </a:t>
            </a:r>
            <a:r>
              <a:rPr lang="en-US" i="1" dirty="0">
                <a:solidFill>
                  <a:srgbClr val="000000"/>
                </a:solidFill>
              </a:rPr>
              <a:t>Development Charges Act, 1997</a:t>
            </a:r>
            <a:r>
              <a:rPr lang="en-US" dirty="0">
                <a:solidFill>
                  <a:srgbClr val="000000"/>
                </a:solidFill>
              </a:rPr>
              <a:t>, section 37 </a:t>
            </a:r>
            <a:r>
              <a:rPr lang="en-US" dirty="0" err="1">
                <a:solidFill>
                  <a:srgbClr val="000000"/>
                </a:solidFill>
              </a:rPr>
              <a:t>bonusing</a:t>
            </a:r>
            <a:r>
              <a:rPr lang="en-US" dirty="0">
                <a:solidFill>
                  <a:srgbClr val="000000"/>
                </a:solidFill>
              </a:rPr>
              <a:t>, parkland dedication and community benefits charge</a:t>
            </a:r>
            <a:endParaRPr lang="en-US" sz="2000" dirty="0">
              <a:solidFill>
                <a:srgbClr val="000000"/>
              </a:solidFill>
            </a:endParaRPr>
          </a:p>
          <a:p>
            <a:pPr marL="404813" indent="-404813" algn="l">
              <a:lnSpc>
                <a:spcPct val="100000"/>
              </a:lnSpc>
              <a:spcAft>
                <a:spcPts val="600"/>
              </a:spcAft>
              <a:buClr>
                <a:srgbClr val="FFC709"/>
              </a:buClr>
              <a:buFont typeface="Arial" panose="020B0604020202020204" pitchFamily="34" charset="0"/>
              <a:buChar char="•"/>
              <a:tabLst>
                <a:tab pos="404813" algn="l"/>
              </a:tabLst>
            </a:pPr>
            <a:r>
              <a:rPr lang="en-US" dirty="0">
                <a:solidFill>
                  <a:srgbClr val="000000"/>
                </a:solidFill>
              </a:rPr>
              <a:t>return (for the most part) to pre-Bill 139 procedures</a:t>
            </a:r>
            <a:endParaRPr lang="en-US" sz="2000" dirty="0">
              <a:solidFill>
                <a:srgbClr val="000000"/>
              </a:solidFill>
            </a:endParaRPr>
          </a:p>
        </p:txBody>
      </p:sp>
      <p:sp>
        <p:nvSpPr>
          <p:cNvPr id="2" name="Slide Number Placeholder 1"/>
          <p:cNvSpPr>
            <a:spLocks noGrp="1"/>
          </p:cNvSpPr>
          <p:nvPr>
            <p:ph type="sldNum" sz="quarter" idx="12"/>
          </p:nvPr>
        </p:nvSpPr>
        <p:spPr/>
        <p:txBody>
          <a:bodyPr/>
          <a:lstStyle/>
          <a:p>
            <a:fld id="{458C2A47-1F1F-4924-8806-32881D3016F6}" type="slidenum">
              <a:rPr lang="en-CA" smtClean="0"/>
              <a:pPr/>
              <a:t>19</a:t>
            </a:fld>
            <a:endParaRPr lang="en-CA" dirty="0"/>
          </a:p>
        </p:txBody>
      </p:sp>
    </p:spTree>
    <p:extLst>
      <p:ext uri="{BB962C8B-B14F-4D97-AF65-F5344CB8AC3E}">
        <p14:creationId xmlns:p14="http://schemas.microsoft.com/office/powerpoint/2010/main" val="2440667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Overview</a:t>
            </a:r>
            <a:endParaRPr lang="en-CA" dirty="0"/>
          </a:p>
        </p:txBody>
      </p:sp>
      <p:sp>
        <p:nvSpPr>
          <p:cNvPr id="5" name="Content Placeholder 4"/>
          <p:cNvSpPr>
            <a:spLocks noGrp="1"/>
          </p:cNvSpPr>
          <p:nvPr>
            <p:ph idx="1"/>
          </p:nvPr>
        </p:nvSpPr>
        <p:spPr>
          <a:xfrm>
            <a:off x="1594599" y="1815248"/>
            <a:ext cx="9000000" cy="4453132"/>
          </a:xfrm>
        </p:spPr>
        <p:txBody>
          <a:bodyPr/>
          <a:lstStyle/>
          <a:p>
            <a:pPr marL="171450" indent="-171450">
              <a:lnSpc>
                <a:spcPct val="150000"/>
              </a:lnSpc>
              <a:buFont typeface="Arial" panose="020B0604020202020204" pitchFamily="34" charset="0"/>
              <a:buChar char="•"/>
            </a:pPr>
            <a:r>
              <a:rPr lang="en-US" sz="2000" dirty="0"/>
              <a:t>introduction</a:t>
            </a:r>
          </a:p>
          <a:p>
            <a:pPr marL="171450" indent="-171450">
              <a:lnSpc>
                <a:spcPct val="150000"/>
              </a:lnSpc>
              <a:buFont typeface="Arial" panose="020B0604020202020204" pitchFamily="34" charset="0"/>
              <a:buChar char="•"/>
            </a:pPr>
            <a:r>
              <a:rPr lang="en-US" sz="2000" dirty="0"/>
              <a:t>transition provisions</a:t>
            </a:r>
          </a:p>
          <a:p>
            <a:pPr marL="171450" indent="-171450">
              <a:lnSpc>
                <a:spcPct val="150000"/>
              </a:lnSpc>
              <a:buFont typeface="Arial" panose="020B0604020202020204" pitchFamily="34" charset="0"/>
              <a:buChar char="•"/>
            </a:pPr>
            <a:r>
              <a:rPr lang="en-US" sz="2000" dirty="0"/>
              <a:t>key amendments to </a:t>
            </a:r>
            <a:r>
              <a:rPr lang="en-US" sz="2000" i="1" dirty="0"/>
              <a:t>Planning Act </a:t>
            </a:r>
            <a:r>
              <a:rPr lang="en-US" sz="2000" dirty="0"/>
              <a:t>and </a:t>
            </a:r>
            <a:r>
              <a:rPr lang="en-US" sz="2000" i="1" dirty="0"/>
              <a:t>LPAT Act, 2017</a:t>
            </a:r>
          </a:p>
          <a:p>
            <a:pPr marL="171450" indent="-171450">
              <a:lnSpc>
                <a:spcPct val="150000"/>
              </a:lnSpc>
              <a:buFont typeface="Arial" panose="020B0604020202020204" pitchFamily="34" charset="0"/>
              <a:buChar char="•"/>
            </a:pPr>
            <a:r>
              <a:rPr lang="en-US" sz="2000" dirty="0"/>
              <a:t>in force and anticipated amendments to provincial policy</a:t>
            </a:r>
          </a:p>
          <a:p>
            <a:pPr marL="171450" indent="-171450">
              <a:lnSpc>
                <a:spcPct val="150000"/>
              </a:lnSpc>
              <a:buFont typeface="Arial" panose="020B0604020202020204" pitchFamily="34" charset="0"/>
              <a:buChar char="•"/>
            </a:pPr>
            <a:r>
              <a:rPr lang="en-US" sz="2000" dirty="0"/>
              <a:t>conclusions</a:t>
            </a:r>
          </a:p>
          <a:p>
            <a:pPr marL="171450" indent="-171450">
              <a:buFont typeface="Arial" panose="020B0604020202020204" pitchFamily="34" charset="0"/>
              <a:buChar char="•"/>
            </a:pPr>
            <a:endParaRPr lang="en-US" sz="2000" dirty="0"/>
          </a:p>
          <a:p>
            <a:pPr marL="628650" lvl="1" indent="-171450">
              <a:buFont typeface="Arial" panose="020B0604020202020204" pitchFamily="34" charset="0"/>
              <a:buChar char="•"/>
            </a:pPr>
            <a:endParaRPr lang="en-US" sz="3200" dirty="0"/>
          </a:p>
          <a:p>
            <a:pPr marL="171450" indent="-171450">
              <a:buFont typeface="Arial" panose="020B0604020202020204" pitchFamily="34" charset="0"/>
              <a:buChar char="•"/>
            </a:pPr>
            <a:endParaRPr lang="en-US" sz="2000" dirty="0"/>
          </a:p>
        </p:txBody>
      </p:sp>
    </p:spTree>
    <p:extLst>
      <p:ext uri="{BB962C8B-B14F-4D97-AF65-F5344CB8AC3E}">
        <p14:creationId xmlns:p14="http://schemas.microsoft.com/office/powerpoint/2010/main" val="2339576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70050" y="768812"/>
            <a:ext cx="2051900" cy="2213285"/>
          </a:xfrm>
          <a:prstGeom prst="rect">
            <a:avLst/>
          </a:prstGeom>
        </p:spPr>
      </p:pic>
      <p:sp>
        <p:nvSpPr>
          <p:cNvPr id="3" name="Rectangle 2"/>
          <p:cNvSpPr/>
          <p:nvPr/>
        </p:nvSpPr>
        <p:spPr>
          <a:xfrm>
            <a:off x="2889504" y="4586343"/>
            <a:ext cx="6096000" cy="1025922"/>
          </a:xfrm>
          <a:prstGeom prst="rect">
            <a:avLst/>
          </a:prstGeom>
        </p:spPr>
        <p:txBody>
          <a:bodyPr>
            <a:spAutoFit/>
          </a:bodyPr>
          <a:lstStyle/>
          <a:p>
            <a:pPr algn="ctr">
              <a:lnSpc>
                <a:spcPct val="90000"/>
              </a:lnSpc>
              <a:spcBef>
                <a:spcPts val="1000"/>
              </a:spcBef>
            </a:pPr>
            <a:r>
              <a:rPr lang="en-US" sz="2400" b="1" dirty="0">
                <a:solidFill>
                  <a:schemeClr val="tx2">
                    <a:lumMod val="75000"/>
                  </a:schemeClr>
                </a:solidFill>
                <a:latin typeface="Arial" panose="020B0604020202020204" pitchFamily="34" charset="0"/>
                <a:cs typeface="Arial" panose="020B0604020202020204" pitchFamily="34" charset="0"/>
              </a:rPr>
              <a:t>Meaghan Barrett</a:t>
            </a:r>
          </a:p>
          <a:p>
            <a:pPr algn="ctr">
              <a:lnSpc>
                <a:spcPct val="90000"/>
              </a:lnSpc>
              <a:spcBef>
                <a:spcPts val="400"/>
              </a:spcBef>
            </a:pPr>
            <a:r>
              <a:rPr lang="en-US" b="1" dirty="0">
                <a:solidFill>
                  <a:schemeClr val="tx2">
                    <a:lumMod val="75000"/>
                  </a:schemeClr>
                </a:solidFill>
                <a:latin typeface="Arial" panose="020B0604020202020204" pitchFamily="34" charset="0"/>
                <a:cs typeface="Arial" panose="020B0604020202020204" pitchFamily="34" charset="0"/>
              </a:rPr>
              <a:t>Email: </a:t>
            </a:r>
            <a:r>
              <a:rPr lang="en-US" b="1" dirty="0">
                <a:solidFill>
                  <a:schemeClr val="tx2">
                    <a:lumMod val="75000"/>
                  </a:schemeClr>
                </a:solidFill>
                <a:latin typeface="Arial" panose="020B0604020202020204" pitchFamily="34" charset="0"/>
                <a:cs typeface="Arial" panose="020B0604020202020204" pitchFamily="34" charset="0"/>
                <a:hlinkClick r:id="rId3"/>
              </a:rPr>
              <a:t>mbarrett@airdberlis.com</a:t>
            </a:r>
            <a:endParaRPr lang="en-US" b="1" dirty="0">
              <a:solidFill>
                <a:schemeClr val="tx2">
                  <a:lumMod val="75000"/>
                </a:schemeClr>
              </a:solidFill>
              <a:latin typeface="Arial" panose="020B0604020202020204" pitchFamily="34" charset="0"/>
              <a:cs typeface="Arial" panose="020B0604020202020204" pitchFamily="34" charset="0"/>
            </a:endParaRPr>
          </a:p>
          <a:p>
            <a:pPr algn="ctr">
              <a:lnSpc>
                <a:spcPct val="90000"/>
              </a:lnSpc>
              <a:spcBef>
                <a:spcPts val="400"/>
              </a:spcBef>
            </a:pPr>
            <a:r>
              <a:rPr lang="en-US" b="1" dirty="0">
                <a:solidFill>
                  <a:schemeClr val="tx2">
                    <a:lumMod val="75000"/>
                  </a:schemeClr>
                </a:solidFill>
                <a:latin typeface="Arial" panose="020B0604020202020204" pitchFamily="34" charset="0"/>
                <a:cs typeface="Arial" panose="020B0604020202020204" pitchFamily="34" charset="0"/>
              </a:rPr>
              <a:t>Direct Line: 416.865.3064</a:t>
            </a:r>
          </a:p>
        </p:txBody>
      </p:sp>
    </p:spTree>
    <p:extLst>
      <p:ext uri="{BB962C8B-B14F-4D97-AF65-F5344CB8AC3E}">
        <p14:creationId xmlns:p14="http://schemas.microsoft.com/office/powerpoint/2010/main" val="381197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Bill 139: Big News in 2017/2018</a:t>
            </a:r>
            <a:endParaRPr lang="en-CA" dirty="0"/>
          </a:p>
        </p:txBody>
      </p:sp>
      <p:sp>
        <p:nvSpPr>
          <p:cNvPr id="3" name="Content Placeholder 2"/>
          <p:cNvSpPr>
            <a:spLocks noGrp="1"/>
          </p:cNvSpPr>
          <p:nvPr>
            <p:ph idx="1"/>
          </p:nvPr>
        </p:nvSpPr>
        <p:spPr>
          <a:xfrm>
            <a:off x="1596000" y="1510409"/>
            <a:ext cx="9000000" cy="4453132"/>
          </a:xfrm>
        </p:spPr>
        <p:txBody>
          <a:bodyPr/>
          <a:lstStyle/>
          <a:p>
            <a:r>
              <a:rPr lang="en-US" sz="1800" i="1" dirty="0"/>
              <a:t>Building Better Communities and Conserving Watersheds Act, 2017</a:t>
            </a:r>
            <a:r>
              <a:rPr lang="en-US" sz="1800" dirty="0"/>
              <a:t> received Royal Assent on December 12, 2017</a:t>
            </a:r>
          </a:p>
          <a:p>
            <a:r>
              <a:rPr lang="en-US" sz="1800" dirty="0"/>
              <a:t>renamed and reconstituted the Ontario Municipal Board as the Local Planning Appeal Tribunal (“LPAT” or “Tribunal”)</a:t>
            </a:r>
          </a:p>
          <a:p>
            <a:r>
              <a:rPr lang="en-US" sz="1800" dirty="0"/>
              <a:t>made a number of significant changes to the </a:t>
            </a:r>
            <a:r>
              <a:rPr lang="en-US" sz="1800" i="1" dirty="0"/>
              <a:t>Planning Act</a:t>
            </a:r>
            <a:r>
              <a:rPr lang="en-US" sz="1800" dirty="0"/>
              <a:t> and land use planning approval process, including:</a:t>
            </a:r>
          </a:p>
          <a:p>
            <a:pPr lvl="1">
              <a:buFont typeface="Arial" panose="020B0604020202020204" pitchFamily="34" charset="0"/>
              <a:buChar char="•"/>
            </a:pPr>
            <a:r>
              <a:rPr lang="en-US" dirty="0"/>
              <a:t>establishing a new consistency/conformity test for OP, OPA, Zoning By-law, ZBA, Plan of Subdivision</a:t>
            </a:r>
          </a:p>
          <a:p>
            <a:pPr lvl="1">
              <a:buFont typeface="Arial" panose="020B0604020202020204" pitchFamily="34" charset="0"/>
              <a:buChar char="•"/>
            </a:pPr>
            <a:r>
              <a:rPr lang="en-US" dirty="0"/>
              <a:t>creating a new two-step appeal process for OP, OPA, Zoning By-law, ZBA, Plan of Subdivision</a:t>
            </a:r>
          </a:p>
          <a:p>
            <a:pPr lvl="1">
              <a:buFont typeface="Arial" panose="020B0604020202020204" pitchFamily="34" charset="0"/>
              <a:buChar char="•"/>
            </a:pPr>
            <a:r>
              <a:rPr lang="en-US" dirty="0"/>
              <a:t>lengthening the appeal period for private appeals based on an approval authority’s failure to make a decision</a:t>
            </a:r>
          </a:p>
          <a:p>
            <a:pPr lvl="1">
              <a:buFont typeface="Arial" panose="020B0604020202020204" pitchFamily="34" charset="0"/>
              <a:buChar char="•"/>
            </a:pPr>
            <a:r>
              <a:rPr lang="en-US" dirty="0"/>
              <a:t>preventing appeals where the Minister of Municipal Affairs was the approval authority of an OP or OPA</a:t>
            </a:r>
            <a:r>
              <a:rPr lang="en-US" sz="1800" dirty="0"/>
              <a:t> </a:t>
            </a:r>
          </a:p>
        </p:txBody>
      </p:sp>
      <p:sp>
        <p:nvSpPr>
          <p:cNvPr id="4" name="Slide Number Placeholder 3"/>
          <p:cNvSpPr>
            <a:spLocks noGrp="1"/>
          </p:cNvSpPr>
          <p:nvPr>
            <p:ph type="sldNum" sz="quarter" idx="12"/>
          </p:nvPr>
        </p:nvSpPr>
        <p:spPr/>
        <p:txBody>
          <a:bodyPr/>
          <a:lstStyle/>
          <a:p>
            <a:fld id="{1249D568-2754-4E3B-89CC-4BFEF600AE10}" type="slidenum">
              <a:rPr lang="en-CA" smtClean="0"/>
              <a:pPr/>
              <a:t>3</a:t>
            </a:fld>
            <a:endParaRPr lang="en-CA" dirty="0"/>
          </a:p>
        </p:txBody>
      </p:sp>
    </p:spTree>
    <p:extLst>
      <p:ext uri="{BB962C8B-B14F-4D97-AF65-F5344CB8AC3E}">
        <p14:creationId xmlns:p14="http://schemas.microsoft.com/office/powerpoint/2010/main" val="1901548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in Government – June 7, 2018</a:t>
            </a:r>
            <a:endParaRPr lang="en-CA" dirty="0"/>
          </a:p>
        </p:txBody>
      </p:sp>
      <p:pic>
        <p:nvPicPr>
          <p:cNvPr id="5" name="Content Placeholder 4"/>
          <p:cNvPicPr>
            <a:picLocks noGrp="1" noChangeAspect="1"/>
          </p:cNvPicPr>
          <p:nvPr>
            <p:ph idx="1"/>
          </p:nvPr>
        </p:nvPicPr>
        <p:blipFill>
          <a:blip r:embed="rId2"/>
          <a:stretch>
            <a:fillRect/>
          </a:stretch>
        </p:blipFill>
        <p:spPr>
          <a:xfrm>
            <a:off x="2860475" y="1556450"/>
            <a:ext cx="6471050" cy="4307563"/>
          </a:xfrm>
          <a:prstGeom prst="rect">
            <a:avLst/>
          </a:prstGeom>
        </p:spPr>
      </p:pic>
      <p:sp>
        <p:nvSpPr>
          <p:cNvPr id="4" name="Slide Number Placeholder 3"/>
          <p:cNvSpPr>
            <a:spLocks noGrp="1"/>
          </p:cNvSpPr>
          <p:nvPr>
            <p:ph type="sldNum" sz="quarter" idx="12"/>
          </p:nvPr>
        </p:nvSpPr>
        <p:spPr/>
        <p:txBody>
          <a:bodyPr/>
          <a:lstStyle/>
          <a:p>
            <a:fld id="{1249D568-2754-4E3B-89CC-4BFEF600AE10}" type="slidenum">
              <a:rPr lang="en-CA" smtClean="0"/>
              <a:pPr/>
              <a:t>4</a:t>
            </a:fld>
            <a:endParaRPr lang="en-CA" dirty="0"/>
          </a:p>
        </p:txBody>
      </p:sp>
    </p:spTree>
    <p:extLst>
      <p:ext uri="{BB962C8B-B14F-4D97-AF65-F5344CB8AC3E}">
        <p14:creationId xmlns:p14="http://schemas.microsoft.com/office/powerpoint/2010/main" val="854280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Bill 108: </a:t>
            </a:r>
            <a:r>
              <a:rPr lang="en-US" i="1" dirty="0"/>
              <a:t>More Homes, More Choices Act, 2019 </a:t>
            </a:r>
            <a:endParaRPr lang="en-CA" dirty="0"/>
          </a:p>
        </p:txBody>
      </p:sp>
      <p:sp>
        <p:nvSpPr>
          <p:cNvPr id="3" name="Content Placeholder 2"/>
          <p:cNvSpPr>
            <a:spLocks noGrp="1"/>
          </p:cNvSpPr>
          <p:nvPr>
            <p:ph idx="1"/>
          </p:nvPr>
        </p:nvSpPr>
        <p:spPr>
          <a:xfrm>
            <a:off x="1596000" y="1568074"/>
            <a:ext cx="9000000" cy="4453132"/>
          </a:xfrm>
        </p:spPr>
        <p:txBody>
          <a:bodyPr/>
          <a:lstStyle/>
          <a:p>
            <a:pPr>
              <a:spcAft>
                <a:spcPts val="600"/>
              </a:spcAft>
            </a:pPr>
            <a:r>
              <a:rPr lang="en-US" i="1" dirty="0"/>
              <a:t>More Homes, More Choices Act, 2019 </a:t>
            </a:r>
            <a:r>
              <a:rPr lang="en-US" dirty="0"/>
              <a:t>received Royal Assent on June 6, 2019</a:t>
            </a:r>
          </a:p>
          <a:p>
            <a:pPr>
              <a:spcAft>
                <a:spcPts val="600"/>
              </a:spcAft>
            </a:pPr>
            <a:r>
              <a:rPr lang="en-US" dirty="0"/>
              <a:t>amends key legislation in the land use planning regime in Ontario, including:</a:t>
            </a:r>
          </a:p>
          <a:p>
            <a:pPr lvl="1">
              <a:spcAft>
                <a:spcPts val="600"/>
              </a:spcAft>
              <a:buFont typeface="Arial" panose="020B0604020202020204" pitchFamily="34" charset="0"/>
              <a:buChar char="•"/>
            </a:pPr>
            <a:r>
              <a:rPr lang="en-US" i="1" dirty="0"/>
              <a:t>Planning Act</a:t>
            </a:r>
          </a:p>
          <a:p>
            <a:pPr lvl="1">
              <a:spcAft>
                <a:spcPts val="600"/>
              </a:spcAft>
              <a:buFont typeface="Arial" panose="020B0604020202020204" pitchFamily="34" charset="0"/>
              <a:buChar char="•"/>
            </a:pPr>
            <a:r>
              <a:rPr lang="en-US" i="1" dirty="0"/>
              <a:t>Local Planning Appeal Tribunal Act, 2017 </a:t>
            </a:r>
          </a:p>
          <a:p>
            <a:pPr lvl="1">
              <a:spcAft>
                <a:spcPts val="600"/>
              </a:spcAft>
              <a:buFont typeface="Arial" panose="020B0604020202020204" pitchFamily="34" charset="0"/>
              <a:buChar char="•"/>
            </a:pPr>
            <a:r>
              <a:rPr lang="en-US" i="1" dirty="0"/>
              <a:t>Development Charges Act, 1997</a:t>
            </a:r>
          </a:p>
          <a:p>
            <a:pPr lvl="1">
              <a:spcAft>
                <a:spcPts val="600"/>
              </a:spcAft>
              <a:buFont typeface="Arial" panose="020B0604020202020204" pitchFamily="34" charset="0"/>
              <a:buChar char="•"/>
            </a:pPr>
            <a:r>
              <a:rPr lang="en-US" i="1" dirty="0"/>
              <a:t>Ontario Heritage Act, 2006</a:t>
            </a:r>
            <a:endParaRPr lang="en-US" dirty="0"/>
          </a:p>
          <a:p>
            <a:pPr>
              <a:spcAft>
                <a:spcPts val="600"/>
              </a:spcAft>
            </a:pPr>
            <a:r>
              <a:rPr lang="en-US" dirty="0"/>
              <a:t>repeals many (but not all) of the amendments introduced through Bill 139 (the </a:t>
            </a:r>
            <a:r>
              <a:rPr lang="en-US" i="1" dirty="0"/>
              <a:t>Building Better Communities and Conserving Watersheds Act, 2017</a:t>
            </a:r>
            <a:r>
              <a:rPr lang="en-US" dirty="0"/>
              <a:t>) in 2017</a:t>
            </a:r>
          </a:p>
          <a:p>
            <a:pPr>
              <a:spcAft>
                <a:spcPts val="600"/>
              </a:spcAft>
            </a:pPr>
            <a:r>
              <a:rPr lang="en-US" dirty="0"/>
              <a:t>majority of amendments came into effect on September 3, 2019, but a number of amendments will not come into effect until a later date</a:t>
            </a:r>
          </a:p>
          <a:p>
            <a:pPr>
              <a:spcAft>
                <a:spcPts val="600"/>
              </a:spcAft>
            </a:pPr>
            <a:r>
              <a:rPr lang="en-US" dirty="0"/>
              <a:t>stated objective to increase affordable housing in the province</a:t>
            </a:r>
          </a:p>
        </p:txBody>
      </p:sp>
      <p:sp>
        <p:nvSpPr>
          <p:cNvPr id="4" name="Slide Number Placeholder 3"/>
          <p:cNvSpPr>
            <a:spLocks noGrp="1"/>
          </p:cNvSpPr>
          <p:nvPr>
            <p:ph type="sldNum" sz="quarter" idx="12"/>
          </p:nvPr>
        </p:nvSpPr>
        <p:spPr/>
        <p:txBody>
          <a:bodyPr/>
          <a:lstStyle/>
          <a:p>
            <a:fld id="{1249D568-2754-4E3B-89CC-4BFEF600AE10}" type="slidenum">
              <a:rPr lang="en-CA" smtClean="0"/>
              <a:pPr/>
              <a:t>5</a:t>
            </a:fld>
            <a:endParaRPr lang="en-CA" dirty="0"/>
          </a:p>
        </p:txBody>
      </p:sp>
    </p:spTree>
    <p:extLst>
      <p:ext uri="{BB962C8B-B14F-4D97-AF65-F5344CB8AC3E}">
        <p14:creationId xmlns:p14="http://schemas.microsoft.com/office/powerpoint/2010/main" val="308273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Transition Highlights – </a:t>
            </a:r>
            <a:r>
              <a:rPr lang="en-US" i="1" dirty="0"/>
              <a:t>Planning Act</a:t>
            </a:r>
            <a:endParaRPr lang="en-CA" i="1" dirty="0"/>
          </a:p>
        </p:txBody>
      </p:sp>
      <p:sp>
        <p:nvSpPr>
          <p:cNvPr id="3" name="Content Placeholder 2"/>
          <p:cNvSpPr>
            <a:spLocks noGrp="1"/>
          </p:cNvSpPr>
          <p:nvPr>
            <p:ph idx="1"/>
          </p:nvPr>
        </p:nvSpPr>
        <p:spPr>
          <a:xfrm>
            <a:off x="1596000" y="1592827"/>
            <a:ext cx="9000000" cy="4865638"/>
          </a:xfrm>
        </p:spPr>
        <p:txBody>
          <a:bodyPr/>
          <a:lstStyle/>
          <a:p>
            <a:pPr marL="342900" indent="-342900">
              <a:buFont typeface="Symbol" panose="05050102010706020507" pitchFamily="18" charset="2"/>
              <a:buChar char=""/>
            </a:pPr>
            <a:r>
              <a:rPr lang="en-US" sz="1800" dirty="0"/>
              <a:t>general rule: everything is transitioned into the new Bill 108 regime unless there is a specific section in the Regulation that provides otherwise</a:t>
            </a:r>
          </a:p>
          <a:p>
            <a:pPr marL="342900" marR="0" lvl="0" indent="-342900">
              <a:buFont typeface="Symbol" panose="05050102010706020507" pitchFamily="18" charset="2"/>
              <a:buChar char=""/>
            </a:pPr>
            <a:r>
              <a:rPr lang="en-CA" sz="1800" dirty="0"/>
              <a:t>in the case of an existing appeal of an OP, OPA, </a:t>
            </a:r>
            <a:r>
              <a:rPr lang="en-CA" sz="1800" dirty="0" err="1"/>
              <a:t>ZB</a:t>
            </a:r>
            <a:r>
              <a:rPr lang="en-CA" sz="1800" dirty="0"/>
              <a:t> or ZBA: </a:t>
            </a:r>
          </a:p>
          <a:p>
            <a:pPr marL="800100" lvl="1" indent="-342900">
              <a:buFont typeface="Symbol" panose="05050102010706020507" pitchFamily="18" charset="2"/>
              <a:buChar char=""/>
            </a:pPr>
            <a:r>
              <a:rPr lang="en-CA" dirty="0"/>
              <a:t>where the appeal was already transitioned from the application of the Bill 139 regime (i.e. pre-Dec. 2017), the appeal will continue and be disposed of under the pre-Bill 139 regime</a:t>
            </a:r>
          </a:p>
          <a:p>
            <a:pPr marL="800100" lvl="1" indent="-342900">
              <a:buFont typeface="Symbol" panose="05050102010706020507" pitchFamily="18" charset="2"/>
              <a:buChar char=""/>
            </a:pPr>
            <a:r>
              <a:rPr lang="en-US" dirty="0"/>
              <a:t>where the appeal is commenced after September 3, 2019, the appeal will be continued and disposed of in accordance with the Bill 108 regime</a:t>
            </a:r>
          </a:p>
          <a:p>
            <a:pPr marL="800100" lvl="1" indent="-342900">
              <a:buFont typeface="Symbol" panose="05050102010706020507" pitchFamily="18" charset="2"/>
              <a:buChar char=""/>
            </a:pPr>
            <a:r>
              <a:rPr lang="en-CA" dirty="0"/>
              <a:t>where the Bill 139 regime applied to an existing matter or proceeding, the question becomes whether the LPAT had yet scheduled a hearing on the merits of the appeal:</a:t>
            </a:r>
          </a:p>
          <a:p>
            <a:pPr lvl="2">
              <a:buFont typeface="Wingdings" panose="05000000000000000000" pitchFamily="2" charset="2"/>
              <a:buChar char=""/>
            </a:pPr>
            <a:r>
              <a:rPr lang="en-CA" sz="1800" dirty="0"/>
              <a:t>if a hearing of the merits has been scheduled, the matter will remain within and be disposed of in accordance with the Bill 139 regime </a:t>
            </a:r>
          </a:p>
          <a:p>
            <a:pPr lvl="2">
              <a:buFont typeface="Wingdings" panose="05000000000000000000" pitchFamily="2" charset="2"/>
              <a:buChar char=""/>
            </a:pPr>
            <a:r>
              <a:rPr lang="en-CA" sz="1800" dirty="0"/>
              <a:t>if a hearing of the merits has not been scheduled, the matter will be transitioned into the new Bill 108 regime.</a:t>
            </a:r>
          </a:p>
          <a:p>
            <a:pPr marL="342900" indent="-342900" algn="just">
              <a:buFont typeface="Symbol" panose="05050102010706020507" pitchFamily="18" charset="2"/>
              <a:buChar char=""/>
            </a:pPr>
            <a:endParaRPr lang="en-US" dirty="0"/>
          </a:p>
        </p:txBody>
      </p:sp>
      <p:sp>
        <p:nvSpPr>
          <p:cNvPr id="4" name="Slide Number Placeholder 3"/>
          <p:cNvSpPr>
            <a:spLocks noGrp="1"/>
          </p:cNvSpPr>
          <p:nvPr>
            <p:ph type="sldNum" sz="quarter" idx="12"/>
          </p:nvPr>
        </p:nvSpPr>
        <p:spPr/>
        <p:txBody>
          <a:bodyPr/>
          <a:lstStyle/>
          <a:p>
            <a:fld id="{1249D568-2754-4E3B-89CC-4BFEF600AE10}" type="slidenum">
              <a:rPr lang="en-CA" smtClean="0"/>
              <a:pPr/>
              <a:t>6</a:t>
            </a:fld>
            <a:endParaRPr lang="en-CA" dirty="0"/>
          </a:p>
        </p:txBody>
      </p:sp>
    </p:spTree>
    <p:extLst>
      <p:ext uri="{BB962C8B-B14F-4D97-AF65-F5344CB8AC3E}">
        <p14:creationId xmlns:p14="http://schemas.microsoft.com/office/powerpoint/2010/main" val="57205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 Highlights – </a:t>
            </a:r>
            <a:r>
              <a:rPr lang="en-US" i="1" dirty="0"/>
              <a:t>LPAT Act</a:t>
            </a:r>
            <a:endParaRPr lang="en-CA" dirty="0"/>
          </a:p>
        </p:txBody>
      </p:sp>
      <p:sp>
        <p:nvSpPr>
          <p:cNvPr id="3" name="Content Placeholder 2"/>
          <p:cNvSpPr>
            <a:spLocks noGrp="1"/>
          </p:cNvSpPr>
          <p:nvPr>
            <p:ph idx="1"/>
          </p:nvPr>
        </p:nvSpPr>
        <p:spPr>
          <a:xfrm>
            <a:off x="1596000" y="1794040"/>
            <a:ext cx="9000000" cy="4453132"/>
          </a:xfrm>
        </p:spPr>
        <p:txBody>
          <a:bodyPr/>
          <a:lstStyle/>
          <a:p>
            <a:r>
              <a:rPr lang="en-US" dirty="0"/>
              <a:t>O. Reg. 102/18 - revoked</a:t>
            </a:r>
            <a:endParaRPr lang="en-CA" dirty="0"/>
          </a:p>
          <a:p>
            <a:pPr marL="800100" lvl="1" indent="-342900" algn="just">
              <a:buFont typeface="Symbol" panose="05050102010706020507" pitchFamily="18" charset="2"/>
              <a:buChar char=""/>
            </a:pPr>
            <a:r>
              <a:rPr lang="en-CA" dirty="0"/>
              <a:t>previously prescribed timelines for the LPAT to render its decisions (6 months – 1 year)</a:t>
            </a:r>
          </a:p>
          <a:p>
            <a:pPr marL="800100" lvl="1" indent="-342900" algn="just">
              <a:buFont typeface="Symbol" panose="05050102010706020507" pitchFamily="18" charset="2"/>
              <a:buChar char=""/>
            </a:pPr>
            <a:r>
              <a:rPr lang="en-CA" dirty="0"/>
              <a:t>previously prescribed t</a:t>
            </a:r>
            <a:r>
              <a:rPr lang="en-US" dirty="0" err="1"/>
              <a:t>ime</a:t>
            </a:r>
            <a:r>
              <a:rPr lang="en-US" dirty="0"/>
              <a:t> limit on oral submissions</a:t>
            </a:r>
          </a:p>
          <a:p>
            <a:pPr marL="800100" lvl="1" indent="-342900" algn="just">
              <a:buFont typeface="Symbol" panose="05050102010706020507" pitchFamily="18" charset="2"/>
              <a:buChar char=""/>
            </a:pPr>
            <a:r>
              <a:rPr lang="en-CA" dirty="0"/>
              <a:t>previously prescribed restrictions on calling evidence and cross-examination</a:t>
            </a:r>
          </a:p>
          <a:p>
            <a:pPr marL="0" marR="0" lvl="0" indent="0" algn="just">
              <a:buNone/>
            </a:pPr>
            <a:endParaRPr lang="en-CA" dirty="0"/>
          </a:p>
          <a:p>
            <a:pPr algn="just"/>
            <a:r>
              <a:rPr lang="en-CA" dirty="0"/>
              <a:t>LPAT Rules of Practice and Procedure </a:t>
            </a:r>
          </a:p>
          <a:p>
            <a:pPr marL="800100" lvl="1" indent="-342900" algn="just">
              <a:buFont typeface="Symbol" panose="05050102010706020507" pitchFamily="18" charset="2"/>
              <a:buChar char=""/>
            </a:pPr>
            <a:r>
              <a:rPr lang="en-US" dirty="0"/>
              <a:t>new as of September 3, 2019</a:t>
            </a:r>
          </a:p>
          <a:p>
            <a:pPr marL="800100" lvl="1" indent="-342900" algn="just">
              <a:buFont typeface="Symbol" panose="05050102010706020507" pitchFamily="18" charset="2"/>
              <a:buChar char=""/>
            </a:pPr>
            <a:r>
              <a:rPr lang="en-US" dirty="0"/>
              <a:t>Part II procedures (Enhanced Municipal Records, Appeal Records, Case Synopses) only apply to matters that remain within the Bill 139 regime</a:t>
            </a:r>
          </a:p>
          <a:p>
            <a:pPr marL="800100" lvl="1" indent="-342900" algn="just">
              <a:buFont typeface="Symbol" panose="05050102010706020507" pitchFamily="18" charset="2"/>
              <a:buChar char=""/>
            </a:pPr>
            <a:r>
              <a:rPr lang="en-US" dirty="0"/>
              <a:t>procedurally, Rules are largely back to pre-Bill 139 (i.e. OMB)</a:t>
            </a:r>
          </a:p>
          <a:p>
            <a:endParaRPr lang="en-CA" dirty="0"/>
          </a:p>
        </p:txBody>
      </p:sp>
      <p:sp>
        <p:nvSpPr>
          <p:cNvPr id="4" name="Slide Number Placeholder 3"/>
          <p:cNvSpPr>
            <a:spLocks noGrp="1"/>
          </p:cNvSpPr>
          <p:nvPr>
            <p:ph type="sldNum" sz="quarter" idx="12"/>
          </p:nvPr>
        </p:nvSpPr>
        <p:spPr/>
        <p:txBody>
          <a:bodyPr/>
          <a:lstStyle/>
          <a:p>
            <a:fld id="{1249D568-2754-4E3B-89CC-4BFEF600AE10}" type="slidenum">
              <a:rPr lang="en-CA" smtClean="0"/>
              <a:pPr/>
              <a:t>7</a:t>
            </a:fld>
            <a:endParaRPr lang="en-CA" dirty="0"/>
          </a:p>
        </p:txBody>
      </p:sp>
    </p:spTree>
    <p:extLst>
      <p:ext uri="{BB962C8B-B14F-4D97-AF65-F5344CB8AC3E}">
        <p14:creationId xmlns:p14="http://schemas.microsoft.com/office/powerpoint/2010/main" val="2351726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Amendments: Returning to pre-Bill 139 Regime</a:t>
            </a:r>
            <a:endParaRPr lang="en-CA" dirty="0"/>
          </a:p>
        </p:txBody>
      </p:sp>
      <p:sp>
        <p:nvSpPr>
          <p:cNvPr id="3" name="Content Placeholder 2"/>
          <p:cNvSpPr>
            <a:spLocks noGrp="1"/>
          </p:cNvSpPr>
          <p:nvPr>
            <p:ph idx="1"/>
          </p:nvPr>
        </p:nvSpPr>
        <p:spPr>
          <a:xfrm>
            <a:off x="1596000" y="1976602"/>
            <a:ext cx="9000000" cy="4453132"/>
          </a:xfrm>
        </p:spPr>
        <p:txBody>
          <a:bodyPr/>
          <a:lstStyle/>
          <a:p>
            <a:r>
              <a:rPr lang="en-US" dirty="0"/>
              <a:t>grounds for appeal</a:t>
            </a:r>
          </a:p>
          <a:p>
            <a:pPr lvl="1">
              <a:buFont typeface="Arial" panose="020B0604020202020204" pitchFamily="34" charset="0"/>
              <a:buChar char="•"/>
            </a:pPr>
            <a:r>
              <a:rPr lang="en-US" sz="2000" dirty="0"/>
              <a:t>no more requirement that appeals be exclusively on the basis that approval of the instrument is inconsistent with the Provincial Policy Statement, fails to conform or conflicts with a provincial plan or fails to conform with an Official Plan</a:t>
            </a:r>
          </a:p>
          <a:p>
            <a:pPr lvl="1">
              <a:buFont typeface="Arial" panose="020B0604020202020204" pitchFamily="34" charset="0"/>
              <a:buChar char="•"/>
            </a:pPr>
            <a:r>
              <a:rPr lang="en-US" sz="2000" dirty="0"/>
              <a:t>appellants can still raise these grounds of appeal (and provide supporting reasons), but are no longer limited to those grounds</a:t>
            </a:r>
          </a:p>
          <a:p>
            <a:endParaRPr lang="en-US" dirty="0"/>
          </a:p>
        </p:txBody>
      </p:sp>
      <p:sp>
        <p:nvSpPr>
          <p:cNvPr id="4" name="Slide Number Placeholder 3"/>
          <p:cNvSpPr>
            <a:spLocks noGrp="1"/>
          </p:cNvSpPr>
          <p:nvPr>
            <p:ph type="sldNum" sz="quarter" idx="12"/>
          </p:nvPr>
        </p:nvSpPr>
        <p:spPr/>
        <p:txBody>
          <a:bodyPr/>
          <a:lstStyle/>
          <a:p>
            <a:fld id="{1249D568-2754-4E3B-89CC-4BFEF600AE10}" type="slidenum">
              <a:rPr lang="en-CA" smtClean="0"/>
              <a:pPr/>
              <a:t>8</a:t>
            </a:fld>
            <a:endParaRPr lang="en-CA" dirty="0"/>
          </a:p>
        </p:txBody>
      </p:sp>
    </p:spTree>
    <p:extLst>
      <p:ext uri="{BB962C8B-B14F-4D97-AF65-F5344CB8AC3E}">
        <p14:creationId xmlns:p14="http://schemas.microsoft.com/office/powerpoint/2010/main" val="3089408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Amendments: Returning to pre-Bill 139 Regime</a:t>
            </a:r>
            <a:endParaRPr lang="en-CA" dirty="0"/>
          </a:p>
        </p:txBody>
      </p:sp>
      <p:sp>
        <p:nvSpPr>
          <p:cNvPr id="3" name="Content Placeholder 2"/>
          <p:cNvSpPr>
            <a:spLocks noGrp="1"/>
          </p:cNvSpPr>
          <p:nvPr>
            <p:ph idx="1"/>
          </p:nvPr>
        </p:nvSpPr>
        <p:spPr>
          <a:xfrm>
            <a:off x="1596000" y="2087097"/>
            <a:ext cx="9000000" cy="4453132"/>
          </a:xfrm>
        </p:spPr>
        <p:txBody>
          <a:bodyPr/>
          <a:lstStyle/>
          <a:p>
            <a:r>
              <a:rPr lang="en-US" dirty="0"/>
              <a:t>no two-step appeal process</a:t>
            </a:r>
          </a:p>
          <a:p>
            <a:pPr lvl="1">
              <a:buFont typeface="Arial" panose="020B0604020202020204" pitchFamily="34" charset="0"/>
              <a:buChar char="•"/>
            </a:pPr>
            <a:r>
              <a:rPr lang="en-US" sz="2000" dirty="0"/>
              <a:t>return to single hearing where the LPAT would have the power to make a final determination approving, refusing to approve or modifying all or part of the instrument under appeal</a:t>
            </a:r>
          </a:p>
          <a:p>
            <a:endParaRPr lang="en-CA" dirty="0"/>
          </a:p>
        </p:txBody>
      </p:sp>
      <p:sp>
        <p:nvSpPr>
          <p:cNvPr id="4" name="Slide Number Placeholder 3"/>
          <p:cNvSpPr>
            <a:spLocks noGrp="1"/>
          </p:cNvSpPr>
          <p:nvPr>
            <p:ph type="sldNum" sz="quarter" idx="12"/>
          </p:nvPr>
        </p:nvSpPr>
        <p:spPr/>
        <p:txBody>
          <a:bodyPr/>
          <a:lstStyle/>
          <a:p>
            <a:fld id="{1249D568-2754-4E3B-89CC-4BFEF600AE10}" type="slidenum">
              <a:rPr lang="en-CA" smtClean="0"/>
              <a:pPr/>
              <a:t>9</a:t>
            </a:fld>
            <a:endParaRPr lang="en-CA" dirty="0"/>
          </a:p>
        </p:txBody>
      </p:sp>
    </p:spTree>
    <p:extLst>
      <p:ext uri="{BB962C8B-B14F-4D97-AF65-F5344CB8AC3E}">
        <p14:creationId xmlns:p14="http://schemas.microsoft.com/office/powerpoint/2010/main" val="285150226"/>
      </p:ext>
    </p:extLst>
  </p:cSld>
  <p:clrMapOvr>
    <a:masterClrMapping/>
  </p:clrMapOvr>
</p:sld>
</file>

<file path=ppt/theme/theme1.xml><?xml version="1.0" encoding="utf-8"?>
<a:theme xmlns:a="http://schemas.openxmlformats.org/drawingml/2006/main" name="Office Theme">
  <a:themeElements>
    <a:clrScheme name="Custom 15">
      <a:dk1>
        <a:srgbClr val="000000"/>
      </a:dk1>
      <a:lt1>
        <a:sysClr val="window" lastClr="FFFFFF"/>
      </a:lt1>
      <a:dk2>
        <a:srgbClr val="5C6671"/>
      </a:dk2>
      <a:lt2>
        <a:srgbClr val="FFC709"/>
      </a:lt2>
      <a:accent1>
        <a:srgbClr val="5C6671"/>
      </a:accent1>
      <a:accent2>
        <a:srgbClr val="FFC709"/>
      </a:accent2>
      <a:accent3>
        <a:srgbClr val="8496B0"/>
      </a:accent3>
      <a:accent4>
        <a:srgbClr val="C490AA"/>
      </a:accent4>
      <a:accent5>
        <a:srgbClr val="C55A11"/>
      </a:accent5>
      <a:accent6>
        <a:srgbClr val="C9C9C9"/>
      </a:accent6>
      <a:hlink>
        <a:srgbClr val="1A80AC"/>
      </a:hlink>
      <a:folHlink>
        <a:srgbClr val="1A80AC"/>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 Template with Liability Disclaimer_Widescreen" id="{5436AF91-5A41-4D45-A76B-A23AEB010EEE}" vid="{3F189B43-8BA0-490D-9B52-FB99B4506B5D}"/>
    </a:ext>
  </a:extLst>
</a:theme>
</file>

<file path=ppt/theme/theme2.xml><?xml version="1.0" encoding="utf-8"?>
<a:theme xmlns:a="http://schemas.openxmlformats.org/drawingml/2006/main" name="1_Office Theme">
  <a:themeElements>
    <a:clrScheme name="AB Template">
      <a:dk1>
        <a:srgbClr val="000000"/>
      </a:dk1>
      <a:lt1>
        <a:sysClr val="window" lastClr="FFFFFF"/>
      </a:lt1>
      <a:dk2>
        <a:srgbClr val="5C6671"/>
      </a:dk2>
      <a:lt2>
        <a:srgbClr val="FFC709"/>
      </a:lt2>
      <a:accent1>
        <a:srgbClr val="5C6671"/>
      </a:accent1>
      <a:accent2>
        <a:srgbClr val="FFC709"/>
      </a:accent2>
      <a:accent3>
        <a:srgbClr val="8496B0"/>
      </a:accent3>
      <a:accent4>
        <a:srgbClr val="C490AA"/>
      </a:accent4>
      <a:accent5>
        <a:srgbClr val="C55A11"/>
      </a:accent5>
      <a:accent6>
        <a:srgbClr val="C9C9C9"/>
      </a:accent6>
      <a:hlink>
        <a:srgbClr val="BDD7EE"/>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 Template with Liability Disclaimer_Widescreen" id="{5436AF91-5A41-4D45-A76B-A23AEB010EEE}" vid="{6C666AAD-BF23-4B75-A2DC-E53F4406B7F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1247</Words>
  <Application>Microsoft Office PowerPoint</Application>
  <PresentationFormat>Widescreen</PresentationFormat>
  <Paragraphs>149</Paragraphs>
  <Slides>20</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Arial</vt:lpstr>
      <vt:lpstr>Calibri</vt:lpstr>
      <vt:lpstr>Courier New</vt:lpstr>
      <vt:lpstr>Gotham A</vt:lpstr>
      <vt:lpstr>Segoe UI</vt:lpstr>
      <vt:lpstr>Segoe UI Semibold</vt:lpstr>
      <vt:lpstr>Segoe UI Semilight</vt:lpstr>
      <vt:lpstr>Symbol</vt:lpstr>
      <vt:lpstr>Wingdings</vt:lpstr>
      <vt:lpstr>Office Theme</vt:lpstr>
      <vt:lpstr>1_Office Theme</vt:lpstr>
      <vt:lpstr>Bill 108: More Homes, More Choices Act, 2019  AMCTO Zone 2 Fall Meeting October 18, 2019</vt:lpstr>
      <vt:lpstr>Overview</vt:lpstr>
      <vt:lpstr>Bill 139: Big News in 2017/2018</vt:lpstr>
      <vt:lpstr>Change in Government – June 7, 2018</vt:lpstr>
      <vt:lpstr>Bill 108: More Homes, More Choices Act, 2019 </vt:lpstr>
      <vt:lpstr>Transition Highlights – Planning Act</vt:lpstr>
      <vt:lpstr>Transition Highlights – LPAT Act</vt:lpstr>
      <vt:lpstr>Key Amendments: Returning to pre-Bill 139 Regime</vt:lpstr>
      <vt:lpstr>Key Amendments: Returning to pre-Bill 139 Regime</vt:lpstr>
      <vt:lpstr>Key Amendments: Returning to pre-Bill 139 Regime</vt:lpstr>
      <vt:lpstr>What’s New: Shorter Timelines for Appeals of Non-Decision</vt:lpstr>
      <vt:lpstr>What’s New: Restriction on third party appeals of plans of subdivision</vt:lpstr>
      <vt:lpstr>What’s New: Role of Participants</vt:lpstr>
      <vt:lpstr>What’s New: No More Stated Cases</vt:lpstr>
      <vt:lpstr>What Remains the Same</vt:lpstr>
      <vt:lpstr>Bill 108 Revisions Not Yet Proclaimed in Force </vt:lpstr>
      <vt:lpstr>A Place to Grow: Growth Plan for the Greater Golden Horseshoe, 2019</vt:lpstr>
      <vt:lpstr>Provincial Policy Statement</vt:lpstr>
      <vt:lpstr>Conclusions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Bill 108: More Homes, More Choices Act, 2019  AMCTO Zone 2 Fall Meeting October 18, 2019</dc:title>
  <dc:creator>Donna Van Wyck</dc:creator>
  <cp:lastModifiedBy>Donna Van Wyck</cp:lastModifiedBy>
  <cp:revision>1</cp:revision>
  <cp:lastPrinted>2019-10-17T13:01:36Z</cp:lastPrinted>
  <dcterms:modified xsi:type="dcterms:W3CDTF">2019-10-17T13:01:52Z</dcterms:modified>
</cp:coreProperties>
</file>