
<file path=[Content_Types].xml><?xml version="1.0" encoding="utf-8"?>
<Types xmlns="http://schemas.openxmlformats.org/package/2006/content-types">
  <Default Extension="emf" ContentType="image/x-emf"/>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autoCompressPictures="0">
  <p:sldMasterIdLst>
    <p:sldMasterId id="2147483692" r:id="rId1"/>
    <p:sldMasterId id="2147483727" r:id="rId2"/>
  </p:sldMasterIdLst>
  <p:notesMasterIdLst>
    <p:notesMasterId r:id="rId27"/>
  </p:notesMasterIdLst>
  <p:handoutMasterIdLst>
    <p:handoutMasterId r:id="rId28"/>
  </p:handoutMasterIdLst>
  <p:sldIdLst>
    <p:sldId id="299" r:id="rId3"/>
    <p:sldId id="277" r:id="rId4"/>
    <p:sldId id="326" r:id="rId5"/>
    <p:sldId id="303" r:id="rId6"/>
    <p:sldId id="304" r:id="rId7"/>
    <p:sldId id="325" r:id="rId8"/>
    <p:sldId id="327" r:id="rId9"/>
    <p:sldId id="328" r:id="rId10"/>
    <p:sldId id="329" r:id="rId11"/>
    <p:sldId id="339" r:id="rId12"/>
    <p:sldId id="330" r:id="rId13"/>
    <p:sldId id="331" r:id="rId14"/>
    <p:sldId id="332" r:id="rId15"/>
    <p:sldId id="334" r:id="rId16"/>
    <p:sldId id="333" r:id="rId17"/>
    <p:sldId id="335" r:id="rId18"/>
    <p:sldId id="340" r:id="rId19"/>
    <p:sldId id="341" r:id="rId20"/>
    <p:sldId id="336" r:id="rId21"/>
    <p:sldId id="337" r:id="rId22"/>
    <p:sldId id="338" r:id="rId23"/>
    <p:sldId id="342" r:id="rId24"/>
    <p:sldId id="343" r:id="rId25"/>
    <p:sldId id="316" r:id="rId26"/>
  </p:sldIdLst>
  <p:sldSz cx="9144000" cy="6858000" type="screen4x3"/>
  <p:notesSz cx="6858000" cy="9144000"/>
  <p:embeddedFontLst>
    <p:embeddedFont>
      <p:font typeface="Verdana" panose="020B0604030504040204" pitchFamily="34" charset="0"/>
      <p:regular r:id="rId29"/>
      <p:bold r:id="rId30"/>
      <p:italic r:id="rId31"/>
      <p:boldItalic r:id="rId32"/>
    </p:embeddedFont>
  </p:embeddedFontLst>
  <p:defaultTextStyle>
    <a:defPPr>
      <a:defRPr lang="en-US"/>
    </a:defPPr>
    <a:lvl1pPr algn="l" rtl="0" fontAlgn="base">
      <a:spcBef>
        <a:spcPct val="0"/>
      </a:spcBef>
      <a:spcAft>
        <a:spcPct val="0"/>
      </a:spcAft>
      <a:defRPr sz="2833" kern="1200">
        <a:solidFill>
          <a:schemeClr val="tx1"/>
        </a:solidFill>
        <a:latin typeface="Times New Roman" pitchFamily="18" charset="0"/>
        <a:ea typeface="+mn-ea"/>
        <a:cs typeface="+mn-cs"/>
      </a:defRPr>
    </a:lvl1pPr>
    <a:lvl2pPr marL="544245" algn="l" rtl="0" fontAlgn="base">
      <a:spcBef>
        <a:spcPct val="0"/>
      </a:spcBef>
      <a:spcAft>
        <a:spcPct val="0"/>
      </a:spcAft>
      <a:defRPr sz="2833" kern="1200">
        <a:solidFill>
          <a:schemeClr val="tx1"/>
        </a:solidFill>
        <a:latin typeface="Times New Roman" pitchFamily="18" charset="0"/>
        <a:ea typeface="+mn-ea"/>
        <a:cs typeface="+mn-cs"/>
      </a:defRPr>
    </a:lvl2pPr>
    <a:lvl3pPr marL="1088490" algn="l" rtl="0" fontAlgn="base">
      <a:spcBef>
        <a:spcPct val="0"/>
      </a:spcBef>
      <a:spcAft>
        <a:spcPct val="0"/>
      </a:spcAft>
      <a:defRPr sz="2833" kern="1200">
        <a:solidFill>
          <a:schemeClr val="tx1"/>
        </a:solidFill>
        <a:latin typeface="Times New Roman" pitchFamily="18" charset="0"/>
        <a:ea typeface="+mn-ea"/>
        <a:cs typeface="+mn-cs"/>
      </a:defRPr>
    </a:lvl3pPr>
    <a:lvl4pPr marL="1632735" algn="l" rtl="0" fontAlgn="base">
      <a:spcBef>
        <a:spcPct val="0"/>
      </a:spcBef>
      <a:spcAft>
        <a:spcPct val="0"/>
      </a:spcAft>
      <a:defRPr sz="2833" kern="1200">
        <a:solidFill>
          <a:schemeClr val="tx1"/>
        </a:solidFill>
        <a:latin typeface="Times New Roman" pitchFamily="18" charset="0"/>
        <a:ea typeface="+mn-ea"/>
        <a:cs typeface="+mn-cs"/>
      </a:defRPr>
    </a:lvl4pPr>
    <a:lvl5pPr marL="2176980" algn="l" rtl="0" fontAlgn="base">
      <a:spcBef>
        <a:spcPct val="0"/>
      </a:spcBef>
      <a:spcAft>
        <a:spcPct val="0"/>
      </a:spcAft>
      <a:defRPr sz="2833" kern="1200">
        <a:solidFill>
          <a:schemeClr val="tx1"/>
        </a:solidFill>
        <a:latin typeface="Times New Roman" pitchFamily="18" charset="0"/>
        <a:ea typeface="+mn-ea"/>
        <a:cs typeface="+mn-cs"/>
      </a:defRPr>
    </a:lvl5pPr>
    <a:lvl6pPr marL="2721224" algn="l" defTabSz="1088490" rtl="0" eaLnBrk="1" latinLnBrk="0" hangingPunct="1">
      <a:defRPr sz="2833" kern="1200">
        <a:solidFill>
          <a:schemeClr val="tx1"/>
        </a:solidFill>
        <a:latin typeface="Times New Roman" pitchFamily="18" charset="0"/>
        <a:ea typeface="+mn-ea"/>
        <a:cs typeface="+mn-cs"/>
      </a:defRPr>
    </a:lvl6pPr>
    <a:lvl7pPr marL="3265469" algn="l" defTabSz="1088490" rtl="0" eaLnBrk="1" latinLnBrk="0" hangingPunct="1">
      <a:defRPr sz="2833" kern="1200">
        <a:solidFill>
          <a:schemeClr val="tx1"/>
        </a:solidFill>
        <a:latin typeface="Times New Roman" pitchFamily="18" charset="0"/>
        <a:ea typeface="+mn-ea"/>
        <a:cs typeface="+mn-cs"/>
      </a:defRPr>
    </a:lvl7pPr>
    <a:lvl8pPr marL="3809714" algn="l" defTabSz="1088490" rtl="0" eaLnBrk="1" latinLnBrk="0" hangingPunct="1">
      <a:defRPr sz="2833" kern="1200">
        <a:solidFill>
          <a:schemeClr val="tx1"/>
        </a:solidFill>
        <a:latin typeface="Times New Roman" pitchFamily="18" charset="0"/>
        <a:ea typeface="+mn-ea"/>
        <a:cs typeface="+mn-cs"/>
      </a:defRPr>
    </a:lvl8pPr>
    <a:lvl9pPr marL="4353959" algn="l" defTabSz="1088490" rtl="0" eaLnBrk="1" latinLnBrk="0" hangingPunct="1">
      <a:defRPr sz="2833" kern="1200">
        <a:solidFill>
          <a:schemeClr val="tx1"/>
        </a:solidFill>
        <a:latin typeface="Times New Roman" pitchFamily="18" charset="0"/>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orient="horz" pos="1120" userDrawn="1">
          <p15:clr>
            <a:srgbClr val="A4A3A4"/>
          </p15:clr>
        </p15:guide>
        <p15:guide id="3" orient="horz" pos="859" userDrawn="1">
          <p15:clr>
            <a:srgbClr val="A4A3A4"/>
          </p15:clr>
        </p15:guide>
        <p15:guide id="4" pos="288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E6E6E"/>
    <a:srgbClr val="6D4E81"/>
    <a:srgbClr val="CD6151"/>
    <a:srgbClr val="D28821"/>
    <a:srgbClr val="4D8C7B"/>
    <a:srgbClr val="535F8D"/>
    <a:srgbClr val="97AA7A"/>
    <a:srgbClr val="A44770"/>
    <a:srgbClr val="4EABAE"/>
    <a:srgbClr val="ED845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BC89EF96-8CEA-46FF-86C4-4CE0E7609802}">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35758FB7-9AC5-4552-8A53-C91805E547FA}" styleName="Themed Style 1 - Accent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ED083AE6-46FA-4A59-8FB0-9F97EB10719F}" styleName="Light Style 3 - Accent 4">
    <a:wholeTbl>
      <a:tcTxStyle>
        <a:fontRef idx="minor">
          <a:scrgbClr r="0" g="0" b="0"/>
        </a:fontRef>
        <a:schemeClr val="tx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noFill/>
        </a:fill>
      </a:tcStyle>
    </a:wholeTbl>
    <a:band1H>
      <a:tcStyle>
        <a:tcBdr/>
        <a:fill>
          <a:solidFill>
            <a:schemeClr val="accent4">
              <a:alpha val="20000"/>
            </a:schemeClr>
          </a:solidFill>
        </a:fill>
      </a:tcStyle>
    </a:band1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noFill/>
        </a:fill>
      </a:tcStyle>
    </a:lastRow>
    <a:firstRow>
      <a:tcTxStyle b="on"/>
      <a:tcStyle>
        <a:tcBdr>
          <a:bottom>
            <a:ln w="25400" cmpd="sng">
              <a:solidFill>
                <a:schemeClr val="accent4"/>
              </a:solidFill>
            </a:ln>
          </a:bottom>
        </a:tcBdr>
        <a:fill>
          <a:noFill/>
        </a:fill>
      </a:tcStyle>
    </a:firstRow>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C083E6E3-FA7D-4D7B-A595-EF9225AFEA82}" styleName="Light Style 1 - Accent 3">
    <a:wholeTbl>
      <a:tcTxStyle>
        <a:fontRef idx="minor">
          <a:scrgbClr r="0" g="0" b="0"/>
        </a:fontRef>
        <a:schemeClr val="tx1"/>
      </a:tcTxStyle>
      <a:tcStyle>
        <a:tcBdr>
          <a:left>
            <a:ln>
              <a:noFill/>
            </a:ln>
          </a:left>
          <a:right>
            <a:ln>
              <a:noFill/>
            </a:ln>
          </a:right>
          <a:top>
            <a:ln w="12700" cmpd="sng">
              <a:solidFill>
                <a:schemeClr val="accent3"/>
              </a:solidFill>
            </a:ln>
          </a:top>
          <a:bottom>
            <a:ln w="12700" cmpd="sng">
              <a:solidFill>
                <a:schemeClr val="accent3"/>
              </a:solidFill>
            </a:ln>
          </a:bottom>
          <a:insideH>
            <a:ln>
              <a:noFill/>
            </a:ln>
          </a:insideH>
          <a:insideV>
            <a:ln>
              <a:noFill/>
            </a:ln>
          </a:insideV>
        </a:tcBdr>
        <a:fill>
          <a:noFill/>
        </a:fill>
      </a:tcStyle>
    </a:wholeTbl>
    <a:band1H>
      <a:tcStyle>
        <a:tcBdr/>
        <a:fill>
          <a:solidFill>
            <a:schemeClr val="accent3">
              <a:alpha val="20000"/>
            </a:schemeClr>
          </a:solidFill>
        </a:fill>
      </a:tcStyle>
    </a:band1H>
    <a:band2H>
      <a:tcStyle>
        <a:tcBdr/>
      </a:tcStyle>
    </a:band2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12700" cmpd="sng">
              <a:solidFill>
                <a:schemeClr val="accent3"/>
              </a:solidFill>
            </a:ln>
          </a:top>
        </a:tcBdr>
        <a:fill>
          <a:noFill/>
        </a:fill>
      </a:tcStyle>
    </a:lastRow>
    <a:firstRow>
      <a:tcTxStyle b="on"/>
      <a:tcStyle>
        <a:tcBdr>
          <a:bottom>
            <a:ln w="12700" cmpd="sng">
              <a:solidFill>
                <a:schemeClr val="accent3"/>
              </a:solidFill>
            </a:ln>
          </a:bottom>
        </a:tcBdr>
        <a:fill>
          <a:no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0010" autoAdjust="0"/>
    <p:restoredTop sz="81988" autoAdjust="0"/>
  </p:normalViewPr>
  <p:slideViewPr>
    <p:cSldViewPr showGuides="1">
      <p:cViewPr varScale="1">
        <p:scale>
          <a:sx n="105" d="100"/>
          <a:sy n="105" d="100"/>
        </p:scale>
        <p:origin x="816" y="54"/>
      </p:cViewPr>
      <p:guideLst>
        <p:guide orient="horz" pos="2160"/>
        <p:guide orient="horz" pos="1120"/>
        <p:guide orient="horz" pos="859"/>
        <p:guide pos="2880"/>
      </p:guideLst>
    </p:cSldViewPr>
  </p:slideViewPr>
  <p:outlineViewPr>
    <p:cViewPr>
      <p:scale>
        <a:sx n="33" d="100"/>
        <a:sy n="33" d="100"/>
      </p:scale>
      <p:origin x="0" y="-6580"/>
    </p:cViewPr>
  </p:outlineViewPr>
  <p:notesTextViewPr>
    <p:cViewPr>
      <p:scale>
        <a:sx n="3" d="2"/>
        <a:sy n="3" d="2"/>
      </p:scale>
      <p:origin x="0" y="0"/>
    </p:cViewPr>
  </p:notesTextViewPr>
  <p:sorterViewPr>
    <p:cViewPr>
      <p:scale>
        <a:sx n="66" d="100"/>
        <a:sy n="66" d="100"/>
      </p:scale>
      <p:origin x="0" y="0"/>
    </p:cViewPr>
  </p:sorterViewPr>
  <p:notesViewPr>
    <p:cSldViewPr showGuides="1">
      <p:cViewPr varScale="1">
        <p:scale>
          <a:sx n="50" d="100"/>
          <a:sy n="50" d="100"/>
        </p:scale>
        <p:origin x="1635" y="39"/>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viewProps" Target="view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font" Target="fonts/font1.fntdata"/><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font" Target="fonts/font4.fntdata"/><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handoutMaster" Target="handoutMasters/handoutMaster1.xml"/><Relationship Id="rId36"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font" Target="fonts/font3.fntdata"/><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notesMaster" Target="notesMasters/notesMaster1.xml"/><Relationship Id="rId30" Type="http://schemas.openxmlformats.org/officeDocument/2006/relationships/font" Target="fonts/font2.fntdata"/><Relationship Id="rId35" Type="http://schemas.openxmlformats.org/officeDocument/2006/relationships/theme" Target="theme/theme1.xml"/><Relationship Id="rId8" Type="http://schemas.openxmlformats.org/officeDocument/2006/relationships/slide" Target="slides/slide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125D622-CA10-425C-BD54-51B6200DD04D}" type="doc">
      <dgm:prSet loTypeId="urn:microsoft.com/office/officeart/2011/layout/CircleProcess" loCatId="process" qsTypeId="urn:microsoft.com/office/officeart/2005/8/quickstyle/simple1" qsCatId="simple" csTypeId="urn:microsoft.com/office/officeart/2005/8/colors/accent1_2" csCatId="accent1" phldr="1"/>
      <dgm:spPr/>
      <dgm:t>
        <a:bodyPr/>
        <a:lstStyle/>
        <a:p>
          <a:endParaRPr lang="en-US"/>
        </a:p>
      </dgm:t>
    </dgm:pt>
    <dgm:pt modelId="{AD52FD1A-0997-47BA-A0B2-C7C0136816B2}">
      <dgm:prSet phldrT="[Text]"/>
      <dgm:spPr>
        <a:solidFill>
          <a:schemeClr val="tx1">
            <a:lumMod val="40000"/>
            <a:lumOff val="60000"/>
          </a:schemeClr>
        </a:solidFill>
        <a:ln>
          <a:solidFill>
            <a:schemeClr val="tx1">
              <a:lumMod val="75000"/>
            </a:schemeClr>
          </a:solidFill>
        </a:ln>
      </dgm:spPr>
      <dgm:t>
        <a:bodyPr/>
        <a:lstStyle/>
        <a:p>
          <a:r>
            <a:rPr lang="en-US" dirty="0"/>
            <a:t>Questions?</a:t>
          </a:r>
        </a:p>
      </dgm:t>
    </dgm:pt>
    <dgm:pt modelId="{E9F5B250-477E-4F44-BBC6-4F89F564520F}" type="parTrans" cxnId="{2B44A661-285B-4C58-800A-1D2A5DBEDD17}">
      <dgm:prSet/>
      <dgm:spPr/>
      <dgm:t>
        <a:bodyPr/>
        <a:lstStyle/>
        <a:p>
          <a:endParaRPr lang="en-US"/>
        </a:p>
      </dgm:t>
    </dgm:pt>
    <dgm:pt modelId="{2950A8DA-8B63-471E-A2DA-2F0DBDFD81B5}" type="sibTrans" cxnId="{2B44A661-285B-4C58-800A-1D2A5DBEDD17}">
      <dgm:prSet/>
      <dgm:spPr/>
      <dgm:t>
        <a:bodyPr/>
        <a:lstStyle/>
        <a:p>
          <a:endParaRPr lang="en-US"/>
        </a:p>
      </dgm:t>
    </dgm:pt>
    <dgm:pt modelId="{DD0B2C43-96A7-4DCF-9F4E-727749DC5577}" type="pres">
      <dgm:prSet presAssocID="{1125D622-CA10-425C-BD54-51B6200DD04D}" presName="Name0" presStyleCnt="0">
        <dgm:presLayoutVars>
          <dgm:chMax val="11"/>
          <dgm:chPref val="11"/>
          <dgm:dir/>
          <dgm:resizeHandles/>
        </dgm:presLayoutVars>
      </dgm:prSet>
      <dgm:spPr/>
    </dgm:pt>
    <dgm:pt modelId="{83EB2E25-842A-4E87-87D9-14F2A494F4EA}" type="pres">
      <dgm:prSet presAssocID="{AD52FD1A-0997-47BA-A0B2-C7C0136816B2}" presName="Accent1" presStyleCnt="0"/>
      <dgm:spPr/>
    </dgm:pt>
    <dgm:pt modelId="{591793A5-9A1A-4CE2-AD85-FE7B4753E657}" type="pres">
      <dgm:prSet presAssocID="{AD52FD1A-0997-47BA-A0B2-C7C0136816B2}" presName="Accent" presStyleLbl="node1" presStyleIdx="0" presStyleCnt="1"/>
      <dgm:spPr>
        <a:solidFill>
          <a:schemeClr val="tx1">
            <a:lumMod val="75000"/>
          </a:schemeClr>
        </a:solidFill>
        <a:ln>
          <a:solidFill>
            <a:schemeClr val="tx1">
              <a:lumMod val="75000"/>
            </a:schemeClr>
          </a:solidFill>
        </a:ln>
      </dgm:spPr>
    </dgm:pt>
    <dgm:pt modelId="{A0913F11-BC63-4BAE-ADEC-44B9803DD63B}" type="pres">
      <dgm:prSet presAssocID="{AD52FD1A-0997-47BA-A0B2-C7C0136816B2}" presName="ParentBackground1" presStyleCnt="0"/>
      <dgm:spPr/>
    </dgm:pt>
    <dgm:pt modelId="{4E4045A1-06E4-4049-8BB3-4EAC0C130929}" type="pres">
      <dgm:prSet presAssocID="{AD52FD1A-0997-47BA-A0B2-C7C0136816B2}" presName="ParentBackground" presStyleLbl="fgAcc1" presStyleIdx="0" presStyleCnt="1" custLinFactNeighborX="5" custLinFactNeighborY="-523"/>
      <dgm:spPr/>
    </dgm:pt>
    <dgm:pt modelId="{F24F67B6-731C-42A7-8786-FFE55BE8A421}" type="pres">
      <dgm:prSet presAssocID="{AD52FD1A-0997-47BA-A0B2-C7C0136816B2}" presName="Parent1" presStyleLbl="revTx" presStyleIdx="0" presStyleCnt="0">
        <dgm:presLayoutVars>
          <dgm:chMax val="1"/>
          <dgm:chPref val="1"/>
          <dgm:bulletEnabled val="1"/>
        </dgm:presLayoutVars>
      </dgm:prSet>
      <dgm:spPr/>
    </dgm:pt>
  </dgm:ptLst>
  <dgm:cxnLst>
    <dgm:cxn modelId="{33082761-1487-4DDF-A437-CF75E3BF8E02}" type="presOf" srcId="{AD52FD1A-0997-47BA-A0B2-C7C0136816B2}" destId="{F24F67B6-731C-42A7-8786-FFE55BE8A421}" srcOrd="1" destOrd="0" presId="urn:microsoft.com/office/officeart/2011/layout/CircleProcess"/>
    <dgm:cxn modelId="{2B44A661-285B-4C58-800A-1D2A5DBEDD17}" srcId="{1125D622-CA10-425C-BD54-51B6200DD04D}" destId="{AD52FD1A-0997-47BA-A0B2-C7C0136816B2}" srcOrd="0" destOrd="0" parTransId="{E9F5B250-477E-4F44-BBC6-4F89F564520F}" sibTransId="{2950A8DA-8B63-471E-A2DA-2F0DBDFD81B5}"/>
    <dgm:cxn modelId="{95BF5EB2-7760-424F-B758-FC6E17AC6A10}" type="presOf" srcId="{1125D622-CA10-425C-BD54-51B6200DD04D}" destId="{DD0B2C43-96A7-4DCF-9F4E-727749DC5577}" srcOrd="0" destOrd="0" presId="urn:microsoft.com/office/officeart/2011/layout/CircleProcess"/>
    <dgm:cxn modelId="{00A80FE5-6B63-439E-8590-14DA834701CE}" type="presOf" srcId="{AD52FD1A-0997-47BA-A0B2-C7C0136816B2}" destId="{4E4045A1-06E4-4049-8BB3-4EAC0C130929}" srcOrd="0" destOrd="0" presId="urn:microsoft.com/office/officeart/2011/layout/CircleProcess"/>
    <dgm:cxn modelId="{1D4B51BA-F014-47BE-9774-1173C2B9725D}" type="presParOf" srcId="{DD0B2C43-96A7-4DCF-9F4E-727749DC5577}" destId="{83EB2E25-842A-4E87-87D9-14F2A494F4EA}" srcOrd="0" destOrd="0" presId="urn:microsoft.com/office/officeart/2011/layout/CircleProcess"/>
    <dgm:cxn modelId="{AA29D0ED-F119-421D-8377-74E0AFDB5473}" type="presParOf" srcId="{83EB2E25-842A-4E87-87D9-14F2A494F4EA}" destId="{591793A5-9A1A-4CE2-AD85-FE7B4753E657}" srcOrd="0" destOrd="0" presId="urn:microsoft.com/office/officeart/2011/layout/CircleProcess"/>
    <dgm:cxn modelId="{8490E94C-549B-495A-B1B6-708D29D162F5}" type="presParOf" srcId="{DD0B2C43-96A7-4DCF-9F4E-727749DC5577}" destId="{A0913F11-BC63-4BAE-ADEC-44B9803DD63B}" srcOrd="1" destOrd="0" presId="urn:microsoft.com/office/officeart/2011/layout/CircleProcess"/>
    <dgm:cxn modelId="{1F1DD447-C192-4421-82AD-8BF4B4D24B29}" type="presParOf" srcId="{A0913F11-BC63-4BAE-ADEC-44B9803DD63B}" destId="{4E4045A1-06E4-4049-8BB3-4EAC0C130929}" srcOrd="0" destOrd="0" presId="urn:microsoft.com/office/officeart/2011/layout/CircleProcess"/>
    <dgm:cxn modelId="{A2E827E0-0275-4B83-A138-45A4EE4A97B7}" type="presParOf" srcId="{DD0B2C43-96A7-4DCF-9F4E-727749DC5577}" destId="{F24F67B6-731C-42A7-8786-FFE55BE8A421}" srcOrd="2" destOrd="0" presId="urn:microsoft.com/office/officeart/2011/layout/Circle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91793A5-9A1A-4CE2-AD85-FE7B4753E657}">
      <dsp:nvSpPr>
        <dsp:cNvPr id="0" name=""/>
        <dsp:cNvSpPr/>
      </dsp:nvSpPr>
      <dsp:spPr>
        <a:xfrm>
          <a:off x="2978478" y="726670"/>
          <a:ext cx="2564743" cy="2564743"/>
        </a:xfrm>
        <a:prstGeom prst="ellipse">
          <a:avLst/>
        </a:prstGeom>
        <a:solidFill>
          <a:schemeClr val="tx1">
            <a:lumMod val="75000"/>
          </a:schemeClr>
        </a:solidFill>
        <a:ln w="25400" cap="flat" cmpd="sng" algn="ctr">
          <a:solidFill>
            <a:schemeClr val="tx1">
              <a:lumMod val="75000"/>
            </a:schemeClr>
          </a:solidFill>
          <a:prstDash val="solid"/>
        </a:ln>
        <a:effectLst/>
      </dsp:spPr>
      <dsp:style>
        <a:lnRef idx="2">
          <a:scrgbClr r="0" g="0" b="0"/>
        </a:lnRef>
        <a:fillRef idx="1">
          <a:scrgbClr r="0" g="0" b="0"/>
        </a:fillRef>
        <a:effectRef idx="0">
          <a:scrgbClr r="0" g="0" b="0"/>
        </a:effectRef>
        <a:fontRef idx="minor">
          <a:schemeClr val="lt1"/>
        </a:fontRef>
      </dsp:style>
    </dsp:sp>
    <dsp:sp modelId="{4E4045A1-06E4-4049-8BB3-4EAC0C130929}">
      <dsp:nvSpPr>
        <dsp:cNvPr id="0" name=""/>
        <dsp:cNvSpPr/>
      </dsp:nvSpPr>
      <dsp:spPr>
        <a:xfrm>
          <a:off x="3064003" y="799737"/>
          <a:ext cx="2393675" cy="2393573"/>
        </a:xfrm>
        <a:prstGeom prst="ellipse">
          <a:avLst/>
        </a:prstGeom>
        <a:solidFill>
          <a:schemeClr val="tx1">
            <a:lumMod val="40000"/>
            <a:lumOff val="60000"/>
          </a:schemeClr>
        </a:solidFill>
        <a:ln w="25400" cap="flat" cmpd="sng" algn="ctr">
          <a:solidFill>
            <a:schemeClr val="tx1">
              <a:lumMod val="75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31750" tIns="31750" rIns="31750" bIns="31750" numCol="1" spcCol="1270" anchor="ctr" anchorCtr="0">
          <a:noAutofit/>
        </a:bodyPr>
        <a:lstStyle/>
        <a:p>
          <a:pPr marL="0" lvl="0" indent="0" algn="ctr" defTabSz="1111250">
            <a:lnSpc>
              <a:spcPct val="90000"/>
            </a:lnSpc>
            <a:spcBef>
              <a:spcPct val="0"/>
            </a:spcBef>
            <a:spcAft>
              <a:spcPct val="35000"/>
            </a:spcAft>
            <a:buNone/>
          </a:pPr>
          <a:r>
            <a:rPr lang="en-US" sz="2500" kern="1200" dirty="0"/>
            <a:t>Questions?</a:t>
          </a:r>
        </a:p>
      </dsp:txBody>
      <dsp:txXfrm>
        <a:off x="3406140" y="1141676"/>
        <a:ext cx="1709914" cy="1709695"/>
      </dsp:txXfrm>
    </dsp:sp>
  </dsp:spTree>
</dsp:drawing>
</file>

<file path=ppt/diagrams/layout1.xml><?xml version="1.0" encoding="utf-8"?>
<dgm:layoutDef xmlns:dgm="http://schemas.openxmlformats.org/drawingml/2006/diagram" xmlns:a="http://schemas.openxmlformats.org/drawingml/2006/main" uniqueId="urn:microsoft.com/office/officeart/2011/layout/CircleProcess">
  <dgm:title val="Circle Process"/>
  <dgm:desc val="Use to show sequential steps in a process. Limited to eleven Level 1 shapes with an unlimited number of Level 2 shapes. Works best with small amounts of text. Unused text does not appear, but remains available if you switch layouts."/>
  <dgm:catLst>
    <dgm:cat type="process" pri="8500"/>
    <dgm:cat type="officeonline" pri="85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11"/>
      <dgm:chPref val="11"/>
      <dgm:dir/>
      <dgm:resizeHandles/>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5"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Parent2" refType="w" fact="0.6249"/>
              <dgm:constr type="t" for="ch" forName="Parent2" refType="h" fact="0.2022"/>
              <dgm:constr type="w" for="ch" forName="Parent2" refType="w" fact="0.3001"/>
              <dgm:constr type="h" for="ch" forName="Parent2" refType="h" fact="0.3799"/>
              <dgm:constr type="l" for="ch" forName="Parent1" refType="w" fact="0.1597"/>
              <dgm:constr type="t" for="ch" forName="Parent1" refType="h" fact="0.2022"/>
              <dgm:constr type="w" for="ch" forName="Parent1" refType="w" fact="0.3001"/>
              <dgm:constr type="h" for="ch" forName="Parent1" refType="h" fact="0.3799"/>
              <dgm:constr type="l" for="ch" forName="Accent2" refType="w" fact="0.5498"/>
              <dgm:constr type="t" for="ch" forName="Accent2" refType="h" fact="0.1072"/>
              <dgm:constr type="w" for="ch" forName="Accent2" refType="w" fact="0.4502"/>
              <dgm:constr type="h" for="ch" forName="Accent2" refType="h" fact="0.5699"/>
              <dgm:constr type="l" for="ch" forName="ParentBackground2" refType="w" fact="0.5648"/>
              <dgm:constr type="t" for="ch" forName="ParentBackground2" refType="h" fact="0.1262"/>
              <dgm:constr type="w" for="ch" forName="ParentBackground2" refType="w" fact="0.4201"/>
              <dgm:constr type="h" for="ch" forName="ParentBackground2" refType="h" fact="0.5319"/>
              <dgm:constr type="l" for="ch" forName="Child2" refType="w" fact="0.5648"/>
              <dgm:constr type="t" for="ch" forName="Child2" refType="h" fact="0.6876"/>
              <dgm:constr type="w" for="ch" forName="Child2" refType="w" fact="0.4201"/>
              <dgm:constr type="h" for="ch" forName="Child2" refType="h" fact="0.3124"/>
              <dgm:constr type="l" for="ch" forName="Accent1" refType="w" fact="-0.0086"/>
              <dgm:constr type="t" for="ch" forName="Accent1" refType="h" fact="-0.0109"/>
              <dgm:constr type="w" for="ch" forName="Accent1" refType="w" fact="0.6367"/>
              <dgm:constr type="h" for="ch" forName="Accent1" refType="h" fact="0.806"/>
              <dgm:constr type="l" for="ch" forName="ParentBackground1" refType="w" fact="0.0997"/>
              <dgm:constr type="t" for="ch" forName="ParentBackground1" refType="h" fact="0.1262"/>
              <dgm:constr type="w" for="ch" forName="ParentBackground1" refType="w" fact="0.4201"/>
              <dgm:constr type="h" for="ch" forName="ParentBackground1" refType="h" fact="0.5319"/>
              <dgm:constr type="l" for="ch" forName="Child1" refType="w" fact="0.0997"/>
              <dgm:constr type="t" for="ch" forName="Child1" refType="h" fact="0.6876"/>
              <dgm:constr type="w" for="ch" forName="Child1" refType="w" fact="0.4201"/>
              <dgm:constr type="h" for="ch" forName="Child1" refType="h" fact="0.3124"/>
            </dgm:constrLst>
          </dgm:if>
          <dgm:if name="Name6"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Parent3" refType="w" fact="0.744"/>
              <dgm:constr type="t" for="ch" forName="Parent3" refType="h" fact="0.2022"/>
              <dgm:constr type="w" for="ch" forName="Parent3" refType="w" fact="0.2048"/>
              <dgm:constr type="h" for="ch" forName="Parent3" refType="h" fact="0.3799"/>
              <dgm:constr type="l" for="ch" forName="Parent2" refType="w" fact="0.4265"/>
              <dgm:constr type="t" for="ch" forName="Parent2" refType="h" fact="0.2022"/>
              <dgm:constr type="w" for="ch" forName="Parent2" refType="w" fact="0.2048"/>
              <dgm:constr type="h" for="ch" forName="Parent2" refType="h" fact="0.3799"/>
              <dgm:constr type="l" for="ch" forName="Parent1" refType="w" fact="0.109"/>
              <dgm:constr type="t" for="ch" forName="Parent1" refType="h" fact="0.2022"/>
              <dgm:constr type="w" for="ch" forName="Parent1" refType="w" fact="0.2048"/>
              <dgm:constr type="h" for="ch" forName="Parent1" refType="h" fact="0.3799"/>
              <dgm:constr type="l" for="ch" forName="Accent3" refType="w" fact="0.6928"/>
              <dgm:constr type="t" for="ch" forName="Accent3" refType="h" fact="0.1072"/>
              <dgm:constr type="w" for="ch" forName="Accent3" refType="w" fact="0.3072"/>
              <dgm:constr type="h" for="ch" forName="Accent3" refType="h" fact="0.5699"/>
              <dgm:constr type="l" for="ch" forName="ParentBackground3" refType="w" fact="0.703"/>
              <dgm:constr type="t" for="ch" forName="ParentBackground3" refType="h" fact="0.1262"/>
              <dgm:constr type="w" for="ch" forName="ParentBackground3" refType="w" fact="0.2868"/>
              <dgm:constr type="h" for="ch" forName="ParentBackground3" refType="h" fact="0.5319"/>
              <dgm:constr type="l" for="ch" forName="Child3" refType="w" fact="0.703"/>
              <dgm:constr type="t" for="ch" forName="Child3" refType="h" fact="0.6876"/>
              <dgm:constr type="w" for="ch" forName="Child3" refType="w" fact="0.2868"/>
              <dgm:constr type="h" for="ch" forName="Child3" refType="h" fact="0.3124"/>
              <dgm:constr type="l" for="ch" forName="Accent2" refType="w" fact="0.3122"/>
              <dgm:constr type="t" for="ch" forName="Accent2" refType="h" fact="-0.0109"/>
              <dgm:constr type="w" for="ch" forName="Accent2" refType="w" fact="0.4334"/>
              <dgm:constr type="h" for="ch" forName="Accent2" refType="h" fact="0.806"/>
              <dgm:constr type="l" for="ch" forName="ParentBackground2" refType="w" fact="0.3855"/>
              <dgm:constr type="t" for="ch" forName="ParentBackground2" refType="h" fact="0.1262"/>
              <dgm:constr type="w" for="ch" forName="ParentBackground2" refType="w" fact="0.2868"/>
              <dgm:constr type="h" for="ch" forName="ParentBackground2" refType="h" fact="0.5319"/>
              <dgm:constr type="l" for="ch" forName="Child2" refType="w" fact="0.3855"/>
              <dgm:constr type="t" for="ch" forName="Child2" refType="h" fact="0.6876"/>
              <dgm:constr type="w" for="ch" forName="Child2" refType="w" fact="0.2868"/>
              <dgm:constr type="h" for="ch" forName="Child2" refType="h" fact="0.3124"/>
              <dgm:constr type="l" for="ch" forName="Accent1" refType="w" fact="-0.0053"/>
              <dgm:constr type="t" for="ch" forName="Accent1" refType="h" fact="-0.0109"/>
              <dgm:constr type="w" for="ch" forName="Accent1" refType="w" fact="0.4334"/>
              <dgm:constr type="h" for="ch" forName="Accent1" refType="h" fact="0.806"/>
              <dgm:constr type="l" for="ch" forName="ParentBackground1" refType="w" fact="0.068"/>
              <dgm:constr type="t" for="ch" forName="ParentBackground1" refType="h" fact="0.1262"/>
              <dgm:constr type="w" for="ch" forName="ParentBackground1" refType="w" fact="0.2868"/>
              <dgm:constr type="h" for="ch" forName="ParentBackground1" refType="h" fact="0.5319"/>
              <dgm:constr type="l" for="ch" forName="Child1" refType="w" fact="0.068"/>
              <dgm:constr type="t" for="ch" forName="Child1" refType="h" fact="0.6876"/>
              <dgm:constr type="w" for="ch" forName="Child1" refType="w" fact="0.2868"/>
              <dgm:constr type="h" for="ch" forName="Child1" refType="h" fact="0.3124"/>
            </dgm:constrLst>
          </dgm:if>
          <dgm:if name="Name7"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Parent4" refType="w" fact="0.8057"/>
              <dgm:constr type="t" for="ch" forName="Parent4" refType="h" fact="0.2022"/>
              <dgm:constr type="w" for="ch" forName="Parent4" refType="w" fact="0.1555"/>
              <dgm:constr type="h" for="ch" forName="Parent4" refType="h" fact="0.3799"/>
              <dgm:constr type="l" for="ch" forName="Parent3" refType="w" fact="0.5647"/>
              <dgm:constr type="t" for="ch" forName="Parent3" refType="h" fact="0.2022"/>
              <dgm:constr type="w" for="ch" forName="Parent3" refType="w" fact="0.1555"/>
              <dgm:constr type="h" for="ch" forName="Parent3" refType="h" fact="0.3799"/>
              <dgm:constr type="l" for="ch" forName="Parent2" refType="w" fact="0.3237"/>
              <dgm:constr type="t" for="ch" forName="Parent2" refType="h" fact="0.2022"/>
              <dgm:constr type="w" for="ch" forName="Parent2" refType="w" fact="0.1555"/>
              <dgm:constr type="h" for="ch" forName="Parent2" refType="h" fact="0.3799"/>
              <dgm:constr type="l" for="ch" forName="Parent1" refType="w" fact="0.0827"/>
              <dgm:constr type="t" for="ch" forName="Parent1" refType="h" fact="0.2022"/>
              <dgm:constr type="w" for="ch" forName="Parent1" refType="w" fact="0.1555"/>
              <dgm:constr type="h" for="ch" forName="Parent1" refType="h" fact="0.3799"/>
              <dgm:constr type="l" for="ch" forName="Accent4" refType="w" fact="0.7668"/>
              <dgm:constr type="t" for="ch" forName="Accent4" refType="h" fact="0.1072"/>
              <dgm:constr type="w" for="ch" forName="Accent4" refType="w" fact="0.2332"/>
              <dgm:constr type="h" for="ch" forName="Accent4" refType="h" fact="0.5699"/>
              <dgm:constr type="l" for="ch" forName="ParentBackground4" refType="w" fact="0.7746"/>
              <dgm:constr type="t" for="ch" forName="ParentBackground4" refType="h" fact="0.1262"/>
              <dgm:constr type="w" for="ch" forName="ParentBackground4" refType="w" fact="0.2177"/>
              <dgm:constr type="h" for="ch" forName="ParentBackground4" refType="h" fact="0.5319"/>
              <dgm:constr type="l" for="ch" forName="Child4" refType="w" fact="0.7746"/>
              <dgm:constr type="t" for="ch" forName="Child4" refType="h" fact="0.6876"/>
              <dgm:constr type="w" for="ch" forName="Child4" refType="w" fact="0.2177"/>
              <dgm:constr type="h" for="ch" forName="Child4" refType="h" fact="0.3124"/>
              <dgm:constr type="l" for="ch" forName="Accent3" refType="w" fact="0.4765"/>
              <dgm:constr type="t" for="ch" forName="Accent3" refType="h" fact="-0.0109"/>
              <dgm:constr type="w" for="ch" forName="Accent3" refType="w" fact="0.3298"/>
              <dgm:constr type="h" for="ch" forName="Accent3" refType="h" fact="0.806"/>
              <dgm:constr type="l" for="ch" forName="ParentBackground3" refType="w" fact="0.5336"/>
              <dgm:constr type="t" for="ch" forName="ParentBackground3" refType="h" fact="0.1262"/>
              <dgm:constr type="w" for="ch" forName="ParentBackground3" refType="w" fact="0.2177"/>
              <dgm:constr type="h" for="ch" forName="ParentBackground3" refType="h" fact="0.5319"/>
              <dgm:constr type="l" for="ch" forName="Child3" refType="w" fact="0.5336"/>
              <dgm:constr type="t" for="ch" forName="Child3" refType="h" fact="0.6876"/>
              <dgm:constr type="w" for="ch" forName="Child3" refType="w" fact="0.2177"/>
              <dgm:constr type="h" for="ch" forName="Child3" refType="h" fact="0.3124"/>
              <dgm:constr type="l" for="ch" forName="Accent2" refType="w" fact="0.2365"/>
              <dgm:constr type="t" for="ch" forName="Accent2" refType="h" fact="-0.0109"/>
              <dgm:constr type="w" for="ch" forName="Accent2" refType="w" fact="0.3298"/>
              <dgm:constr type="h" for="ch" forName="Accent2" refType="h" fact="0.806"/>
              <dgm:constr type="l" for="ch" forName="ParentBackground2" refType="w" fact="0.2926"/>
              <dgm:constr type="t" for="ch" forName="ParentBackground2" refType="h" fact="0.1262"/>
              <dgm:constr type="w" for="ch" forName="ParentBackground2" refType="w" fact="0.2177"/>
              <dgm:constr type="h" for="ch" forName="ParentBackground2" refType="h" fact="0.5319"/>
              <dgm:constr type="l" for="ch" forName="Child2" refType="w" fact="0.2926"/>
              <dgm:constr type="t" for="ch" forName="Child2" refType="h" fact="0.6876"/>
              <dgm:constr type="w" for="ch" forName="Child2" refType="w" fact="0.2177"/>
              <dgm:constr type="h" for="ch" forName="Child2" refType="h" fact="0.3124"/>
              <dgm:constr type="l" for="ch" forName="Accent1" refType="w" fact="-0.0045"/>
              <dgm:constr type="t" for="ch" forName="Accent1" refType="h" fact="-0.0109"/>
              <dgm:constr type="w" for="ch" forName="Accent1" refType="w" fact="0.3298"/>
              <dgm:constr type="h" for="ch" forName="Accent1" refType="h" fact="0.806"/>
              <dgm:constr type="l" for="ch" forName="ParentBackground1" refType="w" fact="0.0516"/>
              <dgm:constr type="t" for="ch" forName="ParentBackground1" refType="h" fact="0.1262"/>
              <dgm:constr type="w" for="ch" forName="ParentBackground1" refType="w" fact="0.2177"/>
              <dgm:constr type="h" for="ch" forName="ParentBackground1" refType="h" fact="0.5319"/>
              <dgm:constr type="l" for="ch" forName="Child1" refType="w" fact="0.0516"/>
              <dgm:constr type="t" for="ch" forName="Child1" refType="h" fact="0.6876"/>
              <dgm:constr type="w" for="ch" forName="Child1" refType="w" fact="0.2177"/>
              <dgm:constr type="h" for="ch" forName="Child1" refType="h" fact="0.3124"/>
            </dgm:constrLst>
          </dgm:if>
          <dgm:if name="Name8"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Parent5" refType="w" fact="0.8434"/>
              <dgm:constr type="t" for="ch" forName="Parent5" refType="h" fact="0.2022"/>
              <dgm:constr type="w" for="ch" forName="Parent5" refType="w" fact="0.1253"/>
              <dgm:constr type="h" for="ch" forName="Parent5" refType="h" fact="0.3799"/>
              <dgm:constr type="l" for="ch" forName="Parent4" refType="w" fact="0.6492"/>
              <dgm:constr type="t" for="ch" forName="Parent4" refType="h" fact="0.2022"/>
              <dgm:constr type="w" for="ch" forName="Parent4" refType="w" fact="0.1253"/>
              <dgm:constr type="h" for="ch" forName="Parent4" refType="h" fact="0.3799"/>
              <dgm:constr type="l" for="ch" forName="Parent3" refType="w" fact="0.455"/>
              <dgm:constr type="t" for="ch" forName="Parent3" refType="h" fact="0.2022"/>
              <dgm:constr type="w" for="ch" forName="Parent3" refType="w" fact="0.1253"/>
              <dgm:constr type="h" for="ch" forName="Parent3" refType="h" fact="0.3799"/>
              <dgm:constr type="l" for="ch" forName="Parent2" refType="w" fact="0.2609"/>
              <dgm:constr type="t" for="ch" forName="Parent2" refType="h" fact="0.2022"/>
              <dgm:constr type="w" for="ch" forName="Parent2" refType="w" fact="0.1253"/>
              <dgm:constr type="h" for="ch" forName="Parent2" refType="h" fact="0.3799"/>
              <dgm:constr type="l" for="ch" forName="Parent1" refType="w" fact="0.0667"/>
              <dgm:constr type="t" for="ch" forName="Parent1" refType="h" fact="0.2022"/>
              <dgm:constr type="w" for="ch" forName="Parent1" refType="w" fact="0.1253"/>
              <dgm:constr type="h" for="ch" forName="Parent1" refType="h" fact="0.3799"/>
              <dgm:constr type="l" for="ch" forName="Accent5" refType="w" fact="0.8121"/>
              <dgm:constr type="t" for="ch" forName="Accent5" refType="h" fact="0.1072"/>
              <dgm:constr type="w" for="ch" forName="Accent5" refType="w" fact="0.1879"/>
              <dgm:constr type="h" for="ch" forName="Accent5" refType="h" fact="0.5699"/>
              <dgm:constr type="l" for="ch" forName="ParentBackground5" refType="w" fact="0.8183"/>
              <dgm:constr type="t" for="ch" forName="ParentBackground5" refType="h" fact="0.1262"/>
              <dgm:constr type="w" for="ch" forName="ParentBackground5" refType="w" fact="0.1754"/>
              <dgm:constr type="h" for="ch" forName="ParentBackground5" refType="h" fact="0.5319"/>
              <dgm:constr type="l" for="ch" forName="Child5" refType="w" fact="0.8183"/>
              <dgm:constr type="t" for="ch" forName="Child5" refType="h" fact="0.6876"/>
              <dgm:constr type="w" for="ch" forName="Child5" refType="w" fact="0.1754"/>
              <dgm:constr type="h" for="ch" forName="Child5" refType="h" fact="0.3124"/>
              <dgm:constr type="l" for="ch" forName="Accent4" refType="w" fact="0.5789"/>
              <dgm:constr type="t" for="ch" forName="Accent4" refType="h" fact="-0.0109"/>
              <dgm:constr type="w" for="ch" forName="Accent4" refType="w" fact="0.2657"/>
              <dgm:constr type="h" for="ch" forName="Accent4" refType="h" fact="0.806"/>
              <dgm:constr type="l" for="ch" forName="ParentBackground4" refType="w" fact="0.6242"/>
              <dgm:constr type="t" for="ch" forName="ParentBackground4" refType="h" fact="0.1262"/>
              <dgm:constr type="w" for="ch" forName="ParentBackground4" refType="w" fact="0.1754"/>
              <dgm:constr type="h" for="ch" forName="ParentBackground4" refType="h" fact="0.5319"/>
              <dgm:constr type="l" for="ch" forName="Child4" refType="w" fact="0.6242"/>
              <dgm:constr type="t" for="ch" forName="Child4" refType="h" fact="0.6876"/>
              <dgm:constr type="w" for="ch" forName="Child4" refType="w" fact="0.1754"/>
              <dgm:constr type="h" for="ch" forName="Child4" refType="h" fact="0.3124"/>
              <dgm:constr type="l" for="ch" forName="Accent3" refType="w" fact="0.3848"/>
              <dgm:constr type="t" for="ch" forName="Accent3" refType="h" fact="-0.0109"/>
              <dgm:constr type="w" for="ch" forName="Accent3" refType="w" fact="0.2657"/>
              <dgm:constr type="h" for="ch" forName="Accent3" refType="h" fact="0.806"/>
              <dgm:constr type="l" for="ch" forName="ParentBackground3" refType="w" fact="0.43"/>
              <dgm:constr type="t" for="ch" forName="ParentBackground3" refType="h" fact="0.1262"/>
              <dgm:constr type="w" for="ch" forName="ParentBackground3" refType="w" fact="0.1754"/>
              <dgm:constr type="h" for="ch" forName="ParentBackground3" refType="h" fact="0.5319"/>
              <dgm:constr type="l" for="ch" forName="Child3" refType="w" fact="0.43"/>
              <dgm:constr type="t" for="ch" forName="Child3" refType="h" fact="0.6876"/>
              <dgm:constr type="w" for="ch" forName="Child3" refType="w" fact="0.1754"/>
              <dgm:constr type="h" for="ch" forName="Child3" refType="h" fact="0.3124"/>
              <dgm:constr type="l" for="ch" forName="Accent2" refType="w" fact="0.1906"/>
              <dgm:constr type="t" for="ch" forName="Accent2" refType="h" fact="-0.0109"/>
              <dgm:constr type="w" for="ch" forName="Accent2" refType="w" fact="0.2657"/>
              <dgm:constr type="h" for="ch" forName="Accent2" refType="h" fact="0.806"/>
              <dgm:constr type="l" for="ch" forName="ParentBackground2" refType="w" fact="0.2358"/>
              <dgm:constr type="t" for="ch" forName="ParentBackground2" refType="h" fact="0.1262"/>
              <dgm:constr type="w" for="ch" forName="ParentBackground2" refType="w" fact="0.1754"/>
              <dgm:constr type="h" for="ch" forName="ParentBackground2" refType="h" fact="0.5319"/>
              <dgm:constr type="l" for="ch" forName="Child2" refType="w" fact="0.2358"/>
              <dgm:constr type="t" for="ch" forName="Child2" refType="h" fact="0.6876"/>
              <dgm:constr type="w" for="ch" forName="Child2" refType="w" fact="0.1754"/>
              <dgm:constr type="h" for="ch" forName="Child2" refType="h" fact="0.3124"/>
              <dgm:constr type="l" for="ch" forName="Accent1" refType="w" fact="-0.0036"/>
              <dgm:constr type="t" for="ch" forName="Accent1" refType="h" fact="-0.0109"/>
              <dgm:constr type="w" for="ch" forName="Accent1" refType="w" fact="0.2657"/>
              <dgm:constr type="h" for="ch" forName="Accent1" refType="h" fact="0.806"/>
              <dgm:constr type="l" for="ch" forName="ParentBackground1" refType="w" fact="0.0416"/>
              <dgm:constr type="t" for="ch" forName="ParentBackground1" refType="h" fact="0.1262"/>
              <dgm:constr type="w" for="ch" forName="ParentBackground1" refType="w" fact="0.1754"/>
              <dgm:constr type="h" for="ch" forName="ParentBackground1" refType="h" fact="0.5319"/>
              <dgm:constr type="l" for="ch" forName="Child1" refType="w" fact="0.0416"/>
              <dgm:constr type="t" for="ch" forName="Child1" refType="h" fact="0.6876"/>
              <dgm:constr type="w" for="ch" forName="Child1" refType="w" fact="0.1754"/>
              <dgm:constr type="h" for="ch" forName="Child1" refType="h" fact="0.3124"/>
            </dgm:constrLst>
          </dgm:if>
          <dgm:if name="Name9"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Parent6" refType="w" fact="0.8689"/>
              <dgm:constr type="t" for="ch" forName="Parent6" refType="h" fact="0.2022"/>
              <dgm:constr type="w" for="ch" forName="Parent6" refType="w" fact="0.1049"/>
              <dgm:constr type="h" for="ch" forName="Parent6" refType="h" fact="0.3799"/>
              <dgm:constr type="l" for="ch" forName="Parent5" refType="w" fact="0.7063"/>
              <dgm:constr type="t" for="ch" forName="Parent5" refType="h" fact="0.2022"/>
              <dgm:constr type="w" for="ch" forName="Parent5" refType="w" fact="0.1049"/>
              <dgm:constr type="h" for="ch" forName="Parent5" refType="h" fact="0.3799"/>
              <dgm:constr type="l" for="ch" forName="Parent4" refType="w" fact="0.5437"/>
              <dgm:constr type="t" for="ch" forName="Parent4" refType="h" fact="0.2022"/>
              <dgm:constr type="w" for="ch" forName="Parent4" refType="w" fact="0.1049"/>
              <dgm:constr type="h" for="ch" forName="Parent4" refType="h" fact="0.3799"/>
              <dgm:constr type="l" for="ch" forName="Parent3" refType="w" fact="0.381"/>
              <dgm:constr type="t" for="ch" forName="Parent3" refType="h" fact="0.2022"/>
              <dgm:constr type="w" for="ch" forName="Parent3" refType="w" fact="0.1049"/>
              <dgm:constr type="h" for="ch" forName="Parent3" refType="h" fact="0.3799"/>
              <dgm:constr type="l" for="ch" forName="Parent2" refType="w" fact="0.2184"/>
              <dgm:constr type="t" for="ch" forName="Parent2" refType="h" fact="0.2022"/>
              <dgm:constr type="w" for="ch" forName="Parent2" refType="w" fact="0.1049"/>
              <dgm:constr type="h" for="ch" forName="Parent2" refType="h" fact="0.3799"/>
              <dgm:constr type="l" for="ch" forName="Parent1" refType="w" fact="0.0558"/>
              <dgm:constr type="t" for="ch" forName="Parent1" refType="h" fact="0.2022"/>
              <dgm:constr type="w" for="ch" forName="Parent1" refType="w" fact="0.1049"/>
              <dgm:constr type="h" for="ch" forName="Parent1" refType="h" fact="0.3799"/>
              <dgm:constr type="l" for="ch" forName="Accent6" refType="w" fact="0.8426"/>
              <dgm:constr type="t" for="ch" forName="Accent6" refType="h" fact="0.1072"/>
              <dgm:constr type="w" for="ch" forName="Accent6" refType="w" fact="0.1574"/>
              <dgm:constr type="h" for="ch" forName="Accent6" refType="h" fact="0.5699"/>
              <dgm:constr type="l" for="ch" forName="ParentBackground6" refType="w" fact="0.8479"/>
              <dgm:constr type="t" for="ch" forName="ParentBackground6" refType="h" fact="0.1262"/>
              <dgm:constr type="w" for="ch" forName="ParentBackground6" refType="w" fact="0.1469"/>
              <dgm:constr type="h" for="ch" forName="ParentBackground6" refType="h" fact="0.5319"/>
              <dgm:constr type="l" for="ch" forName="Child6" refType="w" fact="0.8479"/>
              <dgm:constr type="t" for="ch" forName="Child6" refType="h" fact="0.6876"/>
              <dgm:constr type="w" for="ch" forName="Child6" refType="w" fact="0.1469"/>
              <dgm:constr type="h" for="ch" forName="Child6" refType="h" fact="0.3124"/>
              <dgm:constr type="l" for="ch" forName="Accent5" refType="w" fact="0.6474"/>
              <dgm:constr type="t" for="ch" forName="Accent5" refType="h" fact="-0.0109"/>
              <dgm:constr type="w" for="ch" forName="Accent5" refType="w" fact="0.2226"/>
              <dgm:constr type="h" for="ch" forName="Accent5" refType="h" fact="0.806"/>
              <dgm:constr type="l" for="ch" forName="ParentBackground5" refType="w" fact="0.6853"/>
              <dgm:constr type="t" for="ch" forName="ParentBackground5" refType="h" fact="0.1262"/>
              <dgm:constr type="w" for="ch" forName="ParentBackground5" refType="w" fact="0.1469"/>
              <dgm:constr type="h" for="ch" forName="ParentBackground5" refType="h" fact="0.5319"/>
              <dgm:constr type="l" for="ch" forName="Child5" refType="w" fact="0.6853"/>
              <dgm:constr type="t" for="ch" forName="Child5" refType="h" fact="0.6876"/>
              <dgm:constr type="w" for="ch" forName="Child5" refType="w" fact="0.1469"/>
              <dgm:constr type="h" for="ch" forName="Child5" refType="h" fact="0.3124"/>
              <dgm:constr type="l" for="ch" forName="Accent4" refType="w" fact="0.4848"/>
              <dgm:constr type="t" for="ch" forName="Accent4" refType="h" fact="-0.0109"/>
              <dgm:constr type="w" for="ch" forName="Accent4" refType="w" fact="0.2226"/>
              <dgm:constr type="h" for="ch" forName="Accent4" refType="h" fact="0.806"/>
              <dgm:constr type="l" for="ch" forName="ParentBackground4" refType="w" fact="0.5227"/>
              <dgm:constr type="t" for="ch" forName="ParentBackground4" refType="h" fact="0.1262"/>
              <dgm:constr type="w" for="ch" forName="ParentBackground4" refType="w" fact="0.1469"/>
              <dgm:constr type="h" for="ch" forName="ParentBackground4" refType="h" fact="0.5319"/>
              <dgm:constr type="l" for="ch" forName="Child4" refType="w" fact="0.5227"/>
              <dgm:constr type="t" for="ch" forName="Child4" refType="h" fact="0.6876"/>
              <dgm:constr type="w" for="ch" forName="Child4" refType="w" fact="0.1469"/>
              <dgm:constr type="h" for="ch" forName="Child4" refType="h" fact="0.3124"/>
              <dgm:constr type="l" for="ch" forName="Accent3" refType="w" fact="0.3222"/>
              <dgm:constr type="t" for="ch" forName="Accent3" refType="h" fact="-0.0109"/>
              <dgm:constr type="w" for="ch" forName="Accent3" refType="w" fact="0.2226"/>
              <dgm:constr type="h" for="ch" forName="Accent3" refType="h" fact="0.806"/>
              <dgm:constr type="l" for="ch" forName="ParentBackground3" refType="w" fact="0.3601"/>
              <dgm:constr type="t" for="ch" forName="ParentBackground3" refType="h" fact="0.1262"/>
              <dgm:constr type="w" for="ch" forName="ParentBackground3" refType="w" fact="0.1469"/>
              <dgm:constr type="h" for="ch" forName="ParentBackground3" refType="h" fact="0.5319"/>
              <dgm:constr type="l" for="ch" forName="Child3" refType="w" fact="0.3601"/>
              <dgm:constr type="t" for="ch" forName="Child3" refType="h" fact="0.6876"/>
              <dgm:constr type="w" for="ch" forName="Child3" refType="w" fact="0.1469"/>
              <dgm:constr type="h" for="ch" forName="Child3" refType="h" fact="0.3124"/>
              <dgm:constr type="l" for="ch" forName="Accent2" refType="w" fact="0.1596"/>
              <dgm:constr type="t" for="ch" forName="Accent2" refType="h" fact="-0.0109"/>
              <dgm:constr type="w" for="ch" forName="Accent2" refType="w" fact="0.2226"/>
              <dgm:constr type="h" for="ch" forName="Accent2" refType="h" fact="0.806"/>
              <dgm:constr type="l" for="ch" forName="ParentBackground2" refType="w" fact="0.1975"/>
              <dgm:constr type="t" for="ch" forName="ParentBackground2" refType="h" fact="0.1262"/>
              <dgm:constr type="w" for="ch" forName="ParentBackground2" refType="w" fact="0.1469"/>
              <dgm:constr type="h" for="ch" forName="ParentBackground2" refType="h" fact="0.5319"/>
              <dgm:constr type="l" for="ch" forName="Child2" refType="w" fact="0.1975"/>
              <dgm:constr type="t" for="ch" forName="Child2" refType="h" fact="0.6876"/>
              <dgm:constr type="w" for="ch" forName="Child2" refType="w" fact="0.1469"/>
              <dgm:constr type="h" for="ch" forName="Child2" refType="h" fact="0.3124"/>
              <dgm:constr type="l" for="ch" forName="Accent1" refType="w" fact="-0.003"/>
              <dgm:constr type="t" for="ch" forName="Accent1" refType="h" fact="-0.0109"/>
              <dgm:constr type="w" for="ch" forName="Accent1" refType="w" fact="0.2226"/>
              <dgm:constr type="h" for="ch" forName="Accent1" refType="h" fact="0.806"/>
              <dgm:constr type="l" for="ch" forName="ParentBackground1" refType="w" fact="0.0348"/>
              <dgm:constr type="t" for="ch" forName="ParentBackground1" refType="h" fact="0.1262"/>
              <dgm:constr type="w" for="ch" forName="ParentBackground1" refType="w" fact="0.1469"/>
              <dgm:constr type="h" for="ch" forName="ParentBackground1" refType="h" fact="0.5319"/>
              <dgm:constr type="l" for="ch" forName="Child1" refType="w" fact="0.0348"/>
              <dgm:constr type="t" for="ch" forName="Child1" refType="h" fact="0.6876"/>
              <dgm:constr type="w" for="ch" forName="Child1" refType="w" fact="0.1469"/>
              <dgm:constr type="h" for="ch" forName="Child1" refType="h" fact="0.3124"/>
            </dgm:constrLst>
          </dgm:if>
          <dgm:if name="Name10"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Parent7" refType="w" fact="0.8872"/>
              <dgm:constr type="t" for="ch" forName="Parent7" refType="h" fact="0.2022"/>
              <dgm:constr type="w" for="ch" forName="Parent7" refType="w" fact="0.0902"/>
              <dgm:constr type="h" for="ch" forName="Parent7" refType="h" fact="0.3799"/>
              <dgm:constr type="l" for="ch" forName="Parent6" refType="w" fact="0.7473"/>
              <dgm:constr type="t" for="ch" forName="Parent6" refType="h" fact="0.2022"/>
              <dgm:constr type="w" for="ch" forName="Parent6" refType="w" fact="0.0902"/>
              <dgm:constr type="h" for="ch" forName="Parent6" refType="h" fact="0.3799"/>
              <dgm:constr type="l" for="ch" forName="Parent5" refType="w" fact="0.6075"/>
              <dgm:constr type="t" for="ch" forName="Parent5" refType="h" fact="0.2022"/>
              <dgm:constr type="w" for="ch" forName="Parent5" refType="w" fact="0.0902"/>
              <dgm:constr type="h" for="ch" forName="Parent5" refType="h" fact="0.3799"/>
              <dgm:constr type="l" for="ch" forName="Parent4" refType="w" fact="0.4676"/>
              <dgm:constr type="t" for="ch" forName="Parent4" refType="h" fact="0.2022"/>
              <dgm:constr type="w" for="ch" forName="Parent4" refType="w" fact="0.0902"/>
              <dgm:constr type="h" for="ch" forName="Parent4" refType="h" fact="0.3799"/>
              <dgm:constr type="l" for="ch" forName="Parent3" refType="w" fact="0.3277"/>
              <dgm:constr type="t" for="ch" forName="Parent3" refType="h" fact="0.2022"/>
              <dgm:constr type="w" for="ch" forName="Parent3" refType="w" fact="0.0902"/>
              <dgm:constr type="h" for="ch" forName="Parent3" refType="h" fact="0.3799"/>
              <dgm:constr type="l" for="ch" forName="Parent2" refType="w" fact="0.1879"/>
              <dgm:constr type="t" for="ch" forName="Parent2" refType="h" fact="0.2022"/>
              <dgm:constr type="w" for="ch" forName="Parent2" refType="w" fact="0.0902"/>
              <dgm:constr type="h" for="ch" forName="Parent2" refType="h" fact="0.3799"/>
              <dgm:constr type="l" for="ch" forName="Parent1" refType="w" fact="0.048"/>
              <dgm:constr type="t" for="ch" forName="Parent1" refType="h" fact="0.2022"/>
              <dgm:constr type="w" for="ch" forName="Parent1" refType="w" fact="0.0902"/>
              <dgm:constr type="h" for="ch" forName="Parent1" refType="h" fact="0.3799"/>
              <dgm:constr type="l" for="ch" forName="Accent7" refType="w" fact="0.8646"/>
              <dgm:constr type="t" for="ch" forName="Accent7" refType="h" fact="0.1072"/>
              <dgm:constr type="w" for="ch" forName="Accent7" refType="w" fact="0.1354"/>
              <dgm:constr type="h" for="ch" forName="Accent7" refType="h" fact="0.5699"/>
              <dgm:constr type="l" for="ch" forName="ParentBackground7" refType="w" fact="0.8692"/>
              <dgm:constr type="t" for="ch" forName="ParentBackground7" refType="h" fact="0.1262"/>
              <dgm:constr type="w" for="ch" forName="ParentBackground7" refType="w" fact="0.1263"/>
              <dgm:constr type="h" for="ch" forName="ParentBackground7" refType="h" fact="0.5319"/>
              <dgm:constr type="l" for="ch" forName="Child7" refType="w" fact="0.8692"/>
              <dgm:constr type="t" for="ch" forName="Child7" refType="h" fact="0.6876"/>
              <dgm:constr type="w" for="ch" forName="Child7" refType="w" fact="0.1263"/>
              <dgm:constr type="h" for="ch" forName="Child7" refType="h" fact="0.3124"/>
              <dgm:constr type="l" for="ch" forName="Accent6" refType="w" fact="0.6967"/>
              <dgm:constr type="t" for="ch" forName="Accent6" refType="h" fact="-0.0109"/>
              <dgm:constr type="w" for="ch" forName="Accent6" refType="w" fact="0.1915"/>
              <dgm:constr type="h" for="ch" forName="Accent6" refType="h" fact="0.806"/>
              <dgm:constr type="l" for="ch" forName="ParentBackground6" refType="w" fact="0.7293"/>
              <dgm:constr type="t" for="ch" forName="ParentBackground6" refType="h" fact="0.1262"/>
              <dgm:constr type="w" for="ch" forName="ParentBackground6" refType="w" fact="0.1263"/>
              <dgm:constr type="h" for="ch" forName="ParentBackground6" refType="h" fact="0.5319"/>
              <dgm:constr type="l" for="ch" forName="Child6" refType="w" fact="0.7293"/>
              <dgm:constr type="t" for="ch" forName="Child6" refType="h" fact="0.6876"/>
              <dgm:constr type="w" for="ch" forName="Child6" refType="w" fact="0.1263"/>
              <dgm:constr type="h" for="ch" forName="Child6" refType="h" fact="0.3124"/>
              <dgm:constr type="l" for="ch" forName="Accent5" refType="w" fact="0.5569"/>
              <dgm:constr type="t" for="ch" forName="Accent5" refType="h" fact="-0.0109"/>
              <dgm:constr type="w" for="ch" forName="Accent5" refType="w" fact="0.1915"/>
              <dgm:constr type="h" for="ch" forName="Accent5" refType="h" fact="0.806"/>
              <dgm:constr type="l" for="ch" forName="ParentBackground5" refType="w" fact="0.5894"/>
              <dgm:constr type="t" for="ch" forName="ParentBackground5" refType="h" fact="0.1262"/>
              <dgm:constr type="w" for="ch" forName="ParentBackground5" refType="w" fact="0.1263"/>
              <dgm:constr type="h" for="ch" forName="ParentBackground5" refType="h" fact="0.5319"/>
              <dgm:constr type="l" for="ch" forName="Child5" refType="w" fact="0.5894"/>
              <dgm:constr type="t" for="ch" forName="Child5" refType="h" fact="0.6876"/>
              <dgm:constr type="w" for="ch" forName="Child5" refType="w" fact="0.1263"/>
              <dgm:constr type="h" for="ch" forName="Child5" refType="h" fact="0.3124"/>
              <dgm:constr type="l" for="ch" forName="Accent4" refType="w" fact="0.417"/>
              <dgm:constr type="t" for="ch" forName="Accent4" refType="h" fact="-0.0109"/>
              <dgm:constr type="w" for="ch" forName="Accent4" refType="w" fact="0.1915"/>
              <dgm:constr type="h" for="ch" forName="Accent4" refType="h" fact="0.806"/>
              <dgm:constr type="l" for="ch" forName="ParentBackground4" refType="w" fact="0.4496"/>
              <dgm:constr type="t" for="ch" forName="ParentBackground4" refType="h" fact="0.1262"/>
              <dgm:constr type="w" for="ch" forName="ParentBackground4" refType="w" fact="0.1263"/>
              <dgm:constr type="h" for="ch" forName="ParentBackground4" refType="h" fact="0.5319"/>
              <dgm:constr type="l" for="ch" forName="Child4" refType="w" fact="0.4496"/>
              <dgm:constr type="t" for="ch" forName="Child4" refType="h" fact="0.6876"/>
              <dgm:constr type="w" for="ch" forName="Child4" refType="w" fact="0.1263"/>
              <dgm:constr type="h" for="ch" forName="Child4" refType="h" fact="0.3124"/>
              <dgm:constr type="l" for="ch" forName="Accent3" refType="w" fact="0.2771"/>
              <dgm:constr type="t" for="ch" forName="Accent3" refType="h" fact="-0.0109"/>
              <dgm:constr type="w" for="ch" forName="Accent3" refType="w" fact="0.1915"/>
              <dgm:constr type="h" for="ch" forName="Accent3" refType="h" fact="0.806"/>
              <dgm:constr type="l" for="ch" forName="ParentBackground3" refType="w" fact="0.3097"/>
              <dgm:constr type="t" for="ch" forName="ParentBackground3" refType="h" fact="0.1262"/>
              <dgm:constr type="w" for="ch" forName="ParentBackground3" refType="w" fact="0.1263"/>
              <dgm:constr type="h" for="ch" forName="ParentBackground3" refType="h" fact="0.5319"/>
              <dgm:constr type="l" for="ch" forName="Child3" refType="w" fact="0.3097"/>
              <dgm:constr type="t" for="ch" forName="Child3" refType="h" fact="0.6876"/>
              <dgm:constr type="w" for="ch" forName="Child3" refType="w" fact="0.1263"/>
              <dgm:constr type="h" for="ch" forName="Child3" refType="h" fact="0.3124"/>
              <dgm:constr type="l" for="ch" forName="Accent2" refType="w" fact="0.1373"/>
              <dgm:constr type="t" for="ch" forName="Accent2" refType="h" fact="-0.0109"/>
              <dgm:constr type="w" for="ch" forName="Accent2" refType="w" fact="0.1915"/>
              <dgm:constr type="h" for="ch" forName="Accent2" refType="h" fact="0.806"/>
              <dgm:constr type="l" for="ch" forName="ParentBackground2" refType="w" fact="0.1698"/>
              <dgm:constr type="t" for="ch" forName="ParentBackground2" refType="h" fact="0.1262"/>
              <dgm:constr type="w" for="ch" forName="ParentBackground2" refType="w" fact="0.1263"/>
              <dgm:constr type="h" for="ch" forName="ParentBackground2" refType="h" fact="0.5319"/>
              <dgm:constr type="l" for="ch" forName="Child2" refType="w" fact="0.1698"/>
              <dgm:constr type="t" for="ch" forName="Child2" refType="h" fact="0.6876"/>
              <dgm:constr type="w" for="ch" forName="Child2" refType="w" fact="0.1263"/>
              <dgm:constr type="h" for="ch" forName="Child2" refType="h" fact="0.3124"/>
              <dgm:constr type="l" for="ch" forName="Accent1" refType="w" fact="-0.0026"/>
              <dgm:constr type="t" for="ch" forName="Accent1" refType="h" fact="-0.0109"/>
              <dgm:constr type="w" for="ch" forName="Accent1" refType="w" fact="0.1915"/>
              <dgm:constr type="h" for="ch" forName="Accent1" refType="h" fact="0.806"/>
              <dgm:constr type="l" for="ch" forName="ParentBackground1" refType="w" fact="0.03"/>
              <dgm:constr type="t" for="ch" forName="ParentBackground1" refType="h" fact="0.1262"/>
              <dgm:constr type="w" for="ch" forName="ParentBackground1" refType="w" fact="0.1263"/>
              <dgm:constr type="h" for="ch" forName="ParentBackground1" refType="h" fact="0.5319"/>
              <dgm:constr type="l" for="ch" forName="Child1" refType="w" fact="0.03"/>
              <dgm:constr type="t" for="ch" forName="Child1" refType="h" fact="0.6876"/>
              <dgm:constr type="w" for="ch" forName="Child1" refType="w" fact="0.1263"/>
              <dgm:constr type="h" for="ch" forName="Child1" refType="h" fact="0.3124"/>
            </dgm:constrLst>
          </dgm:if>
          <dgm:if name="Name11"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l" for="ch" forName="Parent8" refType="w" fact="0.901"/>
              <dgm:constr type="t" for="ch" forName="Parent8" refType="h" fact="0.2022"/>
              <dgm:constr type="w" for="ch" forName="Parent8" refType="w" fact="0.0792"/>
              <dgm:constr type="h" for="ch" forName="Parent8" refType="h" fact="0.3799"/>
              <dgm:constr type="l" for="ch" forName="Parent7" refType="w" fact="0.7783"/>
              <dgm:constr type="t" for="ch" forName="Parent7" refType="h" fact="0.2022"/>
              <dgm:constr type="w" for="ch" forName="Parent7" refType="w" fact="0.0792"/>
              <dgm:constr type="h" for="ch" forName="Parent7" refType="h" fact="0.3799"/>
              <dgm:constr type="l" for="ch" forName="Parent6" refType="w" fact="0.6556"/>
              <dgm:constr type="t" for="ch" forName="Parent6" refType="h" fact="0.2022"/>
              <dgm:constr type="w" for="ch" forName="Parent6" refType="w" fact="0.0792"/>
              <dgm:constr type="h" for="ch" forName="Parent6" refType="h" fact="0.3799"/>
              <dgm:constr type="l" for="ch" forName="Parent5" refType="w" fact="0.5329"/>
              <dgm:constr type="t" for="ch" forName="Parent5" refType="h" fact="0.2022"/>
              <dgm:constr type="w" for="ch" forName="Parent5" refType="w" fact="0.0792"/>
              <dgm:constr type="h" for="ch" forName="Parent5" refType="h" fact="0.3799"/>
              <dgm:constr type="l" for="ch" forName="Parent4" refType="w" fact="0.4102"/>
              <dgm:constr type="t" for="ch" forName="Parent4" refType="h" fact="0.2022"/>
              <dgm:constr type="w" for="ch" forName="Parent4" refType="w" fact="0.0792"/>
              <dgm:constr type="h" for="ch" forName="Parent4" refType="h" fact="0.3799"/>
              <dgm:constr type="l" for="ch" forName="Parent3" refType="w" fact="0.2875"/>
              <dgm:constr type="t" for="ch" forName="Parent3" refType="h" fact="0.2022"/>
              <dgm:constr type="w" for="ch" forName="Parent3" refType="w" fact="0.0792"/>
              <dgm:constr type="h" for="ch" forName="Parent3" refType="h" fact="0.3799"/>
              <dgm:constr type="l" for="ch" forName="Parent2" refType="w" fact="0.1648"/>
              <dgm:constr type="t" for="ch" forName="Parent2" refType="h" fact="0.2022"/>
              <dgm:constr type="w" for="ch" forName="Parent2" refType="w" fact="0.0792"/>
              <dgm:constr type="h" for="ch" forName="Parent2" refType="h" fact="0.3799"/>
              <dgm:constr type="l" for="ch" forName="Parent1" refType="w" fact="0.0421"/>
              <dgm:constr type="t" for="ch" forName="Parent1" refType="h" fact="0.2022"/>
              <dgm:constr type="w" for="ch" forName="Parent1" refType="w" fact="0.0792"/>
              <dgm:constr type="h" for="ch" forName="Parent1" refType="h" fact="0.3799"/>
              <dgm:constr type="l" for="ch" forName="Accent8" refType="w" fact="0.8813"/>
              <dgm:constr type="t" for="ch" forName="Accent8" refType="h" fact="0.1072"/>
              <dgm:constr type="w" for="ch" forName="Accent8" refType="w" fact="0.1187"/>
              <dgm:constr type="h" for="ch" forName="Accent8" refType="h" fact="0.5699"/>
              <dgm:constr type="l" for="ch" forName="ParentBackground8" refType="w" fact="0.8852"/>
              <dgm:constr type="t" for="ch" forName="ParentBackground8" refType="h" fact="0.1262"/>
              <dgm:constr type="w" for="ch" forName="ParentBackground8" refType="w" fact="0.1108"/>
              <dgm:constr type="h" for="ch" forName="ParentBackground8" refType="h" fact="0.5319"/>
              <dgm:constr type="l" for="ch" forName="Child8" refType="w" fact="0.8852"/>
              <dgm:constr type="t" for="ch" forName="Child8" refType="h" fact="0.6876"/>
              <dgm:constr type="w" for="ch" forName="Child8" refType="w" fact="0.1108"/>
              <dgm:constr type="h" for="ch" forName="Child8" refType="h" fact="0.3124"/>
              <dgm:constr type="l" for="ch" forName="Accent7" refType="w" fact="0.7339"/>
              <dgm:constr type="t" for="ch" forName="Accent7" refType="h" fact="-0.0109"/>
              <dgm:constr type="w" for="ch" forName="Accent7" refType="w" fact="0.1679"/>
              <dgm:constr type="h" for="ch" forName="Accent7" refType="h" fact="0.806"/>
              <dgm:constr type="l" for="ch" forName="ParentBackground7" refType="w" fact="0.7625"/>
              <dgm:constr type="t" for="ch" forName="ParentBackground7" refType="h" fact="0.1262"/>
              <dgm:constr type="w" for="ch" forName="ParentBackground7" refType="w" fact="0.1108"/>
              <dgm:constr type="h" for="ch" forName="ParentBackground7" refType="h" fact="0.5319"/>
              <dgm:constr type="l" for="ch" forName="Child7" refType="w" fact="0.7625"/>
              <dgm:constr type="t" for="ch" forName="Child7" refType="h" fact="0.6876"/>
              <dgm:constr type="w" for="ch" forName="Child7" refType="w" fact="0.1108"/>
              <dgm:constr type="h" for="ch" forName="Child7" refType="h" fact="0.3124"/>
              <dgm:constr type="l" for="ch" forName="Accent6" refType="w" fact="0.6112"/>
              <dgm:constr type="t" for="ch" forName="Accent6" refType="h" fact="-0.0109"/>
              <dgm:constr type="w" for="ch" forName="Accent6" refType="w" fact="0.1679"/>
              <dgm:constr type="h" for="ch" forName="Accent6" refType="h" fact="0.806"/>
              <dgm:constr type="l" for="ch" forName="ParentBackground6" refType="w" fact="0.6398"/>
              <dgm:constr type="t" for="ch" forName="ParentBackground6" refType="h" fact="0.1262"/>
              <dgm:constr type="w" for="ch" forName="ParentBackground6" refType="w" fact="0.1108"/>
              <dgm:constr type="h" for="ch" forName="ParentBackground6" refType="h" fact="0.5319"/>
              <dgm:constr type="l" for="ch" forName="Child6" refType="w" fact="0.6398"/>
              <dgm:constr type="t" for="ch" forName="Child6" refType="h" fact="0.6876"/>
              <dgm:constr type="w" for="ch" forName="Child6" refType="w" fact="0.1108"/>
              <dgm:constr type="h" for="ch" forName="Child6" refType="h" fact="0.3124"/>
              <dgm:constr type="l" for="ch" forName="Accent5" refType="w" fact="0.4885"/>
              <dgm:constr type="t" for="ch" forName="Accent5" refType="h" fact="-0.0109"/>
              <dgm:constr type="w" for="ch" forName="Accent5" refType="w" fact="0.1679"/>
              <dgm:constr type="h" for="ch" forName="Accent5" refType="h" fact="0.806"/>
              <dgm:constr type="l" for="ch" forName="ParentBackground5" refType="w" fact="0.5171"/>
              <dgm:constr type="t" for="ch" forName="ParentBackground5" refType="h" fact="0.1262"/>
              <dgm:constr type="w" for="ch" forName="ParentBackground5" refType="w" fact="0.1108"/>
              <dgm:constr type="h" for="ch" forName="ParentBackground5" refType="h" fact="0.5319"/>
              <dgm:constr type="l" for="ch" forName="Child5" refType="w" fact="0.5171"/>
              <dgm:constr type="t" for="ch" forName="Child5" refType="h" fact="0.6876"/>
              <dgm:constr type="w" for="ch" forName="Child5" refType="w" fact="0.1108"/>
              <dgm:constr type="h" for="ch" forName="Child5" refType="h" fact="0.3124"/>
              <dgm:constr type="l" for="ch" forName="Accent4" refType="w" fact="0.3658"/>
              <dgm:constr type="t" for="ch" forName="Accent4" refType="h" fact="-0.0109"/>
              <dgm:constr type="w" for="ch" forName="Accent4" refType="w" fact="0.1679"/>
              <dgm:constr type="h" for="ch" forName="Accent4" refType="h" fact="0.806"/>
              <dgm:constr type="l" for="ch" forName="ParentBackground4" refType="w" fact="0.3944"/>
              <dgm:constr type="t" for="ch" forName="ParentBackground4" refType="h" fact="0.1262"/>
              <dgm:constr type="w" for="ch" forName="ParentBackground4" refType="w" fact="0.1108"/>
              <dgm:constr type="h" for="ch" forName="ParentBackground4" refType="h" fact="0.5319"/>
              <dgm:constr type="l" for="ch" forName="Child4" refType="w" fact="0.3944"/>
              <dgm:constr type="t" for="ch" forName="Child4" refType="h" fact="0.6876"/>
              <dgm:constr type="w" for="ch" forName="Child4" refType="w" fact="0.1108"/>
              <dgm:constr type="h" for="ch" forName="Child4" refType="h" fact="0.3124"/>
              <dgm:constr type="l" for="ch" forName="Accent3" refType="w" fact="0.2431"/>
              <dgm:constr type="t" for="ch" forName="Accent3" refType="h" fact="-0.0109"/>
              <dgm:constr type="w" for="ch" forName="Accent3" refType="w" fact="0.1679"/>
              <dgm:constr type="h" for="ch" forName="Accent3" refType="h" fact="0.806"/>
              <dgm:constr type="l" for="ch" forName="ParentBackground3" refType="w" fact="0.2717"/>
              <dgm:constr type="t" for="ch" forName="ParentBackground3" refType="h" fact="0.1262"/>
              <dgm:constr type="w" for="ch" forName="ParentBackground3" refType="w" fact="0.1108"/>
              <dgm:constr type="h" for="ch" forName="ParentBackground3" refType="h" fact="0.5319"/>
              <dgm:constr type="l" for="ch" forName="Child3" refType="w" fact="0.2717"/>
              <dgm:constr type="t" for="ch" forName="Child3" refType="h" fact="0.6876"/>
              <dgm:constr type="w" for="ch" forName="Child3" refType="w" fact="0.1108"/>
              <dgm:constr type="h" for="ch" forName="Child3" refType="h" fact="0.3124"/>
              <dgm:constr type="l" for="ch" forName="Accent2" refType="w" fact="0.1204"/>
              <dgm:constr type="t" for="ch" forName="Accent2" refType="h" fact="-0.0109"/>
              <dgm:constr type="w" for="ch" forName="Accent2" refType="w" fact="0.1679"/>
              <dgm:constr type="h" for="ch" forName="Accent2" refType="h" fact="0.806"/>
              <dgm:constr type="l" for="ch" forName="ParentBackground2" refType="w" fact="0.149"/>
              <dgm:constr type="t" for="ch" forName="ParentBackground2" refType="h" fact="0.1262"/>
              <dgm:constr type="w" for="ch" forName="ParentBackground2" refType="w" fact="0.1108"/>
              <dgm:constr type="h" for="ch" forName="ParentBackground2" refType="h" fact="0.5319"/>
              <dgm:constr type="l" for="ch" forName="Child2" refType="w" fact="0.149"/>
              <dgm:constr type="t" for="ch" forName="Child2" refType="h" fact="0.6876"/>
              <dgm:constr type="w" for="ch" forName="Child2" refType="w" fact="0.1108"/>
              <dgm:constr type="h" for="ch" forName="Child2" refType="h" fact="0.3124"/>
              <dgm:constr type="l" for="ch" forName="Accent1" refType="w" fact="-0.0023"/>
              <dgm:constr type="t" for="ch" forName="Accent1" refType="h" fact="-0.0109"/>
              <dgm:constr type="w" for="ch" forName="Accent1" refType="w" fact="0.1679"/>
              <dgm:constr type="h" for="ch" forName="Accent1" refType="h" fact="0.806"/>
              <dgm:constr type="l" for="ch" forName="ParentBackground1" refType="w" fact="0.0263"/>
              <dgm:constr type="t" for="ch" forName="ParentBackground1" refType="h" fact="0.1262"/>
              <dgm:constr type="w" for="ch" forName="ParentBackground1" refType="w" fact="0.1108"/>
              <dgm:constr type="h" for="ch" forName="ParentBackground1" refType="h" fact="0.5319"/>
              <dgm:constr type="l" for="ch" forName="Child1" refType="w" fact="0.0263"/>
              <dgm:constr type="t" for="ch" forName="Child1" refType="h" fact="0.6876"/>
              <dgm:constr type="w" for="ch" forName="Child1" refType="w" fact="0.1108"/>
              <dgm:constr type="h" for="ch" forName="Child1" refType="h" fact="0.3124"/>
            </dgm:constrLst>
          </dgm:if>
          <dgm:if name="Name12"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l" for="ch" forName="Parent9" refType="w" fact="0.9119"/>
              <dgm:constr type="t" for="ch" forName="Parent9" refType="h" fact="0.2022"/>
              <dgm:constr type="w" for="ch" forName="Parent9" refType="w" fact="0.0705"/>
              <dgm:constr type="h" for="ch" forName="Parent9" refType="h" fact="0.3799"/>
              <dgm:constr type="l" for="ch" forName="Parent8" refType="w" fact="0.8026"/>
              <dgm:constr type="t" for="ch" forName="Parent8" refType="h" fact="0.2022"/>
              <dgm:constr type="w" for="ch" forName="Parent8" refType="w" fact="0.0705"/>
              <dgm:constr type="h" for="ch" forName="Parent8" refType="h" fact="0.3799"/>
              <dgm:constr type="l" for="ch" forName="Parent7" refType="w" fact="0.6933"/>
              <dgm:constr type="t" for="ch" forName="Parent7" refType="h" fact="0.2022"/>
              <dgm:constr type="w" for="ch" forName="Parent7" refType="w" fact="0.0705"/>
              <dgm:constr type="h" for="ch" forName="Parent7" refType="h" fact="0.3799"/>
              <dgm:constr type="l" for="ch" forName="Parent6" refType="w" fact="0.584"/>
              <dgm:constr type="t" for="ch" forName="Parent6" refType="h" fact="0.2022"/>
              <dgm:constr type="w" for="ch" forName="Parent6" refType="w" fact="0.0705"/>
              <dgm:constr type="h" for="ch" forName="Parent6" refType="h" fact="0.3799"/>
              <dgm:constr type="l" for="ch" forName="Parent5" refType="w" fact="0.4747"/>
              <dgm:constr type="t" for="ch" forName="Parent5" refType="h" fact="0.2022"/>
              <dgm:constr type="w" for="ch" forName="Parent5" refType="w" fact="0.0705"/>
              <dgm:constr type="h" for="ch" forName="Parent5" refType="h" fact="0.3799"/>
              <dgm:constr type="l" for="ch" forName="Parent4" refType="w" fact="0.3654"/>
              <dgm:constr type="t" for="ch" forName="Parent4" refType="h" fact="0.2022"/>
              <dgm:constr type="w" for="ch" forName="Parent4" refType="w" fact="0.0705"/>
              <dgm:constr type="h" for="ch" forName="Parent4" refType="h" fact="0.3799"/>
              <dgm:constr type="l" for="ch" forName="Parent3" refType="w" fact="0.2561"/>
              <dgm:constr type="t" for="ch" forName="Parent3" refType="h" fact="0.2022"/>
              <dgm:constr type="w" for="ch" forName="Parent3" refType="w" fact="0.0705"/>
              <dgm:constr type="h" for="ch" forName="Parent3" refType="h" fact="0.3799"/>
              <dgm:constr type="l" for="ch" forName="Parent2" refType="w" fact="0.1468"/>
              <dgm:constr type="t" for="ch" forName="Parent2" refType="h" fact="0.2022"/>
              <dgm:constr type="w" for="ch" forName="Parent2" refType="w" fact="0.0705"/>
              <dgm:constr type="h" for="ch" forName="Parent2" refType="h" fact="0.3799"/>
              <dgm:constr type="l" for="ch" forName="Parent1" refType="w" fact="0.0375"/>
              <dgm:constr type="t" for="ch" forName="Parent1" refType="h" fact="0.2022"/>
              <dgm:constr type="w" for="ch" forName="Parent1" refType="w" fact="0.0705"/>
              <dgm:constr type="h" for="ch" forName="Parent1" refType="h" fact="0.3799"/>
              <dgm:constr type="l" for="ch" forName="Accent9" refType="w" fact="0.8942"/>
              <dgm:constr type="t" for="ch" forName="Accent9" refType="h" fact="0.1072"/>
              <dgm:constr type="w" for="ch" forName="Accent9" refType="w" fact="0.1058"/>
              <dgm:constr type="h" for="ch" forName="Accent9" refType="h" fact="0.5699"/>
              <dgm:constr type="l" for="ch" forName="ParentBackground9" refType="w" fact="0.8978"/>
              <dgm:constr type="t" for="ch" forName="ParentBackground9" refType="h" fact="0.1262"/>
              <dgm:constr type="w" for="ch" forName="ParentBackground9" refType="w" fact="0.0987"/>
              <dgm:constr type="h" for="ch" forName="ParentBackground9" refType="h" fact="0.5319"/>
              <dgm:constr type="l" for="ch" forName="Child9" refType="w" fact="0.8978"/>
              <dgm:constr type="t" for="ch" forName="Child9" refType="h" fact="0.6876"/>
              <dgm:constr type="w" for="ch" forName="Child9" refType="w" fact="0.0987"/>
              <dgm:constr type="h" for="ch" forName="Child9" refType="h" fact="0.3124"/>
              <dgm:constr type="l" for="ch" forName="Accent8" refType="w" fact="0.763"/>
              <dgm:constr type="t" for="ch" forName="Accent8" refType="h" fact="-0.0109"/>
              <dgm:constr type="w" for="ch" forName="Accent8" refType="w" fact="0.1496"/>
              <dgm:constr type="h" for="ch" forName="Accent8" refType="h" fact="0.806"/>
              <dgm:constr type="l" for="ch" forName="ParentBackground8" refType="w" fact="0.7885"/>
              <dgm:constr type="t" for="ch" forName="ParentBackground8" refType="h" fact="0.1262"/>
              <dgm:constr type="w" for="ch" forName="ParentBackground8" refType="w" fact="0.0987"/>
              <dgm:constr type="h" for="ch" forName="ParentBackground8" refType="h" fact="0.5319"/>
              <dgm:constr type="l" for="ch" forName="Child8" refType="w" fact="0.7885"/>
              <dgm:constr type="t" for="ch" forName="Child8" refType="h" fact="0.6876"/>
              <dgm:constr type="w" for="ch" forName="Child8" refType="w" fact="0.0987"/>
              <dgm:constr type="h" for="ch" forName="Child8" refType="h" fact="0.3124"/>
              <dgm:constr type="l" for="ch" forName="Accent7" refType="w" fact="0.6538"/>
              <dgm:constr type="t" for="ch" forName="Accent7" refType="h" fact="-0.0109"/>
              <dgm:constr type="w" for="ch" forName="Accent7" refType="w" fact="0.1496"/>
              <dgm:constr type="h" for="ch" forName="Accent7" refType="h" fact="0.806"/>
              <dgm:constr type="l" for="ch" forName="ParentBackground7" refType="w" fact="0.6792"/>
              <dgm:constr type="t" for="ch" forName="ParentBackground7" refType="h" fact="0.1262"/>
              <dgm:constr type="w" for="ch" forName="ParentBackground7" refType="w" fact="0.0987"/>
              <dgm:constr type="h" for="ch" forName="ParentBackground7" refType="h" fact="0.5319"/>
              <dgm:constr type="l" for="ch" forName="Child7" refType="w" fact="0.6792"/>
              <dgm:constr type="t" for="ch" forName="Child7" refType="h" fact="0.6876"/>
              <dgm:constr type="w" for="ch" forName="Child7" refType="w" fact="0.0987"/>
              <dgm:constr type="h" for="ch" forName="Child7" refType="h" fact="0.3124"/>
              <dgm:constr type="l" for="ch" forName="Accent6" refType="w" fact="0.5445"/>
              <dgm:constr type="t" for="ch" forName="Accent6" refType="h" fact="-0.0109"/>
              <dgm:constr type="w" for="ch" forName="Accent6" refType="w" fact="0.1496"/>
              <dgm:constr type="h" for="ch" forName="Accent6" refType="h" fact="0.806"/>
              <dgm:constr type="l" for="ch" forName="ParentBackground6" refType="w" fact="0.5699"/>
              <dgm:constr type="t" for="ch" forName="ParentBackground6" refType="h" fact="0.1262"/>
              <dgm:constr type="w" for="ch" forName="ParentBackground6" refType="w" fact="0.0987"/>
              <dgm:constr type="h" for="ch" forName="ParentBackground6" refType="h" fact="0.5319"/>
              <dgm:constr type="l" for="ch" forName="Child6" refType="w" fact="0.5699"/>
              <dgm:constr type="t" for="ch" forName="Child6" refType="h" fact="0.6876"/>
              <dgm:constr type="w" for="ch" forName="Child6" refType="w" fact="0.0987"/>
              <dgm:constr type="h" for="ch" forName="Child6" refType="h" fact="0.3124"/>
              <dgm:constr type="l" for="ch" forName="Accent5" refType="w" fact="0.4352"/>
              <dgm:constr type="t" for="ch" forName="Accent5" refType="h" fact="-0.0109"/>
              <dgm:constr type="w" for="ch" forName="Accent5" refType="w" fact="0.1496"/>
              <dgm:constr type="h" for="ch" forName="Accent5" refType="h" fact="0.806"/>
              <dgm:constr type="l" for="ch" forName="ParentBackground5" refType="w" fact="0.4606"/>
              <dgm:constr type="t" for="ch" forName="ParentBackground5" refType="h" fact="0.1262"/>
              <dgm:constr type="w" for="ch" forName="ParentBackground5" refType="w" fact="0.0987"/>
              <dgm:constr type="h" for="ch" forName="ParentBackground5" refType="h" fact="0.5319"/>
              <dgm:constr type="l" for="ch" forName="Child5" refType="w" fact="0.4606"/>
              <dgm:constr type="t" for="ch" forName="Child5" refType="h" fact="0.6876"/>
              <dgm:constr type="w" for="ch" forName="Child5" refType="w" fact="0.0987"/>
              <dgm:constr type="h" for="ch" forName="Child5" refType="h" fact="0.3124"/>
              <dgm:constr type="l" for="ch" forName="Accent4" refType="w" fact="0.3259"/>
              <dgm:constr type="t" for="ch" forName="Accent4" refType="h" fact="-0.0109"/>
              <dgm:constr type="w" for="ch" forName="Accent4" refType="w" fact="0.1496"/>
              <dgm:constr type="h" for="ch" forName="Accent4" refType="h" fact="0.806"/>
              <dgm:constr type="l" for="ch" forName="ParentBackground4" refType="w" fact="0.3513"/>
              <dgm:constr type="t" for="ch" forName="ParentBackground4" refType="h" fact="0.1262"/>
              <dgm:constr type="w" for="ch" forName="ParentBackground4" refType="w" fact="0.0987"/>
              <dgm:constr type="h" for="ch" forName="ParentBackground4" refType="h" fact="0.5319"/>
              <dgm:constr type="l" for="ch" forName="Child4" refType="w" fact="0.3513"/>
              <dgm:constr type="t" for="ch" forName="Child4" refType="h" fact="0.6876"/>
              <dgm:constr type="w" for="ch" forName="Child4" refType="w" fact="0.0987"/>
              <dgm:constr type="h" for="ch" forName="Child4" refType="h" fact="0.3124"/>
              <dgm:constr type="l" for="ch" forName="Accent3" refType="w" fact="0.2166"/>
              <dgm:constr type="t" for="ch" forName="Accent3" refType="h" fact="-0.0109"/>
              <dgm:constr type="w" for="ch" forName="Accent3" refType="w" fact="0.1496"/>
              <dgm:constr type="h" for="ch" forName="Accent3" refType="h" fact="0.806"/>
              <dgm:constr type="l" for="ch" forName="ParentBackground3" refType="w" fact="0.242"/>
              <dgm:constr type="t" for="ch" forName="ParentBackground3" refType="h" fact="0.1262"/>
              <dgm:constr type="w" for="ch" forName="ParentBackground3" refType="w" fact="0.0987"/>
              <dgm:constr type="h" for="ch" forName="ParentBackground3" refType="h" fact="0.5319"/>
              <dgm:constr type="l" for="ch" forName="Child3" refType="w" fact="0.242"/>
              <dgm:constr type="t" for="ch" forName="Child3" refType="h" fact="0.6876"/>
              <dgm:constr type="w" for="ch" forName="Child3" refType="w" fact="0.0987"/>
              <dgm:constr type="h" for="ch" forName="Child3" refType="h" fact="0.3124"/>
              <dgm:constr type="l" for="ch" forName="Accent2" refType="w" fact="0.1073"/>
              <dgm:constr type="t" for="ch" forName="Accent2" refType="h" fact="-0.0109"/>
              <dgm:constr type="w" for="ch" forName="Accent2" refType="w" fact="0.1496"/>
              <dgm:constr type="h" for="ch" forName="Accent2" refType="h" fact="0.806"/>
              <dgm:constr type="l" for="ch" forName="ParentBackground2" refType="w" fact="0.1327"/>
              <dgm:constr type="t" for="ch" forName="ParentBackground2" refType="h" fact="0.1262"/>
              <dgm:constr type="w" for="ch" forName="ParentBackground2" refType="w" fact="0.0987"/>
              <dgm:constr type="h" for="ch" forName="ParentBackground2" refType="h" fact="0.5319"/>
              <dgm:constr type="l" for="ch" forName="Child2" refType="w" fact="0.1327"/>
              <dgm:constr type="t" for="ch" forName="Child2" refType="h" fact="0.6876"/>
              <dgm:constr type="w" for="ch" forName="Child2" refType="w" fact="0.0987"/>
              <dgm:constr type="h" for="ch" forName="Child2" refType="h" fact="0.3124"/>
              <dgm:constr type="l" for="ch" forName="Accent1" refType="w" fact="-0.002"/>
              <dgm:constr type="t" for="ch" forName="Accent1" refType="h" fact="-0.0109"/>
              <dgm:constr type="w" for="ch" forName="Accent1" refType="w" fact="0.1496"/>
              <dgm:constr type="h" for="ch" forName="Accent1" refType="h" fact="0.806"/>
              <dgm:constr type="l" for="ch" forName="ParentBackground1" refType="w" fact="0.0234"/>
              <dgm:constr type="t" for="ch" forName="ParentBackground1" refType="h" fact="0.1262"/>
              <dgm:constr type="w" for="ch" forName="ParentBackground1" refType="w" fact="0.0987"/>
              <dgm:constr type="h" for="ch" forName="ParentBackground1" refType="h" fact="0.5319"/>
              <dgm:constr type="l" for="ch" forName="Child1" refType="w" fact="0.0234"/>
              <dgm:constr type="t" for="ch" forName="Child1" refType="h" fact="0.6876"/>
              <dgm:constr type="w" for="ch" forName="Child1" refType="w" fact="0.0987"/>
              <dgm:constr type="h" for="ch" forName="Child1" refType="h" fact="0.3124"/>
            </dgm:constrLst>
          </dgm:if>
          <dgm:if name="Name13"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l" for="ch" forName="Parent10" refType="w" fact="0.9205"/>
              <dgm:constr type="t" for="ch" forName="Parent10" refType="h" fact="0.2022"/>
              <dgm:constr type="w" for="ch" forName="Parent10" refType="w" fact="0.0636"/>
              <dgm:constr type="h" for="ch" forName="Parent10" refType="h" fact="0.3799"/>
              <dgm:constr type="l" for="ch" forName="Parent9" refType="w" fact="0.822"/>
              <dgm:constr type="t" for="ch" forName="Parent9" refType="h" fact="0.2022"/>
              <dgm:constr type="w" for="ch" forName="Parent9" refType="w" fact="0.0636"/>
              <dgm:constr type="h" for="ch" forName="Parent9" refType="h" fact="0.3799"/>
              <dgm:constr type="l" for="ch" forName="Parent8" refType="w" fact="0.7235"/>
              <dgm:constr type="t" for="ch" forName="Parent8" refType="h" fact="0.2022"/>
              <dgm:constr type="w" for="ch" forName="Parent8" refType="w" fact="0.0636"/>
              <dgm:constr type="h" for="ch" forName="Parent8" refType="h" fact="0.3799"/>
              <dgm:constr type="l" for="ch" forName="Parent7" refType="w" fact="0.625"/>
              <dgm:constr type="t" for="ch" forName="Parent7" refType="h" fact="0.2022"/>
              <dgm:constr type="w" for="ch" forName="Parent7" refType="w" fact="0.0636"/>
              <dgm:constr type="h" for="ch" forName="Parent7" refType="h" fact="0.3799"/>
              <dgm:constr type="l" for="ch" forName="Parent6" refType="w" fact="0.5264"/>
              <dgm:constr type="t" for="ch" forName="Parent6" refType="h" fact="0.2022"/>
              <dgm:constr type="w" for="ch" forName="Parent6" refType="w" fact="0.0636"/>
              <dgm:constr type="h" for="ch" forName="Parent6" refType="h" fact="0.3799"/>
              <dgm:constr type="l" for="ch" forName="Parent5" refType="w" fact="0.4279"/>
              <dgm:constr type="t" for="ch" forName="Parent5" refType="h" fact="0.2022"/>
              <dgm:constr type="w" for="ch" forName="Parent5" refType="w" fact="0.0636"/>
              <dgm:constr type="h" for="ch" forName="Parent5" refType="h" fact="0.3799"/>
              <dgm:constr type="l" for="ch" forName="Parent4" refType="w" fact="0.3294"/>
              <dgm:constr type="t" for="ch" forName="Parent4" refType="h" fact="0.2022"/>
              <dgm:constr type="w" for="ch" forName="Parent4" refType="w" fact="0.0636"/>
              <dgm:constr type="h" for="ch" forName="Parent4" refType="h" fact="0.3799"/>
              <dgm:constr type="l" for="ch" forName="Parent3" refType="w" fact="0.2309"/>
              <dgm:constr type="t" for="ch" forName="Parent3" refType="h" fact="0.2022"/>
              <dgm:constr type="w" for="ch" forName="Parent3" refType="w" fact="0.0636"/>
              <dgm:constr type="h" for="ch" forName="Parent3" refType="h" fact="0.3799"/>
              <dgm:constr type="l" for="ch" forName="Parent2" refType="w" fact="0.1324"/>
              <dgm:constr type="t" for="ch" forName="Parent2" refType="h" fact="0.2022"/>
              <dgm:constr type="w" for="ch" forName="Parent2" refType="w" fact="0.0636"/>
              <dgm:constr type="h" for="ch" forName="Parent2" refType="h" fact="0.3799"/>
              <dgm:constr type="l" for="ch" forName="Parent1" refType="w" fact="0.0338"/>
              <dgm:constr type="t" for="ch" forName="Parent1" refType="h" fact="0.2022"/>
              <dgm:constr type="w" for="ch" forName="Parent1" refType="w" fact="0.0636"/>
              <dgm:constr type="h" for="ch" forName="Parent1" refType="h" fact="0.3799"/>
              <dgm:constr type="l" for="ch" forName="Accent10" refType="w" fact="0.9047"/>
              <dgm:constr type="t" for="ch" forName="Accent10" refType="h" fact="0.1072"/>
              <dgm:constr type="w" for="ch" forName="Accent10" refType="w" fact="0.0953"/>
              <dgm:constr type="h" for="ch" forName="Accent10" refType="h" fact="0.5699"/>
              <dgm:constr type="l" for="ch" forName="ParentBackground10" refType="w" fact="0.9078"/>
              <dgm:constr type="t" for="ch" forName="ParentBackground10" refType="h" fact="0.1262"/>
              <dgm:constr type="w" for="ch" forName="ParentBackground10" refType="w" fact="0.089"/>
              <dgm:constr type="h" for="ch" forName="ParentBackground10" refType="h" fact="0.5319"/>
              <dgm:constr type="l" for="ch" forName="Child10" refType="w" fact="0.9078"/>
              <dgm:constr type="t" for="ch" forName="Child10" refType="h" fact="0.6876"/>
              <dgm:constr type="w" for="ch" forName="Child10" refType="w" fact="0.089"/>
              <dgm:constr type="h" for="ch" forName="Child10" refType="h" fact="0.3124"/>
              <dgm:constr type="l" for="ch" forName="Accent9" refType="w" fact="0.7864"/>
              <dgm:constr type="t" for="ch" forName="Accent9" refType="h" fact="-0.0109"/>
              <dgm:constr type="w" for="ch" forName="Accent9" refType="w" fact="0.1348"/>
              <dgm:constr type="h" for="ch" forName="Accent9" refType="h" fact="0.806"/>
              <dgm:constr type="l" for="ch" forName="ParentBackground9" refType="w" fact="0.8093"/>
              <dgm:constr type="t" for="ch" forName="ParentBackground9" refType="h" fact="0.1262"/>
              <dgm:constr type="w" for="ch" forName="ParentBackground9" refType="w" fact="0.089"/>
              <dgm:constr type="h" for="ch" forName="ParentBackground9" refType="h" fact="0.5319"/>
              <dgm:constr type="l" for="ch" forName="Child9" refType="w" fact="0.8093"/>
              <dgm:constr type="t" for="ch" forName="Child9" refType="h" fact="0.6876"/>
              <dgm:constr type="w" for="ch" forName="Child9" refType="w" fact="0.089"/>
              <dgm:constr type="h" for="ch" forName="Child9" refType="h" fact="0.3124"/>
              <dgm:constr type="l" for="ch" forName="Accent8" refType="w" fact="0.6879"/>
              <dgm:constr type="t" for="ch" forName="Accent8" refType="h" fact="-0.0109"/>
              <dgm:constr type="w" for="ch" forName="Accent8" refType="w" fact="0.1348"/>
              <dgm:constr type="h" for="ch" forName="Accent8" refType="h" fact="0.806"/>
              <dgm:constr type="l" for="ch" forName="ParentBackground8" refType="w" fact="0.7108"/>
              <dgm:constr type="t" for="ch" forName="ParentBackground8" refType="h" fact="0.1262"/>
              <dgm:constr type="w" for="ch" forName="ParentBackground8" refType="w" fact="0.089"/>
              <dgm:constr type="h" for="ch" forName="ParentBackground8" refType="h" fact="0.5319"/>
              <dgm:constr type="l" for="ch" forName="Child8" refType="w" fact="0.7108"/>
              <dgm:constr type="t" for="ch" forName="Child8" refType="h" fact="0.6876"/>
              <dgm:constr type="w" for="ch" forName="Child8" refType="w" fact="0.089"/>
              <dgm:constr type="h" for="ch" forName="Child8" refType="h" fact="0.3124"/>
              <dgm:constr type="l" for="ch" forName="Accent7" refType="w" fact="0.5893"/>
              <dgm:constr type="t" for="ch" forName="Accent7" refType="h" fact="-0.0109"/>
              <dgm:constr type="w" for="ch" forName="Accent7" refType="w" fact="0.1348"/>
              <dgm:constr type="h" for="ch" forName="Accent7" refType="h" fact="0.806"/>
              <dgm:constr type="l" for="ch" forName="ParentBackground7" refType="w" fact="0.6123"/>
              <dgm:constr type="t" for="ch" forName="ParentBackground7" refType="h" fact="0.1262"/>
              <dgm:constr type="w" for="ch" forName="ParentBackground7" refType="w" fact="0.089"/>
              <dgm:constr type="h" for="ch" forName="ParentBackground7" refType="h" fact="0.5319"/>
              <dgm:constr type="l" for="ch" forName="Child7" refType="w" fact="0.6123"/>
              <dgm:constr type="t" for="ch" forName="Child7" refType="h" fact="0.6876"/>
              <dgm:constr type="w" for="ch" forName="Child7" refType="w" fact="0.089"/>
              <dgm:constr type="h" for="ch" forName="Child7" refType="h" fact="0.3124"/>
              <dgm:constr type="l" for="ch" forName="Accent6" refType="w" fact="0.4908"/>
              <dgm:constr type="t" for="ch" forName="Accent6" refType="h" fact="-0.0109"/>
              <dgm:constr type="w" for="ch" forName="Accent6" refType="w" fact="0.1348"/>
              <dgm:constr type="h" for="ch" forName="Accent6" refType="h" fact="0.806"/>
              <dgm:constr type="l" for="ch" forName="ParentBackground6" refType="w" fact="0.5137"/>
              <dgm:constr type="t" for="ch" forName="ParentBackground6" refType="h" fact="0.1262"/>
              <dgm:constr type="w" for="ch" forName="ParentBackground6" refType="w" fact="0.089"/>
              <dgm:constr type="h" for="ch" forName="ParentBackground6" refType="h" fact="0.5319"/>
              <dgm:constr type="l" for="ch" forName="Child6" refType="w" fact="0.5137"/>
              <dgm:constr type="t" for="ch" forName="Child6" refType="h" fact="0.6876"/>
              <dgm:constr type="w" for="ch" forName="Child6" refType="w" fact="0.089"/>
              <dgm:constr type="h" for="ch" forName="Child6" refType="h" fact="0.3124"/>
              <dgm:constr type="l" for="ch" forName="Accent5" refType="w" fact="0.3923"/>
              <dgm:constr type="t" for="ch" forName="Accent5" refType="h" fact="-0.0109"/>
              <dgm:constr type="w" for="ch" forName="Accent5" refType="w" fact="0.1348"/>
              <dgm:constr type="h" for="ch" forName="Accent5" refType="h" fact="0.806"/>
              <dgm:constr type="l" for="ch" forName="ParentBackground5" refType="w" fact="0.4152"/>
              <dgm:constr type="t" for="ch" forName="ParentBackground5" refType="h" fact="0.1262"/>
              <dgm:constr type="w" for="ch" forName="ParentBackground5" refType="w" fact="0.089"/>
              <dgm:constr type="h" for="ch" forName="ParentBackground5" refType="h" fact="0.5319"/>
              <dgm:constr type="l" for="ch" forName="Child5" refType="w" fact="0.4152"/>
              <dgm:constr type="t" for="ch" forName="Child5" refType="h" fact="0.6876"/>
              <dgm:constr type="w" for="ch" forName="Child5" refType="w" fact="0.089"/>
              <dgm:constr type="h" for="ch" forName="Child5" refType="h" fact="0.3124"/>
              <dgm:constr type="l" for="ch" forName="Accent4" refType="w" fact="0.2938"/>
              <dgm:constr type="t" for="ch" forName="Accent4" refType="h" fact="-0.0109"/>
              <dgm:constr type="w" for="ch" forName="Accent4" refType="w" fact="0.1348"/>
              <dgm:constr type="h" for="ch" forName="Accent4" refType="h" fact="0.806"/>
              <dgm:constr type="l" for="ch" forName="ParentBackground4" refType="w" fact="0.3167"/>
              <dgm:constr type="t" for="ch" forName="ParentBackground4" refType="h" fact="0.1262"/>
              <dgm:constr type="w" for="ch" forName="ParentBackground4" refType="w" fact="0.089"/>
              <dgm:constr type="h" for="ch" forName="ParentBackground4" refType="h" fact="0.5319"/>
              <dgm:constr type="l" for="ch" forName="Child4" refType="w" fact="0.3167"/>
              <dgm:constr type="t" for="ch" forName="Child4" refType="h" fact="0.6876"/>
              <dgm:constr type="w" for="ch" forName="Child4" refType="w" fact="0.089"/>
              <dgm:constr type="h" for="ch" forName="Child4" refType="h" fact="0.3124"/>
              <dgm:constr type="l" for="ch" forName="Accent3" refType="w" fact="0.1952"/>
              <dgm:constr type="t" for="ch" forName="Accent3" refType="h" fact="-0.0109"/>
              <dgm:constr type="w" for="ch" forName="Accent3" refType="w" fact="0.1348"/>
              <dgm:constr type="h" for="ch" forName="Accent3" refType="h" fact="0.806"/>
              <dgm:constr type="l" for="ch" forName="ParentBackground3" refType="w" fact="0.2182"/>
              <dgm:constr type="t" for="ch" forName="ParentBackground3" refType="h" fact="0.1262"/>
              <dgm:constr type="w" for="ch" forName="ParentBackground3" refType="w" fact="0.089"/>
              <dgm:constr type="h" for="ch" forName="ParentBackground3" refType="h" fact="0.5319"/>
              <dgm:constr type="l" for="ch" forName="Child3" refType="w" fact="0.2182"/>
              <dgm:constr type="t" for="ch" forName="Child3" refType="h" fact="0.6876"/>
              <dgm:constr type="w" for="ch" forName="Child3" refType="w" fact="0.089"/>
              <dgm:constr type="h" for="ch" forName="Child3" refType="h" fact="0.3124"/>
              <dgm:constr type="l" for="ch" forName="Accent2" refType="w" fact="0.0967"/>
              <dgm:constr type="t" for="ch" forName="Accent2" refType="h" fact="-0.0109"/>
              <dgm:constr type="w" for="ch" forName="Accent2" refType="w" fact="0.1348"/>
              <dgm:constr type="h" for="ch" forName="Accent2" refType="h" fact="0.806"/>
              <dgm:constr type="l" for="ch" forName="ParentBackground2" refType="w" fact="0.1196"/>
              <dgm:constr type="t" for="ch" forName="ParentBackground2" refType="h" fact="0.1262"/>
              <dgm:constr type="w" for="ch" forName="ParentBackground2" refType="w" fact="0.089"/>
              <dgm:constr type="h" for="ch" forName="ParentBackground2" refType="h" fact="0.5319"/>
              <dgm:constr type="l" for="ch" forName="Child2" refType="w" fact="0.1196"/>
              <dgm:constr type="t" for="ch" forName="Child2" refType="h" fact="0.6876"/>
              <dgm:constr type="w" for="ch" forName="Child2" refType="w" fact="0.089"/>
              <dgm:constr type="h" for="ch" forName="Child2" refType="h" fact="0.3124"/>
              <dgm:constr type="l" for="ch" forName="Accent1" refType="w" fact="-0.0018"/>
              <dgm:constr type="t" for="ch" forName="Accent1" refType="h" fact="-0.0109"/>
              <dgm:constr type="w" for="ch" forName="Accent1" refType="w" fact="0.1348"/>
              <dgm:constr type="h" for="ch" forName="Accent1" refType="h" fact="0.806"/>
              <dgm:constr type="l" for="ch" forName="ParentBackground1" refType="w" fact="0.0211"/>
              <dgm:constr type="t" for="ch" forName="ParentBackground1" refType="h" fact="0.1262"/>
              <dgm:constr type="w" for="ch" forName="ParentBackground1" refType="w" fact="0.089"/>
              <dgm:constr type="h" for="ch" forName="ParentBackground1" refType="h" fact="0.5319"/>
              <dgm:constr type="l" for="ch" forName="Child1" refType="w" fact="0.0211"/>
              <dgm:constr type="t" for="ch" forName="Child1" refType="h" fact="0.6876"/>
              <dgm:constr type="w" for="ch" forName="Child1" refType="w" fact="0.089"/>
              <dgm:constr type="h" for="ch" forName="Child1" refType="h" fact="0.3124"/>
            </dgm:constrLst>
          </dgm:if>
          <dgm:else name="Name14">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l" for="ch" forName="Parent11" refType="w" fact="0.9277"/>
              <dgm:constr type="t" for="ch" forName="Parent11" refType="h" fact="0.2022"/>
              <dgm:constr type="w" for="ch" forName="Parent11" refType="w" fact="0.0579"/>
              <dgm:constr type="h" for="ch" forName="Parent11" refType="h" fact="0.3799"/>
              <dgm:constr type="l" for="ch" forName="Parent10" refType="w" fact="0.838"/>
              <dgm:constr type="t" for="ch" forName="Parent10" refType="h" fact="0.2022"/>
              <dgm:constr type="w" for="ch" forName="Parent10" refType="w" fact="0.0579"/>
              <dgm:constr type="h" for="ch" forName="Parent10" refType="h" fact="0.3799"/>
              <dgm:constr type="l" for="ch" forName="Parent9" refType="w" fact="0.7483"/>
              <dgm:constr type="t" for="ch" forName="Parent9" refType="h" fact="0.2022"/>
              <dgm:constr type="w" for="ch" forName="Parent9" refType="w" fact="0.0579"/>
              <dgm:constr type="h" for="ch" forName="Parent9" refType="h" fact="0.3799"/>
              <dgm:constr type="l" for="ch" forName="Parent8" refType="w" fact="0.6586"/>
              <dgm:constr type="t" for="ch" forName="Parent8" refType="h" fact="0.2022"/>
              <dgm:constr type="w" for="ch" forName="Parent8" refType="w" fact="0.0579"/>
              <dgm:constr type="h" for="ch" forName="Parent8" refType="h" fact="0.3799"/>
              <dgm:constr type="l" for="ch" forName="Parent7" refType="w" fact="0.5689"/>
              <dgm:constr type="t" for="ch" forName="Parent7" refType="h" fact="0.2022"/>
              <dgm:constr type="w" for="ch" forName="Parent7" refType="w" fact="0.0579"/>
              <dgm:constr type="h" for="ch" forName="Parent7" refType="h" fact="0.3799"/>
              <dgm:constr type="l" for="ch" forName="Parent6" refType="w" fact="0.4792"/>
              <dgm:constr type="t" for="ch" forName="Parent6" refType="h" fact="0.2022"/>
              <dgm:constr type="w" for="ch" forName="Parent6" refType="w" fact="0.0579"/>
              <dgm:constr type="h" for="ch" forName="Parent6" refType="h" fact="0.3799"/>
              <dgm:constr type="l" for="ch" forName="Parent5" refType="w" fact="0.3895"/>
              <dgm:constr type="t" for="ch" forName="Parent5" refType="h" fact="0.2022"/>
              <dgm:constr type="w" for="ch" forName="Parent5" refType="w" fact="0.0579"/>
              <dgm:constr type="h" for="ch" forName="Parent5" refType="h" fact="0.3799"/>
              <dgm:constr type="l" for="ch" forName="Parent4" refType="w" fact="0.2999"/>
              <dgm:constr type="t" for="ch" forName="Parent4" refType="h" fact="0.2022"/>
              <dgm:constr type="w" for="ch" forName="Parent4" refType="w" fact="0.0579"/>
              <dgm:constr type="h" for="ch" forName="Parent4" refType="h" fact="0.3799"/>
              <dgm:constr type="l" for="ch" forName="Parent3" refType="w" fact="0.2102"/>
              <dgm:constr type="t" for="ch" forName="Parent3" refType="h" fact="0.2022"/>
              <dgm:constr type="w" for="ch" forName="Parent3" refType="w" fact="0.0579"/>
              <dgm:constr type="h" for="ch" forName="Parent3" refType="h" fact="0.3799"/>
              <dgm:constr type="l" for="ch" forName="Parent2" refType="w" fact="0.1205"/>
              <dgm:constr type="t" for="ch" forName="Parent2" refType="h" fact="0.2022"/>
              <dgm:constr type="w" for="ch" forName="Parent2" refType="w" fact="0.0579"/>
              <dgm:constr type="h" for="ch" forName="Parent2" refType="h" fact="0.3799"/>
              <dgm:constr type="l" for="ch" forName="Parent1" refType="w" fact="0.0308"/>
              <dgm:constr type="t" for="ch" forName="Parent1" refType="h" fact="0.2022"/>
              <dgm:constr type="w" for="ch" forName="Parent1" refType="w" fact="0.0579"/>
              <dgm:constr type="h" for="ch" forName="Parent1" refType="h" fact="0.3799"/>
              <dgm:constr type="l" for="ch" forName="Accent11" refType="w" fact="0.9132"/>
              <dgm:constr type="t" for="ch" forName="Accent11" refType="h" fact="0.1072"/>
              <dgm:constr type="w" for="ch" forName="Accent11" refType="w" fact="0.0868"/>
              <dgm:constr type="h" for="ch" forName="Accent11" refType="h" fact="0.5699"/>
              <dgm:constr type="l" for="ch" forName="ParentBackground11" refType="w" fact="0.9161"/>
              <dgm:constr type="t" for="ch" forName="ParentBackground11" refType="h" fact="0.1262"/>
              <dgm:constr type="w" for="ch" forName="ParentBackground11" refType="w" fact="0.081"/>
              <dgm:constr type="h" for="ch" forName="ParentBackground11" refType="h" fact="0.5319"/>
              <dgm:constr type="l" for="ch" forName="Child11" refType="w" fact="0.9161"/>
              <dgm:constr type="t" for="ch" forName="Child11" refType="h" fact="0.6876"/>
              <dgm:constr type="w" for="ch" forName="Child11" refType="w" fact="0.081"/>
              <dgm:constr type="h" for="ch" forName="Child11" refType="h" fact="0.3124"/>
              <dgm:constr type="l" for="ch" forName="Accent10" refType="w" fact="0.8055"/>
              <dgm:constr type="t" for="ch" forName="Accent10" refType="h" fact="-0.0109"/>
              <dgm:constr type="w" for="ch" forName="Accent10" refType="w" fact="0.1228"/>
              <dgm:constr type="h" for="ch" forName="Accent10" refType="h" fact="0.806"/>
              <dgm:constr type="l" for="ch" forName="ParentBackground10" refType="w" fact="0.8264"/>
              <dgm:constr type="t" for="ch" forName="ParentBackground10" refType="h" fact="0.1262"/>
              <dgm:constr type="w" for="ch" forName="ParentBackground10" refType="w" fact="0.081"/>
              <dgm:constr type="h" for="ch" forName="ParentBackground10" refType="h" fact="0.5319"/>
              <dgm:constr type="l" for="ch" forName="Child10" refType="w" fact="0.8264"/>
              <dgm:constr type="t" for="ch" forName="Child10" refType="h" fact="0.6876"/>
              <dgm:constr type="w" for="ch" forName="Child10" refType="w" fact="0.081"/>
              <dgm:constr type="h" for="ch" forName="Child10" refType="h" fact="0.3124"/>
              <dgm:constr type="l" for="ch" forName="Accent9" refType="w" fact="0.7158"/>
              <dgm:constr type="t" for="ch" forName="Accent9" refType="h" fact="-0.0109"/>
              <dgm:constr type="w" for="ch" forName="Accent9" refType="w" fact="0.1228"/>
              <dgm:constr type="h" for="ch" forName="Accent9" refType="h" fact="0.806"/>
              <dgm:constr type="l" for="ch" forName="ParentBackground9" refType="w" fact="0.7367"/>
              <dgm:constr type="t" for="ch" forName="ParentBackground9" refType="h" fact="0.1262"/>
              <dgm:constr type="w" for="ch" forName="ParentBackground9" refType="w" fact="0.081"/>
              <dgm:constr type="h" for="ch" forName="ParentBackground9" refType="h" fact="0.5319"/>
              <dgm:constr type="l" for="ch" forName="Child9" refType="w" fact="0.7367"/>
              <dgm:constr type="t" for="ch" forName="Child9" refType="h" fact="0.6876"/>
              <dgm:constr type="w" for="ch" forName="Child9" refType="w" fact="0.081"/>
              <dgm:constr type="h" for="ch" forName="Child9" refType="h" fact="0.3124"/>
              <dgm:constr type="l" for="ch" forName="Accent8" refType="w" fact="0.6261"/>
              <dgm:constr type="t" for="ch" forName="Accent8" refType="h" fact="-0.0109"/>
              <dgm:constr type="w" for="ch" forName="Accent8" refType="w" fact="0.1228"/>
              <dgm:constr type="h" for="ch" forName="Accent8" refType="h" fact="0.806"/>
              <dgm:constr type="l" for="ch" forName="ParentBackground8" refType="w" fact="0.647"/>
              <dgm:constr type="t" for="ch" forName="ParentBackground8" refType="h" fact="0.1262"/>
              <dgm:constr type="w" for="ch" forName="ParentBackground8" refType="w" fact="0.081"/>
              <dgm:constr type="h" for="ch" forName="ParentBackground8" refType="h" fact="0.5319"/>
              <dgm:constr type="l" for="ch" forName="Child8" refType="w" fact="0.647"/>
              <dgm:constr type="t" for="ch" forName="Child8" refType="h" fact="0.6876"/>
              <dgm:constr type="w" for="ch" forName="Child8" refType="w" fact="0.081"/>
              <dgm:constr type="h" for="ch" forName="Child8" refType="h" fact="0.3124"/>
              <dgm:constr type="l" for="ch" forName="Accent7" refType="w" fact="0.5364"/>
              <dgm:constr type="t" for="ch" forName="Accent7" refType="h" fact="-0.0109"/>
              <dgm:constr type="w" for="ch" forName="Accent7" refType="w" fact="0.1228"/>
              <dgm:constr type="h" for="ch" forName="Accent7" refType="h" fact="0.806"/>
              <dgm:constr type="l" for="ch" forName="ParentBackground7" refType="w" fact="0.5573"/>
              <dgm:constr type="t" for="ch" forName="ParentBackground7" refType="h" fact="0.1262"/>
              <dgm:constr type="w" for="ch" forName="ParentBackground7" refType="w" fact="0.081"/>
              <dgm:constr type="h" for="ch" forName="ParentBackground7" refType="h" fact="0.5319"/>
              <dgm:constr type="l" for="ch" forName="Child7" refType="w" fact="0.5573"/>
              <dgm:constr type="t" for="ch" forName="Child7" refType="h" fact="0.6876"/>
              <dgm:constr type="w" for="ch" forName="Child7" refType="w" fact="0.081"/>
              <dgm:constr type="h" for="ch" forName="Child7" refType="h" fact="0.3124"/>
              <dgm:constr type="l" for="ch" forName="Accent6" refType="w" fact="0.4467"/>
              <dgm:constr type="t" for="ch" forName="Accent6" refType="h" fact="-0.0109"/>
              <dgm:constr type="w" for="ch" forName="Accent6" refType="w" fact="0.1228"/>
              <dgm:constr type="h" for="ch" forName="Accent6" refType="h" fact="0.806"/>
              <dgm:constr type="l" for="ch" forName="ParentBackground6" refType="w" fact="0.4677"/>
              <dgm:constr type="t" for="ch" forName="ParentBackground6" refType="h" fact="0.1262"/>
              <dgm:constr type="w" for="ch" forName="ParentBackground6" refType="w" fact="0.081"/>
              <dgm:constr type="h" for="ch" forName="ParentBackground6" refType="h" fact="0.5319"/>
              <dgm:constr type="l" for="ch" forName="Child6" refType="w" fact="0.4677"/>
              <dgm:constr type="t" for="ch" forName="Child6" refType="h" fact="0.6876"/>
              <dgm:constr type="w" for="ch" forName="Child6" refType="w" fact="0.081"/>
              <dgm:constr type="h" for="ch" forName="Child6" refType="h" fact="0.3124"/>
              <dgm:constr type="l" for="ch" forName="Accent5" refType="w" fact="0.3571"/>
              <dgm:constr type="t" for="ch" forName="Accent5" refType="h" fact="-0.0109"/>
              <dgm:constr type="w" for="ch" forName="Accent5" refType="w" fact="0.1228"/>
              <dgm:constr type="h" for="ch" forName="Accent5" refType="h" fact="0.806"/>
              <dgm:constr type="l" for="ch" forName="ParentBackground5" refType="w" fact="0.378"/>
              <dgm:constr type="t" for="ch" forName="ParentBackground5" refType="h" fact="0.1262"/>
              <dgm:constr type="w" for="ch" forName="ParentBackground5" refType="w" fact="0.081"/>
              <dgm:constr type="h" for="ch" forName="ParentBackground5" refType="h" fact="0.5319"/>
              <dgm:constr type="l" for="ch" forName="Child5" refType="w" fact="0.378"/>
              <dgm:constr type="t" for="ch" forName="Child5" refType="h" fact="0.6876"/>
              <dgm:constr type="w" for="ch" forName="Child5" refType="w" fact="0.081"/>
              <dgm:constr type="h" for="ch" forName="Child5" refType="h" fact="0.3124"/>
              <dgm:constr type="l" for="ch" forName="Accent4" refType="w" fact="0.2674"/>
              <dgm:constr type="t" for="ch" forName="Accent4" refType="h" fact="-0.0109"/>
              <dgm:constr type="w" for="ch" forName="Accent4" refType="w" fact="0.1228"/>
              <dgm:constr type="h" for="ch" forName="Accent4" refType="h" fact="0.806"/>
              <dgm:constr type="l" for="ch" forName="ParentBackground4" refType="w" fact="0.2883"/>
              <dgm:constr type="t" for="ch" forName="ParentBackground4" refType="h" fact="0.1262"/>
              <dgm:constr type="w" for="ch" forName="ParentBackground4" refType="w" fact="0.081"/>
              <dgm:constr type="h" for="ch" forName="ParentBackground4" refType="h" fact="0.5319"/>
              <dgm:constr type="l" for="ch" forName="Child4" refType="w" fact="0.2883"/>
              <dgm:constr type="t" for="ch" forName="Child4" refType="h" fact="0.6876"/>
              <dgm:constr type="w" for="ch" forName="Child4" refType="w" fact="0.081"/>
              <dgm:constr type="h" for="ch" forName="Child4" refType="h" fact="0.3124"/>
              <dgm:constr type="l" for="ch" forName="Accent3" refType="w" fact="0.1777"/>
              <dgm:constr type="t" for="ch" forName="Accent3" refType="h" fact="-0.0109"/>
              <dgm:constr type="w" for="ch" forName="Accent3" refType="w" fact="0.1228"/>
              <dgm:constr type="h" for="ch" forName="Accent3" refType="h" fact="0.806"/>
              <dgm:constr type="l" for="ch" forName="ParentBackground3" refType="w" fact="0.1986"/>
              <dgm:constr type="t" for="ch" forName="ParentBackground3" refType="h" fact="0.1262"/>
              <dgm:constr type="w" for="ch" forName="ParentBackground3" refType="w" fact="0.081"/>
              <dgm:constr type="h" for="ch" forName="ParentBackground3" refType="h" fact="0.5319"/>
              <dgm:constr type="l" for="ch" forName="Child3" refType="w" fact="0.1986"/>
              <dgm:constr type="t" for="ch" forName="Child3" refType="h" fact="0.6876"/>
              <dgm:constr type="w" for="ch" forName="Child3" refType="w" fact="0.081"/>
              <dgm:constr type="h" for="ch" forName="Child3" refType="h" fact="0.3124"/>
              <dgm:constr type="l" for="ch" forName="Accent2" refType="w" fact="0.088"/>
              <dgm:constr type="t" for="ch" forName="Accent2" refType="h" fact="-0.0109"/>
              <dgm:constr type="w" for="ch" forName="Accent2" refType="w" fact="0.1228"/>
              <dgm:constr type="h" for="ch" forName="Accent2" refType="h" fact="0.806"/>
              <dgm:constr type="l" for="ch" forName="ParentBackground2" refType="w" fact="0.1089"/>
              <dgm:constr type="t" for="ch" forName="ParentBackground2" refType="h" fact="0.1262"/>
              <dgm:constr type="w" for="ch" forName="ParentBackground2" refType="w" fact="0.081"/>
              <dgm:constr type="h" for="ch" forName="ParentBackground2" refType="h" fact="0.5319"/>
              <dgm:constr type="l" for="ch" forName="Child2" refType="w" fact="0.1089"/>
              <dgm:constr type="t" for="ch" forName="Child2" refType="h" fact="0.6876"/>
              <dgm:constr type="w" for="ch" forName="Child2" refType="w" fact="0.081"/>
              <dgm:constr type="h" for="ch" forName="Child2" refType="h" fact="0.3124"/>
              <dgm:constr type="l" for="ch" forName="Accent1" refType="w" fact="-0.0017"/>
              <dgm:constr type="t" for="ch" forName="Accent1" refType="h" fact="-0.0109"/>
              <dgm:constr type="w" for="ch" forName="Accent1" refType="w" fact="0.1228"/>
              <dgm:constr type="h" for="ch" forName="Accent1" refType="h" fact="0.806"/>
              <dgm:constr type="l" for="ch" forName="ParentBackground1" refType="w" fact="0.0192"/>
              <dgm:constr type="t" for="ch" forName="ParentBackground1" refType="h" fact="0.1262"/>
              <dgm:constr type="w" for="ch" forName="ParentBackground1" refType="w" fact="0.081"/>
              <dgm:constr type="h" for="ch" forName="ParentBackground1" refType="h" fact="0.5319"/>
              <dgm:constr type="l" for="ch" forName="Child1" refType="w" fact="0.0192"/>
              <dgm:constr type="t" for="ch" forName="Child1" refType="h" fact="0.6876"/>
              <dgm:constr type="w" for="ch" forName="Child1" refType="w" fact="0.081"/>
              <dgm:constr type="h" for="ch" forName="Child1" refType="h" fact="0.3124"/>
            </dgm:constrLst>
          </dgm:else>
        </dgm:choose>
      </dgm:if>
      <dgm:else name="Name15">
        <dgm:choose name="Name16">
          <dgm:if name="Name17" axis="ch" ptType="node" func="cnt" op="equ" val="1">
            <dgm:alg type="composite">
              <dgm:param type="ar" val="0.6383"/>
            </dgm:alg>
            <dgm:constrLst>
              <dgm:constr type="primFontSz" for="des" forName="Child1" val="65"/>
              <dgm:constr type="primFontSz" for="des" forName="Parent1" val="65"/>
              <dgm:constr type="primFontSz" for="des" forName="Child1" refType="primFontSz" refFor="des" refForName="Parent1" op="lte"/>
              <dgm:constr type="l" for="ch" forName="Parent1" refType="w" fact="0.1667"/>
              <dgm:constr type="t" for="ch" forName="Parent1" refType="h" fact="0.1064"/>
              <dgm:constr type="w" for="ch" forName="Parent1" refType="w" fact="0.6667"/>
              <dgm:constr type="h" for="ch" forName="Parent1" refType="h" fact="0.4255"/>
              <dgm:constr type="l" for="ch" forName="Accent1" refType="w" fact="0"/>
              <dgm:constr type="t" for="ch" forName="Accent1" refType="h" fact="0"/>
              <dgm:constr type="w" for="ch" forName="Accent1" refType="w"/>
              <dgm:constr type="h" for="ch" forName="Accent1" refType="h" fact="0.6383"/>
              <dgm:constr type="l" for="ch" forName="ParentBackground1" refType="w" fact="0.0333"/>
              <dgm:constr type="t" for="ch" forName="ParentBackground1" refType="h" fact="0.0213"/>
              <dgm:constr type="w" for="ch" forName="ParentBackground1" refType="w" fact="0.9333"/>
              <dgm:constr type="h" for="ch" forName="ParentBackground1" refType="h" fact="0.5957"/>
              <dgm:constr type="l" for="ch" forName="Child1" refType="w" fact="0.0333"/>
              <dgm:constr type="t" for="ch" forName="Child1" refType="h" fact="0.6574"/>
              <dgm:constr type="w" for="ch" forName="Child1" refType="w" fact="0.9333"/>
              <dgm:constr type="h" for="ch" forName="Child1" refType="h" fact="0.3426"/>
            </dgm:constrLst>
          </dgm:if>
          <dgm:if name="Name18" axis="ch" ptType="node" func="cnt" op="equ" val="2">
            <dgm:alg type="composite">
              <dgm:param type="ar" val="1.265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r" for="ch" forName="Parent2" refType="w" fact="0.3751"/>
              <dgm:constr type="t" for="ch" forName="Parent2" refType="h" fact="0.2022"/>
              <dgm:constr type="w" for="ch" forName="Parent2" refType="w" fact="0.3001"/>
              <dgm:constr type="h" for="ch" forName="Parent2" refType="h" fact="0.3799"/>
              <dgm:constr type="r" for="ch" forName="Parent1" refType="w" fact="0.8403"/>
              <dgm:constr type="t" for="ch" forName="Parent1" refType="h" fact="0.2022"/>
              <dgm:constr type="w" for="ch" forName="Parent1" refType="w" fact="0.3001"/>
              <dgm:constr type="h" for="ch" forName="Parent1" refType="h" fact="0.3799"/>
              <dgm:constr type="r" for="ch" forName="Accent2" refType="w" fact="0.4502"/>
              <dgm:constr type="t" for="ch" forName="Accent2" refType="h" fact="0.1072"/>
              <dgm:constr type="w" for="ch" forName="Accent2" refType="w" fact="0.4502"/>
              <dgm:constr type="h" for="ch" forName="Accent2" refType="h" fact="0.5699"/>
              <dgm:constr type="r" for="ch" forName="ParentBackground2" refType="w" fact="0.4352"/>
              <dgm:constr type="t" for="ch" forName="ParentBackground2" refType="h" fact="0.1262"/>
              <dgm:constr type="w" for="ch" forName="ParentBackground2" refType="w" fact="0.4201"/>
              <dgm:constr type="h" for="ch" forName="ParentBackground2" refType="h" fact="0.5319"/>
              <dgm:constr type="r" for="ch" forName="Child2" refType="w" fact="0.4352"/>
              <dgm:constr type="t" for="ch" forName="Child2" refType="h" fact="0.6876"/>
              <dgm:constr type="w" for="ch" forName="Child2" refType="w" fact="0.4201"/>
              <dgm:constr type="h" for="ch" forName="Child2" refType="h" fact="0.3124"/>
              <dgm:constr type="r" for="ch" forName="Accent1" refType="w" fact="1.0086"/>
              <dgm:constr type="t" for="ch" forName="Accent1" refType="h" fact="-0.0109"/>
              <dgm:constr type="w" for="ch" forName="Accent1" refType="w" fact="0.6367"/>
              <dgm:constr type="h" for="ch" forName="Accent1" refType="h" fact="0.806"/>
              <dgm:constr type="r" for="ch" forName="ParentBackground1" refType="w" fact="0.9003"/>
              <dgm:constr type="t" for="ch" forName="ParentBackground1" refType="h" fact="0.1262"/>
              <dgm:constr type="w" for="ch" forName="ParentBackground1" refType="w" fact="0.4201"/>
              <dgm:constr type="h" for="ch" forName="ParentBackground1" refType="h" fact="0.5319"/>
              <dgm:constr type="r" for="ch" forName="Child1" refType="w" fact="0.9003"/>
              <dgm:constr type="t" for="ch" forName="Child1" refType="h" fact="0.6876"/>
              <dgm:constr type="w" for="ch" forName="Child1" refType="w" fact="0.4201"/>
              <dgm:constr type="h" for="ch" forName="Child1" refType="h" fact="0.3124"/>
            </dgm:constrLst>
          </dgm:if>
          <dgm:if name="Name19" axis="ch" ptType="node" func="cnt" op="equ" val="3">
            <dgm:alg type="composite">
              <dgm:param type="ar" val="1.854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r" for="ch" forName="Parent3" refType="w" fact="0.256"/>
              <dgm:constr type="t" for="ch" forName="Parent3" refType="h" fact="0.2022"/>
              <dgm:constr type="w" for="ch" forName="Parent3" refType="w" fact="0.2048"/>
              <dgm:constr type="h" for="ch" forName="Parent3" refType="h" fact="0.3799"/>
              <dgm:constr type="r" for="ch" forName="Parent2" refType="w" fact="0.5735"/>
              <dgm:constr type="t" for="ch" forName="Parent2" refType="h" fact="0.2022"/>
              <dgm:constr type="w" for="ch" forName="Parent2" refType="w" fact="0.2048"/>
              <dgm:constr type="h" for="ch" forName="Parent2" refType="h" fact="0.3799"/>
              <dgm:constr type="r" for="ch" forName="Parent1" refType="w" fact="0.891"/>
              <dgm:constr type="t" for="ch" forName="Parent1" refType="h" fact="0.2022"/>
              <dgm:constr type="w" for="ch" forName="Parent1" refType="w" fact="0.2048"/>
              <dgm:constr type="h" for="ch" forName="Parent1" refType="h" fact="0.3799"/>
              <dgm:constr type="r" for="ch" forName="Accent3" refType="w" fact="0.3072"/>
              <dgm:constr type="t" for="ch" forName="Accent3" refType="h" fact="0.1072"/>
              <dgm:constr type="w" for="ch" forName="Accent3" refType="w" fact="0.3072"/>
              <dgm:constr type="h" for="ch" forName="Accent3" refType="h" fact="0.5699"/>
              <dgm:constr type="r" for="ch" forName="ParentBackground3" refType="w" fact="0.297"/>
              <dgm:constr type="t" for="ch" forName="ParentBackground3" refType="h" fact="0.1262"/>
              <dgm:constr type="w" for="ch" forName="ParentBackground3" refType="w" fact="0.2868"/>
              <dgm:constr type="h" for="ch" forName="ParentBackground3" refType="h" fact="0.5319"/>
              <dgm:constr type="r" for="ch" forName="Child3" refType="w" fact="0.297"/>
              <dgm:constr type="t" for="ch" forName="Child3" refType="h" fact="0.6876"/>
              <dgm:constr type="w" for="ch" forName="Child3" refType="w" fact="0.2868"/>
              <dgm:constr type="h" for="ch" forName="Child3" refType="h" fact="0.3124"/>
              <dgm:constr type="r" for="ch" forName="Accent2" refType="w" fact="0.6878"/>
              <dgm:constr type="t" for="ch" forName="Accent2" refType="h" fact="-0.0109"/>
              <dgm:constr type="w" for="ch" forName="Accent2" refType="w" fact="0.4334"/>
              <dgm:constr type="h" for="ch" forName="Accent2" refType="h" fact="0.806"/>
              <dgm:constr type="r" for="ch" forName="ParentBackground2" refType="w" fact="0.6145"/>
              <dgm:constr type="t" for="ch" forName="ParentBackground2" refType="h" fact="0.1262"/>
              <dgm:constr type="w" for="ch" forName="ParentBackground2" refType="w" fact="0.2868"/>
              <dgm:constr type="h" for="ch" forName="ParentBackground2" refType="h" fact="0.5319"/>
              <dgm:constr type="r" for="ch" forName="Child2" refType="w" fact="0.6145"/>
              <dgm:constr type="t" for="ch" forName="Child2" refType="h" fact="0.6876"/>
              <dgm:constr type="w" for="ch" forName="Child2" refType="w" fact="0.2868"/>
              <dgm:constr type="h" for="ch" forName="Child2" refType="h" fact="0.3124"/>
              <dgm:constr type="r" for="ch" forName="Accent1" refType="w" fact="1.0053"/>
              <dgm:constr type="t" for="ch" forName="Accent1" refType="h" fact="-0.0109"/>
              <dgm:constr type="w" for="ch" forName="Accent1" refType="w" fact="0.4334"/>
              <dgm:constr type="h" for="ch" forName="Accent1" refType="h" fact="0.806"/>
              <dgm:constr type="r" for="ch" forName="ParentBackground1" refType="w" fact="0.932"/>
              <dgm:constr type="t" for="ch" forName="ParentBackground1" refType="h" fact="0.1262"/>
              <dgm:constr type="w" for="ch" forName="ParentBackground1" refType="w" fact="0.2868"/>
              <dgm:constr type="h" for="ch" forName="ParentBackground1" refType="h" fact="0.5319"/>
              <dgm:constr type="r" for="ch" forName="Child1" refType="w" fact="0.932"/>
              <dgm:constr type="t" for="ch" forName="Child1" refType="h" fact="0.6876"/>
              <dgm:constr type="w" for="ch" forName="Child1" refType="w" fact="0.2868"/>
              <dgm:constr type="h" for="ch" forName="Child1" refType="h" fact="0.3124"/>
            </dgm:constrLst>
          </dgm:if>
          <dgm:if name="Name20" axis="ch" ptType="node" func="cnt" op="equ" val="4">
            <dgm:alg type="composite">
              <dgm:param type="ar" val="2.4437"/>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r" for="ch" forName="Parent4" refType="w" fact="0.1943"/>
              <dgm:constr type="t" for="ch" forName="Parent4" refType="h" fact="0.2022"/>
              <dgm:constr type="w" for="ch" forName="Parent4" refType="w" fact="0.1555"/>
              <dgm:constr type="h" for="ch" forName="Parent4" refType="h" fact="0.3799"/>
              <dgm:constr type="r" for="ch" forName="Parent3" refType="w" fact="0.4353"/>
              <dgm:constr type="t" for="ch" forName="Parent3" refType="h" fact="0.2022"/>
              <dgm:constr type="w" for="ch" forName="Parent3" refType="w" fact="0.1555"/>
              <dgm:constr type="h" for="ch" forName="Parent3" refType="h" fact="0.3799"/>
              <dgm:constr type="r" for="ch" forName="Parent2" refType="w" fact="0.6763"/>
              <dgm:constr type="t" for="ch" forName="Parent2" refType="h" fact="0.2022"/>
              <dgm:constr type="w" for="ch" forName="Parent2" refType="w" fact="0.1555"/>
              <dgm:constr type="h" for="ch" forName="Parent2" refType="h" fact="0.3799"/>
              <dgm:constr type="r" for="ch" forName="Parent1" refType="w" fact="0.9173"/>
              <dgm:constr type="t" for="ch" forName="Parent1" refType="h" fact="0.2022"/>
              <dgm:constr type="w" for="ch" forName="Parent1" refType="w" fact="0.1555"/>
              <dgm:constr type="h" for="ch" forName="Parent1" refType="h" fact="0.3799"/>
              <dgm:constr type="r" for="ch" forName="Accent4" refType="w" fact="0.2332"/>
              <dgm:constr type="t" for="ch" forName="Accent4" refType="h" fact="0.1072"/>
              <dgm:constr type="w" for="ch" forName="Accent4" refType="w" fact="0.2332"/>
              <dgm:constr type="h" for="ch" forName="Accent4" refType="h" fact="0.5699"/>
              <dgm:constr type="r" for="ch" forName="ParentBackground4" refType="w" fact="0.2254"/>
              <dgm:constr type="t" for="ch" forName="ParentBackground4" refType="h" fact="0.1262"/>
              <dgm:constr type="w" for="ch" forName="ParentBackground4" refType="w" fact="0.2177"/>
              <dgm:constr type="h" for="ch" forName="ParentBackground4" refType="h" fact="0.5319"/>
              <dgm:constr type="r" for="ch" forName="Child4" refType="w" fact="0.2254"/>
              <dgm:constr type="t" for="ch" forName="Child4" refType="h" fact="0.6876"/>
              <dgm:constr type="w" for="ch" forName="Child4" refType="w" fact="0.2177"/>
              <dgm:constr type="h" for="ch" forName="Child4" refType="h" fact="0.3124"/>
              <dgm:constr type="r" for="ch" forName="Accent3" refType="w" fact="0.5235"/>
              <dgm:constr type="t" for="ch" forName="Accent3" refType="h" fact="-0.0109"/>
              <dgm:constr type="w" for="ch" forName="Accent3" refType="w" fact="0.3298"/>
              <dgm:constr type="h" for="ch" forName="Accent3" refType="h" fact="0.806"/>
              <dgm:constr type="r" for="ch" forName="ParentBackground3" refType="w" fact="0.4664"/>
              <dgm:constr type="t" for="ch" forName="ParentBackground3" refType="h" fact="0.1262"/>
              <dgm:constr type="w" for="ch" forName="ParentBackground3" refType="w" fact="0.2177"/>
              <dgm:constr type="h" for="ch" forName="ParentBackground3" refType="h" fact="0.5319"/>
              <dgm:constr type="r" for="ch" forName="Child3" refType="w" fact="0.4664"/>
              <dgm:constr type="t" for="ch" forName="Child3" refType="h" fact="0.6876"/>
              <dgm:constr type="w" for="ch" forName="Child3" refType="w" fact="0.2177"/>
              <dgm:constr type="h" for="ch" forName="Child3" refType="h" fact="0.3124"/>
              <dgm:constr type="r" for="ch" forName="Accent2" refType="w" fact="0.7635"/>
              <dgm:constr type="t" for="ch" forName="Accent2" refType="h" fact="-0.0109"/>
              <dgm:constr type="w" for="ch" forName="Accent2" refType="w" fact="0.3298"/>
              <dgm:constr type="h" for="ch" forName="Accent2" refType="h" fact="0.806"/>
              <dgm:constr type="r" for="ch" forName="ParentBackground2" refType="w" fact="0.7074"/>
              <dgm:constr type="t" for="ch" forName="ParentBackground2" refType="h" fact="0.1262"/>
              <dgm:constr type="w" for="ch" forName="ParentBackground2" refType="w" fact="0.2177"/>
              <dgm:constr type="h" for="ch" forName="ParentBackground2" refType="h" fact="0.5319"/>
              <dgm:constr type="r" for="ch" forName="Child2" refType="w" fact="0.7074"/>
              <dgm:constr type="t" for="ch" forName="Child2" refType="h" fact="0.6876"/>
              <dgm:constr type="w" for="ch" forName="Child2" refType="w" fact="0.2177"/>
              <dgm:constr type="h" for="ch" forName="Child2" refType="h" fact="0.3124"/>
              <dgm:constr type="r" for="ch" forName="Accent1" refType="w" fact="1.0045"/>
              <dgm:constr type="t" for="ch" forName="Accent1" refType="h" fact="-0.0109"/>
              <dgm:constr type="w" for="ch" forName="Accent1" refType="w" fact="0.3298"/>
              <dgm:constr type="h" for="ch" forName="Accent1" refType="h" fact="0.806"/>
              <dgm:constr type="r" for="ch" forName="ParentBackground1" refType="w" fact="0.9484"/>
              <dgm:constr type="t" for="ch" forName="ParentBackground1" refType="h" fact="0.1262"/>
              <dgm:constr type="w" for="ch" forName="ParentBackground1" refType="w" fact="0.2177"/>
              <dgm:constr type="h" for="ch" forName="ParentBackground1" refType="h" fact="0.5319"/>
              <dgm:constr type="r" for="ch" forName="Child1" refType="w" fact="0.9484"/>
              <dgm:constr type="t" for="ch" forName="Child1" refType="h" fact="0.6876"/>
              <dgm:constr type="w" for="ch" forName="Child1" refType="w" fact="0.2177"/>
              <dgm:constr type="h" for="ch" forName="Child1" refType="h" fact="0.3124"/>
            </dgm:constrLst>
          </dgm:if>
          <dgm:if name="Name21" axis="ch" ptType="node" func="cnt" op="equ" val="5">
            <dgm:alg type="composite">
              <dgm:param type="ar" val="3.0325"/>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r" for="ch" forName="Parent5" refType="w" fact="0.1566"/>
              <dgm:constr type="t" for="ch" forName="Parent5" refType="h" fact="0.2022"/>
              <dgm:constr type="w" for="ch" forName="Parent5" refType="w" fact="0.1253"/>
              <dgm:constr type="h" for="ch" forName="Parent5" refType="h" fact="0.3799"/>
              <dgm:constr type="r" for="ch" forName="Parent4" refType="w" fact="0.3508"/>
              <dgm:constr type="t" for="ch" forName="Parent4" refType="h" fact="0.2022"/>
              <dgm:constr type="w" for="ch" forName="Parent4" refType="w" fact="0.1253"/>
              <dgm:constr type="h" for="ch" forName="Parent4" refType="h" fact="0.3799"/>
              <dgm:constr type="r" for="ch" forName="Parent3" refType="w" fact="0.545"/>
              <dgm:constr type="t" for="ch" forName="Parent3" refType="h" fact="0.2022"/>
              <dgm:constr type="w" for="ch" forName="Parent3" refType="w" fact="0.1253"/>
              <dgm:constr type="h" for="ch" forName="Parent3" refType="h" fact="0.3799"/>
              <dgm:constr type="r" for="ch" forName="Parent2" refType="w" fact="0.7391"/>
              <dgm:constr type="t" for="ch" forName="Parent2" refType="h" fact="0.2022"/>
              <dgm:constr type="w" for="ch" forName="Parent2" refType="w" fact="0.1253"/>
              <dgm:constr type="h" for="ch" forName="Parent2" refType="h" fact="0.3799"/>
              <dgm:constr type="r" for="ch" forName="Parent1" refType="w" fact="0.9333"/>
              <dgm:constr type="t" for="ch" forName="Parent1" refType="h" fact="0.2022"/>
              <dgm:constr type="w" for="ch" forName="Parent1" refType="w" fact="0.1253"/>
              <dgm:constr type="h" for="ch" forName="Parent1" refType="h" fact="0.3799"/>
              <dgm:constr type="r" for="ch" forName="Accent5" refType="w" fact="0.1879"/>
              <dgm:constr type="t" for="ch" forName="Accent5" refType="h" fact="0.1072"/>
              <dgm:constr type="w" for="ch" forName="Accent5" refType="w" fact="0.1879"/>
              <dgm:constr type="h" for="ch" forName="Accent5" refType="h" fact="0.5699"/>
              <dgm:constr type="r" for="ch" forName="ParentBackground5" refType="w" fact="0.1817"/>
              <dgm:constr type="t" for="ch" forName="ParentBackground5" refType="h" fact="0.1262"/>
              <dgm:constr type="w" for="ch" forName="ParentBackground5" refType="w" fact="0.1754"/>
              <dgm:constr type="h" for="ch" forName="ParentBackground5" refType="h" fact="0.5319"/>
              <dgm:constr type="r" for="ch" forName="Child5" refType="w" fact="0.1817"/>
              <dgm:constr type="t" for="ch" forName="Child5" refType="h" fact="0.6876"/>
              <dgm:constr type="w" for="ch" forName="Child5" refType="w" fact="0.1754"/>
              <dgm:constr type="h" for="ch" forName="Child5" refType="h" fact="0.3124"/>
              <dgm:constr type="r" for="ch" forName="Accent4" refType="w" fact="0.4211"/>
              <dgm:constr type="t" for="ch" forName="Accent4" refType="h" fact="-0.0109"/>
              <dgm:constr type="w" for="ch" forName="Accent4" refType="w" fact="0.2657"/>
              <dgm:constr type="h" for="ch" forName="Accent4" refType="h" fact="0.806"/>
              <dgm:constr type="r" for="ch" forName="ParentBackground4" refType="w" fact="0.3758"/>
              <dgm:constr type="t" for="ch" forName="ParentBackground4" refType="h" fact="0.1262"/>
              <dgm:constr type="w" for="ch" forName="ParentBackground4" refType="w" fact="0.1754"/>
              <dgm:constr type="h" for="ch" forName="ParentBackground4" refType="h" fact="0.5319"/>
              <dgm:constr type="r" for="ch" forName="Child4" refType="w" fact="0.3758"/>
              <dgm:constr type="t" for="ch" forName="Child4" refType="h" fact="0.6876"/>
              <dgm:constr type="w" for="ch" forName="Child4" refType="w" fact="0.1754"/>
              <dgm:constr type="h" for="ch" forName="Child4" refType="h" fact="0.3124"/>
              <dgm:constr type="r" for="ch" forName="Accent3" refType="w" fact="0.6152"/>
              <dgm:constr type="t" for="ch" forName="Accent3" refType="h" fact="-0.0109"/>
              <dgm:constr type="w" for="ch" forName="Accent3" refType="w" fact="0.2657"/>
              <dgm:constr type="h" for="ch" forName="Accent3" refType="h" fact="0.806"/>
              <dgm:constr type="r" for="ch" forName="ParentBackground3" refType="w" fact="0.57"/>
              <dgm:constr type="t" for="ch" forName="ParentBackground3" refType="h" fact="0.1262"/>
              <dgm:constr type="w" for="ch" forName="ParentBackground3" refType="w" fact="0.1754"/>
              <dgm:constr type="h" for="ch" forName="ParentBackground3" refType="h" fact="0.5319"/>
              <dgm:constr type="r" for="ch" forName="Child3" refType="w" fact="0.57"/>
              <dgm:constr type="t" for="ch" forName="Child3" refType="h" fact="0.6876"/>
              <dgm:constr type="w" for="ch" forName="Child3" refType="w" fact="0.1754"/>
              <dgm:constr type="h" for="ch" forName="Child3" refType="h" fact="0.3124"/>
              <dgm:constr type="r" for="ch" forName="Accent2" refType="w" fact="0.8094"/>
              <dgm:constr type="t" for="ch" forName="Accent2" refType="h" fact="-0.0109"/>
              <dgm:constr type="w" for="ch" forName="Accent2" refType="w" fact="0.2657"/>
              <dgm:constr type="h" for="ch" forName="Accent2" refType="h" fact="0.806"/>
              <dgm:constr type="r" for="ch" forName="ParentBackground2" refType="w" fact="0.7642"/>
              <dgm:constr type="t" for="ch" forName="ParentBackground2" refType="h" fact="0.1262"/>
              <dgm:constr type="w" for="ch" forName="ParentBackground2" refType="w" fact="0.1754"/>
              <dgm:constr type="h" for="ch" forName="ParentBackground2" refType="h" fact="0.5319"/>
              <dgm:constr type="r" for="ch" forName="Child2" refType="w" fact="0.7642"/>
              <dgm:constr type="t" for="ch" forName="Child2" refType="h" fact="0.6876"/>
              <dgm:constr type="w" for="ch" forName="Child2" refType="w" fact="0.1754"/>
              <dgm:constr type="h" for="ch" forName="Child2" refType="h" fact="0.3124"/>
              <dgm:constr type="r" for="ch" forName="Accent1" refType="w" fact="1.0036"/>
              <dgm:constr type="t" for="ch" forName="Accent1" refType="h" fact="-0.0109"/>
              <dgm:constr type="w" for="ch" forName="Accent1" refType="w" fact="0.2657"/>
              <dgm:constr type="h" for="ch" forName="Accent1" refType="h" fact="0.806"/>
              <dgm:constr type="r" for="ch" forName="ParentBackground1" refType="w" fact="0.9584"/>
              <dgm:constr type="t" for="ch" forName="ParentBackground1" refType="h" fact="0.1262"/>
              <dgm:constr type="w" for="ch" forName="ParentBackground1" refType="w" fact="0.1754"/>
              <dgm:constr type="h" for="ch" forName="ParentBackground1" refType="h" fact="0.5319"/>
              <dgm:constr type="r" for="ch" forName="Child1" refType="w" fact="0.9584"/>
              <dgm:constr type="t" for="ch" forName="Child1" refType="h" fact="0.6876"/>
              <dgm:constr type="w" for="ch" forName="Child1" refType="w" fact="0.1754"/>
              <dgm:constr type="h" for="ch" forName="Child1" refType="h" fact="0.3124"/>
            </dgm:constrLst>
          </dgm:if>
          <dgm:if name="Name22" axis="ch" ptType="node" func="cnt" op="equ" val="6">
            <dgm:alg type="composite">
              <dgm:param type="ar" val="3.621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r" for="ch" forName="Parent6" refType="w" fact="0.1311"/>
              <dgm:constr type="t" for="ch" forName="Parent6" refType="h" fact="0.2022"/>
              <dgm:constr type="w" for="ch" forName="Parent6" refType="w" fact="0.1049"/>
              <dgm:constr type="h" for="ch" forName="Parent6" refType="h" fact="0.3799"/>
              <dgm:constr type="r" for="ch" forName="Parent5" refType="w" fact="0.2937"/>
              <dgm:constr type="t" for="ch" forName="Parent5" refType="h" fact="0.2022"/>
              <dgm:constr type="w" for="ch" forName="Parent5" refType="w" fact="0.1049"/>
              <dgm:constr type="h" for="ch" forName="Parent5" refType="h" fact="0.3799"/>
              <dgm:constr type="r" for="ch" forName="Parent4" refType="w" fact="0.4563"/>
              <dgm:constr type="t" for="ch" forName="Parent4" refType="h" fact="0.2022"/>
              <dgm:constr type="w" for="ch" forName="Parent4" refType="w" fact="0.1049"/>
              <dgm:constr type="h" for="ch" forName="Parent4" refType="h" fact="0.3799"/>
              <dgm:constr type="r" for="ch" forName="Parent3" refType="w" fact="0.619"/>
              <dgm:constr type="t" for="ch" forName="Parent3" refType="h" fact="0.2022"/>
              <dgm:constr type="w" for="ch" forName="Parent3" refType="w" fact="0.1049"/>
              <dgm:constr type="h" for="ch" forName="Parent3" refType="h" fact="0.3799"/>
              <dgm:constr type="r" for="ch" forName="Parent2" refType="w" fact="0.7816"/>
              <dgm:constr type="t" for="ch" forName="Parent2" refType="h" fact="0.2022"/>
              <dgm:constr type="w" for="ch" forName="Parent2" refType="w" fact="0.1049"/>
              <dgm:constr type="h" for="ch" forName="Parent2" refType="h" fact="0.3799"/>
              <dgm:constr type="r" for="ch" forName="Parent1" refType="w" fact="0.9442"/>
              <dgm:constr type="t" for="ch" forName="Parent1" refType="h" fact="0.2022"/>
              <dgm:constr type="w" for="ch" forName="Parent1" refType="w" fact="0.1049"/>
              <dgm:constr type="h" for="ch" forName="Parent1" refType="h" fact="0.3799"/>
              <dgm:constr type="r" for="ch" forName="Accent6" refType="w" fact="0.1574"/>
              <dgm:constr type="t" for="ch" forName="Accent6" refType="h" fact="0.1072"/>
              <dgm:constr type="w" for="ch" forName="Accent6" refType="w" fact="0.1574"/>
              <dgm:constr type="h" for="ch" forName="Accent6" refType="h" fact="0.5699"/>
              <dgm:constr type="r" for="ch" forName="ParentBackground6" refType="w" fact="0.1521"/>
              <dgm:constr type="t" for="ch" forName="ParentBackground6" refType="h" fact="0.1262"/>
              <dgm:constr type="w" for="ch" forName="ParentBackground6" refType="w" fact="0.1469"/>
              <dgm:constr type="h" for="ch" forName="ParentBackground6" refType="h" fact="0.5319"/>
              <dgm:constr type="r" for="ch" forName="Child6" refType="w" fact="0.1521"/>
              <dgm:constr type="t" for="ch" forName="Child6" refType="h" fact="0.6876"/>
              <dgm:constr type="w" for="ch" forName="Child6" refType="w" fact="0.1469"/>
              <dgm:constr type="h" for="ch" forName="Child6" refType="h" fact="0.3124"/>
              <dgm:constr type="r" for="ch" forName="Accent5" refType="w" fact="0.3526"/>
              <dgm:constr type="t" for="ch" forName="Accent5" refType="h" fact="-0.0109"/>
              <dgm:constr type="w" for="ch" forName="Accent5" refType="w" fact="0.2226"/>
              <dgm:constr type="h" for="ch" forName="Accent5" refType="h" fact="0.806"/>
              <dgm:constr type="r" for="ch" forName="ParentBackground5" refType="w" fact="0.3147"/>
              <dgm:constr type="t" for="ch" forName="ParentBackground5" refType="h" fact="0.1262"/>
              <dgm:constr type="w" for="ch" forName="ParentBackground5" refType="w" fact="0.1469"/>
              <dgm:constr type="h" for="ch" forName="ParentBackground5" refType="h" fact="0.5319"/>
              <dgm:constr type="r" for="ch" forName="Child5" refType="w" fact="0.3147"/>
              <dgm:constr type="t" for="ch" forName="Child5" refType="h" fact="0.6876"/>
              <dgm:constr type="w" for="ch" forName="Child5" refType="w" fact="0.1469"/>
              <dgm:constr type="h" for="ch" forName="Child5" refType="h" fact="0.3124"/>
              <dgm:constr type="r" for="ch" forName="Accent4" refType="w" fact="0.5152"/>
              <dgm:constr type="t" for="ch" forName="Accent4" refType="h" fact="-0.0109"/>
              <dgm:constr type="w" for="ch" forName="Accent4" refType="w" fact="0.2226"/>
              <dgm:constr type="h" for="ch" forName="Accent4" refType="h" fact="0.806"/>
              <dgm:constr type="r" for="ch" forName="ParentBackground4" refType="w" fact="0.4773"/>
              <dgm:constr type="t" for="ch" forName="ParentBackground4" refType="h" fact="0.1262"/>
              <dgm:constr type="w" for="ch" forName="ParentBackground4" refType="w" fact="0.1469"/>
              <dgm:constr type="h" for="ch" forName="ParentBackground4" refType="h" fact="0.5319"/>
              <dgm:constr type="r" for="ch" forName="Child4" refType="w" fact="0.4773"/>
              <dgm:constr type="t" for="ch" forName="Child4" refType="h" fact="0.6876"/>
              <dgm:constr type="w" for="ch" forName="Child4" refType="w" fact="0.1469"/>
              <dgm:constr type="h" for="ch" forName="Child4" refType="h" fact="0.3124"/>
              <dgm:constr type="r" for="ch" forName="Accent3" refType="w" fact="0.6778"/>
              <dgm:constr type="t" for="ch" forName="Accent3" refType="h" fact="-0.0109"/>
              <dgm:constr type="w" for="ch" forName="Accent3" refType="w" fact="0.2226"/>
              <dgm:constr type="h" for="ch" forName="Accent3" refType="h" fact="0.806"/>
              <dgm:constr type="r" for="ch" forName="ParentBackground3" refType="w" fact="0.6399"/>
              <dgm:constr type="t" for="ch" forName="ParentBackground3" refType="h" fact="0.1262"/>
              <dgm:constr type="w" for="ch" forName="ParentBackground3" refType="w" fact="0.1469"/>
              <dgm:constr type="h" for="ch" forName="ParentBackground3" refType="h" fact="0.5319"/>
              <dgm:constr type="r" for="ch" forName="Child3" refType="w" fact="0.6399"/>
              <dgm:constr type="t" for="ch" forName="Child3" refType="h" fact="0.6876"/>
              <dgm:constr type="w" for="ch" forName="Child3" refType="w" fact="0.1469"/>
              <dgm:constr type="h" for="ch" forName="Child3" refType="h" fact="0.3124"/>
              <dgm:constr type="r" for="ch" forName="Accent2" refType="w" fact="0.8404"/>
              <dgm:constr type="t" for="ch" forName="Accent2" refType="h" fact="-0.0109"/>
              <dgm:constr type="w" for="ch" forName="Accent2" refType="w" fact="0.2226"/>
              <dgm:constr type="h" for="ch" forName="Accent2" refType="h" fact="0.806"/>
              <dgm:constr type="r" for="ch" forName="ParentBackground2" refType="w" fact="0.8025"/>
              <dgm:constr type="t" for="ch" forName="ParentBackground2" refType="h" fact="0.1262"/>
              <dgm:constr type="w" for="ch" forName="ParentBackground2" refType="w" fact="0.1469"/>
              <dgm:constr type="h" for="ch" forName="ParentBackground2" refType="h" fact="0.5319"/>
              <dgm:constr type="r" for="ch" forName="Child2" refType="w" fact="0.8025"/>
              <dgm:constr type="t" for="ch" forName="Child2" refType="h" fact="0.6876"/>
              <dgm:constr type="w" for="ch" forName="Child2" refType="w" fact="0.1469"/>
              <dgm:constr type="h" for="ch" forName="Child2" refType="h" fact="0.3124"/>
              <dgm:constr type="r" for="ch" forName="Accent1" refType="w" fact="1.003"/>
              <dgm:constr type="t" for="ch" forName="Accent1" refType="h" fact="-0.0109"/>
              <dgm:constr type="w" for="ch" forName="Accent1" refType="w" fact="0.2226"/>
              <dgm:constr type="h" for="ch" forName="Accent1" refType="h" fact="0.806"/>
              <dgm:constr type="r" for="ch" forName="ParentBackground1" refType="w" fact="0.9652"/>
              <dgm:constr type="t" for="ch" forName="ParentBackground1" refType="h" fact="0.1262"/>
              <dgm:constr type="w" for="ch" forName="ParentBackground1" refType="w" fact="0.1469"/>
              <dgm:constr type="h" for="ch" forName="ParentBackground1" refType="h" fact="0.5319"/>
              <dgm:constr type="r" for="ch" forName="Child1" refType="w" fact="0.9652"/>
              <dgm:constr type="t" for="ch" forName="Child1" refType="h" fact="0.6876"/>
              <dgm:constr type="w" for="ch" forName="Child1" refType="w" fact="0.1469"/>
              <dgm:constr type="h" for="ch" forName="Child1" refType="h" fact="0.3124"/>
            </dgm:constrLst>
          </dgm:if>
          <dgm:if name="Name23" axis="ch" ptType="node" func="cnt" op="equ" val="7">
            <dgm:alg type="composite">
              <dgm:param type="ar" val="4.210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r" for="ch" forName="Parent7" refType="w" fact="0.1128"/>
              <dgm:constr type="t" for="ch" forName="Parent7" refType="h" fact="0.2022"/>
              <dgm:constr type="w" for="ch" forName="Parent7" refType="w" fact="0.0902"/>
              <dgm:constr type="h" for="ch" forName="Parent7" refType="h" fact="0.3799"/>
              <dgm:constr type="r" for="ch" forName="Parent6" refType="w" fact="0.2527"/>
              <dgm:constr type="t" for="ch" forName="Parent6" refType="h" fact="0.2022"/>
              <dgm:constr type="w" for="ch" forName="Parent6" refType="w" fact="0.0902"/>
              <dgm:constr type="h" for="ch" forName="Parent6" refType="h" fact="0.3799"/>
              <dgm:constr type="r" for="ch" forName="Parent5" refType="w" fact="0.3925"/>
              <dgm:constr type="t" for="ch" forName="Parent5" refType="h" fact="0.2022"/>
              <dgm:constr type="w" for="ch" forName="Parent5" refType="w" fact="0.0902"/>
              <dgm:constr type="h" for="ch" forName="Parent5" refType="h" fact="0.3799"/>
              <dgm:constr type="r" for="ch" forName="Parent4" refType="w" fact="0.5324"/>
              <dgm:constr type="t" for="ch" forName="Parent4" refType="h" fact="0.2022"/>
              <dgm:constr type="w" for="ch" forName="Parent4" refType="w" fact="0.0902"/>
              <dgm:constr type="h" for="ch" forName="Parent4" refType="h" fact="0.3799"/>
              <dgm:constr type="r" for="ch" forName="Parent3" refType="w" fact="0.6723"/>
              <dgm:constr type="t" for="ch" forName="Parent3" refType="h" fact="0.2022"/>
              <dgm:constr type="w" for="ch" forName="Parent3" refType="w" fact="0.0902"/>
              <dgm:constr type="h" for="ch" forName="Parent3" refType="h" fact="0.3799"/>
              <dgm:constr type="r" for="ch" forName="Parent2" refType="w" fact="0.8121"/>
              <dgm:constr type="t" for="ch" forName="Parent2" refType="h" fact="0.2022"/>
              <dgm:constr type="w" for="ch" forName="Parent2" refType="w" fact="0.0902"/>
              <dgm:constr type="h" for="ch" forName="Parent2" refType="h" fact="0.3799"/>
              <dgm:constr type="r" for="ch" forName="Parent1" refType="w" fact="0.952"/>
              <dgm:constr type="t" for="ch" forName="Parent1" refType="h" fact="0.2022"/>
              <dgm:constr type="w" for="ch" forName="Parent1" refType="w" fact="0.0902"/>
              <dgm:constr type="h" for="ch" forName="Parent1" refType="h" fact="0.3799"/>
              <dgm:constr type="r" for="ch" forName="Accent7" refType="w" fact="0.1354"/>
              <dgm:constr type="t" for="ch" forName="Accent7" refType="h" fact="0.1072"/>
              <dgm:constr type="w" for="ch" forName="Accent7" refType="w" fact="0.1354"/>
              <dgm:constr type="h" for="ch" forName="Accent7" refType="h" fact="0.5699"/>
              <dgm:constr type="r" for="ch" forName="ParentBackground7" refType="w" fact="0.1308"/>
              <dgm:constr type="t" for="ch" forName="ParentBackground7" refType="h" fact="0.1262"/>
              <dgm:constr type="w" for="ch" forName="ParentBackground7" refType="w" fact="0.1263"/>
              <dgm:constr type="h" for="ch" forName="ParentBackground7" refType="h" fact="0.5319"/>
              <dgm:constr type="r" for="ch" forName="Child7" refType="w" fact="0.1308"/>
              <dgm:constr type="t" for="ch" forName="Child7" refType="h" fact="0.6876"/>
              <dgm:constr type="w" for="ch" forName="Child7" refType="w" fact="0.1263"/>
              <dgm:constr type="h" for="ch" forName="Child7" refType="h" fact="0.3124"/>
              <dgm:constr type="r" for="ch" forName="Accent6" refType="w" fact="0.3033"/>
              <dgm:constr type="t" for="ch" forName="Accent6" refType="h" fact="-0.0109"/>
              <dgm:constr type="w" for="ch" forName="Accent6" refType="w" fact="0.1915"/>
              <dgm:constr type="h" for="ch" forName="Accent6" refType="h" fact="0.806"/>
              <dgm:constr type="r" for="ch" forName="ParentBackground6" refType="w" fact="0.2707"/>
              <dgm:constr type="t" for="ch" forName="ParentBackground6" refType="h" fact="0.1262"/>
              <dgm:constr type="w" for="ch" forName="ParentBackground6" refType="w" fact="0.1263"/>
              <dgm:constr type="h" for="ch" forName="ParentBackground6" refType="h" fact="0.5319"/>
              <dgm:constr type="r" for="ch" forName="Child6" refType="w" fact="0.2707"/>
              <dgm:constr type="t" for="ch" forName="Child6" refType="h" fact="0.6876"/>
              <dgm:constr type="w" for="ch" forName="Child6" refType="w" fact="0.1263"/>
              <dgm:constr type="h" for="ch" forName="Child6" refType="h" fact="0.3124"/>
              <dgm:constr type="r" for="ch" forName="Accent5" refType="w" fact="0.4431"/>
              <dgm:constr type="t" for="ch" forName="Accent5" refType="h" fact="-0.0109"/>
              <dgm:constr type="w" for="ch" forName="Accent5" refType="w" fact="0.1915"/>
              <dgm:constr type="h" for="ch" forName="Accent5" refType="h" fact="0.806"/>
              <dgm:constr type="r" for="ch" forName="ParentBackground5" refType="w" fact="0.4106"/>
              <dgm:constr type="t" for="ch" forName="ParentBackground5" refType="h" fact="0.1262"/>
              <dgm:constr type="w" for="ch" forName="ParentBackground5" refType="w" fact="0.1263"/>
              <dgm:constr type="h" for="ch" forName="ParentBackground5" refType="h" fact="0.5319"/>
              <dgm:constr type="r" for="ch" forName="Child5" refType="w" fact="0.4106"/>
              <dgm:constr type="t" for="ch" forName="Child5" refType="h" fact="0.6876"/>
              <dgm:constr type="w" for="ch" forName="Child5" refType="w" fact="0.1263"/>
              <dgm:constr type="h" for="ch" forName="Child5" refType="h" fact="0.3124"/>
              <dgm:constr type="r" for="ch" forName="Accent4" refType="w" fact="0.583"/>
              <dgm:constr type="t" for="ch" forName="Accent4" refType="h" fact="-0.0109"/>
              <dgm:constr type="w" for="ch" forName="Accent4" refType="w" fact="0.1915"/>
              <dgm:constr type="h" for="ch" forName="Accent4" refType="h" fact="0.806"/>
              <dgm:constr type="r" for="ch" forName="ParentBackground4" refType="w" fact="0.5504"/>
              <dgm:constr type="t" for="ch" forName="ParentBackground4" refType="h" fact="0.1262"/>
              <dgm:constr type="w" for="ch" forName="ParentBackground4" refType="w" fact="0.1263"/>
              <dgm:constr type="h" for="ch" forName="ParentBackground4" refType="h" fact="0.5319"/>
              <dgm:constr type="r" for="ch" forName="Child4" refType="w" fact="0.5504"/>
              <dgm:constr type="t" for="ch" forName="Child4" refType="h" fact="0.6876"/>
              <dgm:constr type="w" for="ch" forName="Child4" refType="w" fact="0.1263"/>
              <dgm:constr type="h" for="ch" forName="Child4" refType="h" fact="0.3124"/>
              <dgm:constr type="r" for="ch" forName="Accent3" refType="w" fact="0.7229"/>
              <dgm:constr type="t" for="ch" forName="Accent3" refType="h" fact="-0.0109"/>
              <dgm:constr type="w" for="ch" forName="Accent3" refType="w" fact="0.1915"/>
              <dgm:constr type="h" for="ch" forName="Accent3" refType="h" fact="0.806"/>
              <dgm:constr type="r" for="ch" forName="ParentBackground3" refType="w" fact="0.6903"/>
              <dgm:constr type="t" for="ch" forName="ParentBackground3" refType="h" fact="0.1262"/>
              <dgm:constr type="w" for="ch" forName="ParentBackground3" refType="w" fact="0.1263"/>
              <dgm:constr type="h" for="ch" forName="ParentBackground3" refType="h" fact="0.5319"/>
              <dgm:constr type="r" for="ch" forName="Child3" refType="w" fact="0.6903"/>
              <dgm:constr type="t" for="ch" forName="Child3" refType="h" fact="0.6876"/>
              <dgm:constr type="w" for="ch" forName="Child3" refType="w" fact="0.1263"/>
              <dgm:constr type="h" for="ch" forName="Child3" refType="h" fact="0.3124"/>
              <dgm:constr type="r" for="ch" forName="Accent2" refType="w" fact="0.8627"/>
              <dgm:constr type="t" for="ch" forName="Accent2" refType="h" fact="-0.0109"/>
              <dgm:constr type="w" for="ch" forName="Accent2" refType="w" fact="0.1915"/>
              <dgm:constr type="h" for="ch" forName="Accent2" refType="h" fact="0.806"/>
              <dgm:constr type="r" for="ch" forName="ParentBackground2" refType="w" fact="0.8302"/>
              <dgm:constr type="t" for="ch" forName="ParentBackground2" refType="h" fact="0.1262"/>
              <dgm:constr type="w" for="ch" forName="ParentBackground2" refType="w" fact="0.1263"/>
              <dgm:constr type="h" for="ch" forName="ParentBackground2" refType="h" fact="0.5319"/>
              <dgm:constr type="r" for="ch" forName="Child2" refType="w" fact="0.8302"/>
              <dgm:constr type="t" for="ch" forName="Child2" refType="h" fact="0.6876"/>
              <dgm:constr type="w" for="ch" forName="Child2" refType="w" fact="0.1263"/>
              <dgm:constr type="h" for="ch" forName="Child2" refType="h" fact="0.3124"/>
              <dgm:constr type="r" for="ch" forName="Accent1" refType="w" fact="1.0026"/>
              <dgm:constr type="t" for="ch" forName="Accent1" refType="h" fact="-0.0109"/>
              <dgm:constr type="w" for="ch" forName="Accent1" refType="w" fact="0.1915"/>
              <dgm:constr type="h" for="ch" forName="Accent1" refType="h" fact="0.806"/>
              <dgm:constr type="r" for="ch" forName="ParentBackground1" refType="w" fact="0.97"/>
              <dgm:constr type="t" for="ch" forName="ParentBackground1" refType="h" fact="0.1262"/>
              <dgm:constr type="w" for="ch" forName="ParentBackground1" refType="w" fact="0.1263"/>
              <dgm:constr type="h" for="ch" forName="ParentBackground1" refType="h" fact="0.5319"/>
              <dgm:constr type="r" for="ch" forName="Child1" refType="w" fact="0.97"/>
              <dgm:constr type="t" for="ch" forName="Child1" refType="h" fact="0.6876"/>
              <dgm:constr type="w" for="ch" forName="Child1" refType="w" fact="0.1263"/>
              <dgm:constr type="h" for="ch" forName="Child1" refType="h" fact="0.3124"/>
            </dgm:constrLst>
          </dgm:if>
          <dgm:if name="Name24" axis="ch" ptType="node" func="cnt" op="equ" val="8">
            <dgm:alg type="composite">
              <dgm:param type="ar" val="4.799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r" for="ch" forName="Parent8" refType="w" fact="0.099"/>
              <dgm:constr type="t" for="ch" forName="Parent8" refType="h" fact="0.2022"/>
              <dgm:constr type="w" for="ch" forName="Parent8" refType="w" fact="0.0792"/>
              <dgm:constr type="h" for="ch" forName="Parent8" refType="h" fact="0.3799"/>
              <dgm:constr type="r" for="ch" forName="Parent7" refType="w" fact="0.2217"/>
              <dgm:constr type="t" for="ch" forName="Parent7" refType="h" fact="0.2022"/>
              <dgm:constr type="w" for="ch" forName="Parent7" refType="w" fact="0.0792"/>
              <dgm:constr type="h" for="ch" forName="Parent7" refType="h" fact="0.3799"/>
              <dgm:constr type="r" for="ch" forName="Parent6" refType="w" fact="0.3444"/>
              <dgm:constr type="t" for="ch" forName="Parent6" refType="h" fact="0.2022"/>
              <dgm:constr type="w" for="ch" forName="Parent6" refType="w" fact="0.0792"/>
              <dgm:constr type="h" for="ch" forName="Parent6" refType="h" fact="0.3799"/>
              <dgm:constr type="r" for="ch" forName="Parent5" refType="w" fact="0.4671"/>
              <dgm:constr type="t" for="ch" forName="Parent5" refType="h" fact="0.2022"/>
              <dgm:constr type="w" for="ch" forName="Parent5" refType="w" fact="0.0792"/>
              <dgm:constr type="h" for="ch" forName="Parent5" refType="h" fact="0.3799"/>
              <dgm:constr type="r" for="ch" forName="Parent4" refType="w" fact="0.5898"/>
              <dgm:constr type="t" for="ch" forName="Parent4" refType="h" fact="0.2022"/>
              <dgm:constr type="w" for="ch" forName="Parent4" refType="w" fact="0.0792"/>
              <dgm:constr type="h" for="ch" forName="Parent4" refType="h" fact="0.3799"/>
              <dgm:constr type="r" for="ch" forName="Parent3" refType="w" fact="0.7125"/>
              <dgm:constr type="t" for="ch" forName="Parent3" refType="h" fact="0.2022"/>
              <dgm:constr type="w" for="ch" forName="Parent3" refType="w" fact="0.0792"/>
              <dgm:constr type="h" for="ch" forName="Parent3" refType="h" fact="0.3799"/>
              <dgm:constr type="r" for="ch" forName="Parent2" refType="w" fact="0.8352"/>
              <dgm:constr type="t" for="ch" forName="Parent2" refType="h" fact="0.2022"/>
              <dgm:constr type="w" for="ch" forName="Parent2" refType="w" fact="0.0792"/>
              <dgm:constr type="h" for="ch" forName="Parent2" refType="h" fact="0.3799"/>
              <dgm:constr type="r" for="ch" forName="Parent1" refType="w" fact="0.9579"/>
              <dgm:constr type="t" for="ch" forName="Parent1" refType="h" fact="0.2022"/>
              <dgm:constr type="w" for="ch" forName="Parent1" refType="w" fact="0.0792"/>
              <dgm:constr type="h" for="ch" forName="Parent1" refType="h" fact="0.3799"/>
              <dgm:constr type="r" for="ch" forName="Accent8" refType="w" fact="0.1187"/>
              <dgm:constr type="t" for="ch" forName="Accent8" refType="h" fact="0.1072"/>
              <dgm:constr type="w" for="ch" forName="Accent8" refType="w" fact="0.1187"/>
              <dgm:constr type="h" for="ch" forName="Accent8" refType="h" fact="0.5699"/>
              <dgm:constr type="r" for="ch" forName="ParentBackground8" refType="w" fact="0.1148"/>
              <dgm:constr type="t" for="ch" forName="ParentBackground8" refType="h" fact="0.1262"/>
              <dgm:constr type="w" for="ch" forName="ParentBackground8" refType="w" fact="0.1108"/>
              <dgm:constr type="h" for="ch" forName="ParentBackground8" refType="h" fact="0.5319"/>
              <dgm:constr type="r" for="ch" forName="Child8" refType="w" fact="0.1148"/>
              <dgm:constr type="t" for="ch" forName="Child8" refType="h" fact="0.6876"/>
              <dgm:constr type="w" for="ch" forName="Child8" refType="w" fact="0.1108"/>
              <dgm:constr type="h" for="ch" forName="Child8" refType="h" fact="0.3124"/>
              <dgm:constr type="r" for="ch" forName="Accent7" refType="w" fact="0.2661"/>
              <dgm:constr type="t" for="ch" forName="Accent7" refType="h" fact="-0.0109"/>
              <dgm:constr type="w" for="ch" forName="Accent7" refType="w" fact="0.1679"/>
              <dgm:constr type="h" for="ch" forName="Accent7" refType="h" fact="0.806"/>
              <dgm:constr type="r" for="ch" forName="ParentBackground7" refType="w" fact="0.2375"/>
              <dgm:constr type="t" for="ch" forName="ParentBackground7" refType="h" fact="0.1262"/>
              <dgm:constr type="w" for="ch" forName="ParentBackground7" refType="w" fact="0.1108"/>
              <dgm:constr type="h" for="ch" forName="ParentBackground7" refType="h" fact="0.5319"/>
              <dgm:constr type="r" for="ch" forName="Child7" refType="w" fact="0.2375"/>
              <dgm:constr type="t" for="ch" forName="Child7" refType="h" fact="0.6876"/>
              <dgm:constr type="w" for="ch" forName="Child7" refType="w" fact="0.1108"/>
              <dgm:constr type="h" for="ch" forName="Child7" refType="h" fact="0.3124"/>
              <dgm:constr type="r" for="ch" forName="Accent6" refType="w" fact="0.3888"/>
              <dgm:constr type="t" for="ch" forName="Accent6" refType="h" fact="-0.0109"/>
              <dgm:constr type="w" for="ch" forName="Accent6" refType="w" fact="0.1679"/>
              <dgm:constr type="h" for="ch" forName="Accent6" refType="h" fact="0.806"/>
              <dgm:constr type="r" for="ch" forName="ParentBackground6" refType="w" fact="0.3602"/>
              <dgm:constr type="t" for="ch" forName="ParentBackground6" refType="h" fact="0.1262"/>
              <dgm:constr type="w" for="ch" forName="ParentBackground6" refType="w" fact="0.1108"/>
              <dgm:constr type="h" for="ch" forName="ParentBackground6" refType="h" fact="0.5319"/>
              <dgm:constr type="r" for="ch" forName="Child6" refType="w" fact="0.3602"/>
              <dgm:constr type="t" for="ch" forName="Child6" refType="h" fact="0.6876"/>
              <dgm:constr type="w" for="ch" forName="Child6" refType="w" fact="0.1108"/>
              <dgm:constr type="h" for="ch" forName="Child6" refType="h" fact="0.3124"/>
              <dgm:constr type="r" for="ch" forName="Accent5" refType="w" fact="0.5115"/>
              <dgm:constr type="t" for="ch" forName="Accent5" refType="h" fact="-0.0109"/>
              <dgm:constr type="w" for="ch" forName="Accent5" refType="w" fact="0.1679"/>
              <dgm:constr type="h" for="ch" forName="Accent5" refType="h" fact="0.806"/>
              <dgm:constr type="r" for="ch" forName="ParentBackground5" refType="w" fact="0.4829"/>
              <dgm:constr type="t" for="ch" forName="ParentBackground5" refType="h" fact="0.1262"/>
              <dgm:constr type="w" for="ch" forName="ParentBackground5" refType="w" fact="0.1108"/>
              <dgm:constr type="h" for="ch" forName="ParentBackground5" refType="h" fact="0.5319"/>
              <dgm:constr type="r" for="ch" forName="Child5" refType="w" fact="0.4829"/>
              <dgm:constr type="t" for="ch" forName="Child5" refType="h" fact="0.6876"/>
              <dgm:constr type="w" for="ch" forName="Child5" refType="w" fact="0.1108"/>
              <dgm:constr type="h" for="ch" forName="Child5" refType="h" fact="0.3124"/>
              <dgm:constr type="r" for="ch" forName="Accent4" refType="w" fact="0.6342"/>
              <dgm:constr type="t" for="ch" forName="Accent4" refType="h" fact="-0.0109"/>
              <dgm:constr type="w" for="ch" forName="Accent4" refType="w" fact="0.1679"/>
              <dgm:constr type="h" for="ch" forName="Accent4" refType="h" fact="0.806"/>
              <dgm:constr type="r" for="ch" forName="ParentBackground4" refType="w" fact="0.6056"/>
              <dgm:constr type="t" for="ch" forName="ParentBackground4" refType="h" fact="0.1262"/>
              <dgm:constr type="w" for="ch" forName="ParentBackground4" refType="w" fact="0.1108"/>
              <dgm:constr type="h" for="ch" forName="ParentBackground4" refType="h" fact="0.5319"/>
              <dgm:constr type="r" for="ch" forName="Child4" refType="w" fact="0.6056"/>
              <dgm:constr type="t" for="ch" forName="Child4" refType="h" fact="0.6876"/>
              <dgm:constr type="w" for="ch" forName="Child4" refType="w" fact="0.1108"/>
              <dgm:constr type="h" for="ch" forName="Child4" refType="h" fact="0.3124"/>
              <dgm:constr type="r" for="ch" forName="Accent3" refType="w" fact="0.7569"/>
              <dgm:constr type="t" for="ch" forName="Accent3" refType="h" fact="-0.0109"/>
              <dgm:constr type="w" for="ch" forName="Accent3" refType="w" fact="0.1679"/>
              <dgm:constr type="h" for="ch" forName="Accent3" refType="h" fact="0.806"/>
              <dgm:constr type="r" for="ch" forName="ParentBackground3" refType="w" fact="0.7283"/>
              <dgm:constr type="t" for="ch" forName="ParentBackground3" refType="h" fact="0.1262"/>
              <dgm:constr type="w" for="ch" forName="ParentBackground3" refType="w" fact="0.1108"/>
              <dgm:constr type="h" for="ch" forName="ParentBackground3" refType="h" fact="0.5319"/>
              <dgm:constr type="r" for="ch" forName="Child3" refType="w" fact="0.7283"/>
              <dgm:constr type="t" for="ch" forName="Child3" refType="h" fact="0.6876"/>
              <dgm:constr type="w" for="ch" forName="Child3" refType="w" fact="0.1108"/>
              <dgm:constr type="h" for="ch" forName="Child3" refType="h" fact="0.3124"/>
              <dgm:constr type="r" for="ch" forName="Accent2" refType="w" fact="0.8796"/>
              <dgm:constr type="t" for="ch" forName="Accent2" refType="h" fact="-0.0109"/>
              <dgm:constr type="w" for="ch" forName="Accent2" refType="w" fact="0.1679"/>
              <dgm:constr type="h" for="ch" forName="Accent2" refType="h" fact="0.806"/>
              <dgm:constr type="r" for="ch" forName="ParentBackground2" refType="w" fact="0.851"/>
              <dgm:constr type="t" for="ch" forName="ParentBackground2" refType="h" fact="0.1262"/>
              <dgm:constr type="w" for="ch" forName="ParentBackground2" refType="w" fact="0.1108"/>
              <dgm:constr type="h" for="ch" forName="ParentBackground2" refType="h" fact="0.5319"/>
              <dgm:constr type="r" for="ch" forName="Child2" refType="w" fact="0.851"/>
              <dgm:constr type="t" for="ch" forName="Child2" refType="h" fact="0.6876"/>
              <dgm:constr type="w" for="ch" forName="Child2" refType="w" fact="0.1108"/>
              <dgm:constr type="h" for="ch" forName="Child2" refType="h" fact="0.3124"/>
              <dgm:constr type="r" for="ch" forName="Accent1" refType="w" fact="1.0023"/>
              <dgm:constr type="t" for="ch" forName="Accent1" refType="h" fact="-0.0109"/>
              <dgm:constr type="w" for="ch" forName="Accent1" refType="w" fact="0.1679"/>
              <dgm:constr type="h" for="ch" forName="Accent1" refType="h" fact="0.806"/>
              <dgm:constr type="r" for="ch" forName="ParentBackground1" refType="w" fact="0.9737"/>
              <dgm:constr type="t" for="ch" forName="ParentBackground1" refType="h" fact="0.1262"/>
              <dgm:constr type="w" for="ch" forName="ParentBackground1" refType="w" fact="0.1108"/>
              <dgm:constr type="h" for="ch" forName="ParentBackground1" refType="h" fact="0.5319"/>
              <dgm:constr type="r" for="ch" forName="Child1" refType="w" fact="0.9737"/>
              <dgm:constr type="t" for="ch" forName="Child1" refType="h" fact="0.6876"/>
              <dgm:constr type="w" for="ch" forName="Child1" refType="w" fact="0.1108"/>
              <dgm:constr type="h" for="ch" forName="Child1" refType="h" fact="0.3124"/>
            </dgm:constrLst>
          </dgm:if>
          <dgm:if name="Name25" axis="ch" ptType="node" func="cnt" op="equ" val="9">
            <dgm:alg type="composite">
              <dgm:param type="ar" val="5.38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r" for="ch" forName="Parent9" refType="w" fact="0.0881"/>
              <dgm:constr type="t" for="ch" forName="Parent9" refType="h" fact="0.2022"/>
              <dgm:constr type="w" for="ch" forName="Parent9" refType="w" fact="0.0705"/>
              <dgm:constr type="h" for="ch" forName="Parent9" refType="h" fact="0.3799"/>
              <dgm:constr type="r" for="ch" forName="Parent8" refType="w" fact="0.1974"/>
              <dgm:constr type="t" for="ch" forName="Parent8" refType="h" fact="0.2022"/>
              <dgm:constr type="w" for="ch" forName="Parent8" refType="w" fact="0.0705"/>
              <dgm:constr type="h" for="ch" forName="Parent8" refType="h" fact="0.3799"/>
              <dgm:constr type="r" for="ch" forName="Parent7" refType="w" fact="0.3067"/>
              <dgm:constr type="t" for="ch" forName="Parent7" refType="h" fact="0.2022"/>
              <dgm:constr type="w" for="ch" forName="Parent7" refType="w" fact="0.0705"/>
              <dgm:constr type="h" for="ch" forName="Parent7" refType="h" fact="0.3799"/>
              <dgm:constr type="r" for="ch" forName="Parent6" refType="w" fact="0.416"/>
              <dgm:constr type="t" for="ch" forName="Parent6" refType="h" fact="0.2022"/>
              <dgm:constr type="w" for="ch" forName="Parent6" refType="w" fact="0.0705"/>
              <dgm:constr type="h" for="ch" forName="Parent6" refType="h" fact="0.3799"/>
              <dgm:constr type="r" for="ch" forName="Parent5" refType="w" fact="0.5253"/>
              <dgm:constr type="t" for="ch" forName="Parent5" refType="h" fact="0.2022"/>
              <dgm:constr type="w" for="ch" forName="Parent5" refType="w" fact="0.0705"/>
              <dgm:constr type="h" for="ch" forName="Parent5" refType="h" fact="0.3799"/>
              <dgm:constr type="r" for="ch" forName="Parent4" refType="w" fact="0.6346"/>
              <dgm:constr type="t" for="ch" forName="Parent4" refType="h" fact="0.2022"/>
              <dgm:constr type="w" for="ch" forName="Parent4" refType="w" fact="0.0705"/>
              <dgm:constr type="h" for="ch" forName="Parent4" refType="h" fact="0.3799"/>
              <dgm:constr type="r" for="ch" forName="Parent3" refType="w" fact="0.7439"/>
              <dgm:constr type="t" for="ch" forName="Parent3" refType="h" fact="0.2022"/>
              <dgm:constr type="w" for="ch" forName="Parent3" refType="w" fact="0.0705"/>
              <dgm:constr type="h" for="ch" forName="Parent3" refType="h" fact="0.3799"/>
              <dgm:constr type="r" for="ch" forName="Parent2" refType="w" fact="0.8532"/>
              <dgm:constr type="t" for="ch" forName="Parent2" refType="h" fact="0.2022"/>
              <dgm:constr type="w" for="ch" forName="Parent2" refType="w" fact="0.0705"/>
              <dgm:constr type="h" for="ch" forName="Parent2" refType="h" fact="0.3799"/>
              <dgm:constr type="r" for="ch" forName="Parent1" refType="w" fact="0.9625"/>
              <dgm:constr type="t" for="ch" forName="Parent1" refType="h" fact="0.2022"/>
              <dgm:constr type="w" for="ch" forName="Parent1" refType="w" fact="0.0705"/>
              <dgm:constr type="h" for="ch" forName="Parent1" refType="h" fact="0.3799"/>
              <dgm:constr type="r" for="ch" forName="Accent9" refType="w" fact="0.1058"/>
              <dgm:constr type="t" for="ch" forName="Accent9" refType="h" fact="0.1072"/>
              <dgm:constr type="w" for="ch" forName="Accent9" refType="w" fact="0.1058"/>
              <dgm:constr type="h" for="ch" forName="Accent9" refType="h" fact="0.5699"/>
              <dgm:constr type="r" for="ch" forName="ParentBackground9" refType="w" fact="0.1022"/>
              <dgm:constr type="t" for="ch" forName="ParentBackground9" refType="h" fact="0.1262"/>
              <dgm:constr type="w" for="ch" forName="ParentBackground9" refType="w" fact="0.0987"/>
              <dgm:constr type="h" for="ch" forName="ParentBackground9" refType="h" fact="0.5319"/>
              <dgm:constr type="r" for="ch" forName="Child9" refType="w" fact="0.1022"/>
              <dgm:constr type="t" for="ch" forName="Child9" refType="h" fact="0.6876"/>
              <dgm:constr type="w" for="ch" forName="Child9" refType="w" fact="0.0987"/>
              <dgm:constr type="h" for="ch" forName="Child9" refType="h" fact="0.3124"/>
              <dgm:constr type="r" for="ch" forName="Accent8" refType="w" fact="0.237"/>
              <dgm:constr type="t" for="ch" forName="Accent8" refType="h" fact="-0.0109"/>
              <dgm:constr type="w" for="ch" forName="Accent8" refType="w" fact="0.1496"/>
              <dgm:constr type="h" for="ch" forName="Accent8" refType="h" fact="0.806"/>
              <dgm:constr type="r" for="ch" forName="ParentBackground8" refType="w" fact="0.2115"/>
              <dgm:constr type="t" for="ch" forName="ParentBackground8" refType="h" fact="0.1262"/>
              <dgm:constr type="w" for="ch" forName="ParentBackground8" refType="w" fact="0.0987"/>
              <dgm:constr type="h" for="ch" forName="ParentBackground8" refType="h" fact="0.5319"/>
              <dgm:constr type="r" for="ch" forName="Child8" refType="w" fact="0.2115"/>
              <dgm:constr type="t" for="ch" forName="Child8" refType="h" fact="0.6876"/>
              <dgm:constr type="w" for="ch" forName="Child8" refType="w" fact="0.0987"/>
              <dgm:constr type="h" for="ch" forName="Child8" refType="h" fact="0.3124"/>
              <dgm:constr type="r" for="ch" forName="Accent7" refType="w" fact="0.3462"/>
              <dgm:constr type="t" for="ch" forName="Accent7" refType="h" fact="-0.0109"/>
              <dgm:constr type="w" for="ch" forName="Accent7" refType="w" fact="0.1496"/>
              <dgm:constr type="h" for="ch" forName="Accent7" refType="h" fact="0.806"/>
              <dgm:constr type="r" for="ch" forName="ParentBackground7" refType="w" fact="0.3208"/>
              <dgm:constr type="t" for="ch" forName="ParentBackground7" refType="h" fact="0.1262"/>
              <dgm:constr type="w" for="ch" forName="ParentBackground7" refType="w" fact="0.0987"/>
              <dgm:constr type="h" for="ch" forName="ParentBackground7" refType="h" fact="0.5319"/>
              <dgm:constr type="r" for="ch" forName="Child7" refType="w" fact="0.3208"/>
              <dgm:constr type="t" for="ch" forName="Child7" refType="h" fact="0.6876"/>
              <dgm:constr type="w" for="ch" forName="Child7" refType="w" fact="0.0987"/>
              <dgm:constr type="h" for="ch" forName="Child7" refType="h" fact="0.3124"/>
              <dgm:constr type="r" for="ch" forName="Accent6" refType="w" fact="0.4555"/>
              <dgm:constr type="t" for="ch" forName="Accent6" refType="h" fact="-0.0109"/>
              <dgm:constr type="w" for="ch" forName="Accent6" refType="w" fact="0.1496"/>
              <dgm:constr type="h" for="ch" forName="Accent6" refType="h" fact="0.806"/>
              <dgm:constr type="r" for="ch" forName="ParentBackground6" refType="w" fact="0.4301"/>
              <dgm:constr type="t" for="ch" forName="ParentBackground6" refType="h" fact="0.1262"/>
              <dgm:constr type="w" for="ch" forName="ParentBackground6" refType="w" fact="0.0987"/>
              <dgm:constr type="h" for="ch" forName="ParentBackground6" refType="h" fact="0.5319"/>
              <dgm:constr type="r" for="ch" forName="Child6" refType="w" fact="0.4301"/>
              <dgm:constr type="t" for="ch" forName="Child6" refType="h" fact="0.6876"/>
              <dgm:constr type="w" for="ch" forName="Child6" refType="w" fact="0.0987"/>
              <dgm:constr type="h" for="ch" forName="Child6" refType="h" fact="0.3124"/>
              <dgm:constr type="r" for="ch" forName="Accent5" refType="w" fact="0.5648"/>
              <dgm:constr type="t" for="ch" forName="Accent5" refType="h" fact="-0.0109"/>
              <dgm:constr type="w" for="ch" forName="Accent5" refType="w" fact="0.1496"/>
              <dgm:constr type="h" for="ch" forName="Accent5" refType="h" fact="0.806"/>
              <dgm:constr type="r" for="ch" forName="ParentBackground5" refType="w" fact="0.5394"/>
              <dgm:constr type="t" for="ch" forName="ParentBackground5" refType="h" fact="0.1262"/>
              <dgm:constr type="w" for="ch" forName="ParentBackground5" refType="w" fact="0.0987"/>
              <dgm:constr type="h" for="ch" forName="ParentBackground5" refType="h" fact="0.5319"/>
              <dgm:constr type="r" for="ch" forName="Child5" refType="w" fact="0.5394"/>
              <dgm:constr type="t" for="ch" forName="Child5" refType="h" fact="0.6876"/>
              <dgm:constr type="w" for="ch" forName="Child5" refType="w" fact="0.0987"/>
              <dgm:constr type="h" for="ch" forName="Child5" refType="h" fact="0.3124"/>
              <dgm:constr type="r" for="ch" forName="Accent4" refType="w" fact="0.6741"/>
              <dgm:constr type="t" for="ch" forName="Accent4" refType="h" fact="-0.0109"/>
              <dgm:constr type="w" for="ch" forName="Accent4" refType="w" fact="0.1496"/>
              <dgm:constr type="h" for="ch" forName="Accent4" refType="h" fact="0.806"/>
              <dgm:constr type="r" for="ch" forName="ParentBackground4" refType="w" fact="0.6487"/>
              <dgm:constr type="t" for="ch" forName="ParentBackground4" refType="h" fact="0.1262"/>
              <dgm:constr type="w" for="ch" forName="ParentBackground4" refType="w" fact="0.0987"/>
              <dgm:constr type="h" for="ch" forName="ParentBackground4" refType="h" fact="0.5319"/>
              <dgm:constr type="r" for="ch" forName="Child4" refType="w" fact="0.6487"/>
              <dgm:constr type="t" for="ch" forName="Child4" refType="h" fact="0.6876"/>
              <dgm:constr type="w" for="ch" forName="Child4" refType="w" fact="0.0987"/>
              <dgm:constr type="h" for="ch" forName="Child4" refType="h" fact="0.3124"/>
              <dgm:constr type="r" for="ch" forName="Accent3" refType="w" fact="0.7834"/>
              <dgm:constr type="t" for="ch" forName="Accent3" refType="h" fact="-0.0109"/>
              <dgm:constr type="w" for="ch" forName="Accent3" refType="w" fact="0.1496"/>
              <dgm:constr type="h" for="ch" forName="Accent3" refType="h" fact="0.806"/>
              <dgm:constr type="r" for="ch" forName="ParentBackground3" refType="w" fact="0.758"/>
              <dgm:constr type="t" for="ch" forName="ParentBackground3" refType="h" fact="0.1262"/>
              <dgm:constr type="w" for="ch" forName="ParentBackground3" refType="w" fact="0.0987"/>
              <dgm:constr type="h" for="ch" forName="ParentBackground3" refType="h" fact="0.5319"/>
              <dgm:constr type="r" for="ch" forName="Child3" refType="w" fact="0.758"/>
              <dgm:constr type="t" for="ch" forName="Child3" refType="h" fact="0.6876"/>
              <dgm:constr type="w" for="ch" forName="Child3" refType="w" fact="0.0987"/>
              <dgm:constr type="h" for="ch" forName="Child3" refType="h" fact="0.3124"/>
              <dgm:constr type="r" for="ch" forName="Accent2" refType="w" fact="0.8927"/>
              <dgm:constr type="t" for="ch" forName="Accent2" refType="h" fact="-0.0109"/>
              <dgm:constr type="w" for="ch" forName="Accent2" refType="w" fact="0.1496"/>
              <dgm:constr type="h" for="ch" forName="Accent2" refType="h" fact="0.806"/>
              <dgm:constr type="r" for="ch" forName="ParentBackground2" refType="w" fact="0.8673"/>
              <dgm:constr type="t" for="ch" forName="ParentBackground2" refType="h" fact="0.1262"/>
              <dgm:constr type="w" for="ch" forName="ParentBackground2" refType="w" fact="0.0987"/>
              <dgm:constr type="h" for="ch" forName="ParentBackground2" refType="h" fact="0.5319"/>
              <dgm:constr type="r" for="ch" forName="Child2" refType="w" fact="0.8673"/>
              <dgm:constr type="t" for="ch" forName="Child2" refType="h" fact="0.6876"/>
              <dgm:constr type="w" for="ch" forName="Child2" refType="w" fact="0.0987"/>
              <dgm:constr type="h" for="ch" forName="Child2" refType="h" fact="0.3124"/>
              <dgm:constr type="r" for="ch" forName="Accent1" refType="w" fact="1.002"/>
              <dgm:constr type="t" for="ch" forName="Accent1" refType="h" fact="-0.0109"/>
              <dgm:constr type="w" for="ch" forName="Accent1" refType="w" fact="0.1496"/>
              <dgm:constr type="h" for="ch" forName="Accent1" refType="h" fact="0.806"/>
              <dgm:constr type="r" for="ch" forName="ParentBackground1" refType="w" fact="0.9765"/>
              <dgm:constr type="t" for="ch" forName="ParentBackground1" refType="h" fact="0.1262"/>
              <dgm:constr type="w" for="ch" forName="ParentBackground1" refType="w" fact="0.0987"/>
              <dgm:constr type="h" for="ch" forName="ParentBackground1" refType="h" fact="0.5319"/>
              <dgm:constr type="r" for="ch" forName="Child1" refType="w" fact="0.9765"/>
              <dgm:constr type="t" for="ch" forName="Child1" refType="h" fact="0.6876"/>
              <dgm:constr type="w" for="ch" forName="Child1" refType="w" fact="0.0987"/>
              <dgm:constr type="h" for="ch" forName="Child1" refType="h" fact="0.3124"/>
            </dgm:constrLst>
          </dgm:if>
          <dgm:if name="Name26" axis="ch" ptType="node" func="cnt" op="equ" val="10">
            <dgm:alg type="composite">
              <dgm:param type="ar" val="5.9769"/>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7"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r" for="ch" forName="Parent10" refType="w" fact="0.0795"/>
              <dgm:constr type="t" for="ch" forName="Parent10" refType="h" fact="0.2022"/>
              <dgm:constr type="w" for="ch" forName="Parent10" refType="w" fact="0.0636"/>
              <dgm:constr type="h" for="ch" forName="Parent10" refType="h" fact="0.3799"/>
              <dgm:constr type="r" for="ch" forName="Parent9" refType="w" fact="0.178"/>
              <dgm:constr type="t" for="ch" forName="Parent9" refType="h" fact="0.2022"/>
              <dgm:constr type="w" for="ch" forName="Parent9" refType="w" fact="0.0636"/>
              <dgm:constr type="h" for="ch" forName="Parent9" refType="h" fact="0.3799"/>
              <dgm:constr type="r" for="ch" forName="Parent8" refType="w" fact="0.2765"/>
              <dgm:constr type="t" for="ch" forName="Parent8" refType="h" fact="0.2022"/>
              <dgm:constr type="w" for="ch" forName="Parent8" refType="w" fact="0.0636"/>
              <dgm:constr type="h" for="ch" forName="Parent8" refType="h" fact="0.3799"/>
              <dgm:constr type="r" for="ch" forName="Parent7" refType="w" fact="0.375"/>
              <dgm:constr type="t" for="ch" forName="Parent7" refType="h" fact="0.2022"/>
              <dgm:constr type="w" for="ch" forName="Parent7" refType="w" fact="0.0636"/>
              <dgm:constr type="h" for="ch" forName="Parent7" refType="h" fact="0.3799"/>
              <dgm:constr type="r" for="ch" forName="Parent6" refType="w" fact="0.4736"/>
              <dgm:constr type="t" for="ch" forName="Parent6" refType="h" fact="0.2022"/>
              <dgm:constr type="w" for="ch" forName="Parent6" refType="w" fact="0.0636"/>
              <dgm:constr type="h" for="ch" forName="Parent6" refType="h" fact="0.3799"/>
              <dgm:constr type="r" for="ch" forName="Parent5" refType="w" fact="0.5721"/>
              <dgm:constr type="t" for="ch" forName="Parent5" refType="h" fact="0.2022"/>
              <dgm:constr type="w" for="ch" forName="Parent5" refType="w" fact="0.0636"/>
              <dgm:constr type="h" for="ch" forName="Parent5" refType="h" fact="0.3799"/>
              <dgm:constr type="r" for="ch" forName="Parent4" refType="w" fact="0.6706"/>
              <dgm:constr type="t" for="ch" forName="Parent4" refType="h" fact="0.2022"/>
              <dgm:constr type="w" for="ch" forName="Parent4" refType="w" fact="0.0636"/>
              <dgm:constr type="h" for="ch" forName="Parent4" refType="h" fact="0.3799"/>
              <dgm:constr type="r" for="ch" forName="Parent3" refType="w" fact="0.7691"/>
              <dgm:constr type="t" for="ch" forName="Parent3" refType="h" fact="0.2022"/>
              <dgm:constr type="w" for="ch" forName="Parent3" refType="w" fact="0.0636"/>
              <dgm:constr type="h" for="ch" forName="Parent3" refType="h" fact="0.3799"/>
              <dgm:constr type="r" for="ch" forName="Parent2" refType="w" fact="0.8676"/>
              <dgm:constr type="t" for="ch" forName="Parent2" refType="h" fact="0.2022"/>
              <dgm:constr type="w" for="ch" forName="Parent2" refType="w" fact="0.0636"/>
              <dgm:constr type="h" for="ch" forName="Parent2" refType="h" fact="0.3799"/>
              <dgm:constr type="r" for="ch" forName="Parent1" refType="w" fact="0.9662"/>
              <dgm:constr type="t" for="ch" forName="Parent1" refType="h" fact="0.2022"/>
              <dgm:constr type="w" for="ch" forName="Parent1" refType="w" fact="0.0636"/>
              <dgm:constr type="h" for="ch" forName="Parent1" refType="h" fact="0.3799"/>
              <dgm:constr type="r" for="ch" forName="Accent10" refType="w" fact="0.0953"/>
              <dgm:constr type="t" for="ch" forName="Accent10" refType="h" fact="0.1072"/>
              <dgm:constr type="w" for="ch" forName="Accent10" refType="w" fact="0.0953"/>
              <dgm:constr type="h" for="ch" forName="Accent10" refType="h" fact="0.5699"/>
              <dgm:constr type="r" for="ch" forName="ParentBackground10" refType="w" fact="0.0922"/>
              <dgm:constr type="t" for="ch" forName="ParentBackground10" refType="h" fact="0.1262"/>
              <dgm:constr type="w" for="ch" forName="ParentBackground10" refType="w" fact="0.089"/>
              <dgm:constr type="h" for="ch" forName="ParentBackground10" refType="h" fact="0.5319"/>
              <dgm:constr type="r" for="ch" forName="Child10" refType="w" fact="0.0922"/>
              <dgm:constr type="t" for="ch" forName="Child10" refType="h" fact="0.6876"/>
              <dgm:constr type="w" for="ch" forName="Child10" refType="w" fact="0.089"/>
              <dgm:constr type="h" for="ch" forName="Child10" refType="h" fact="0.3124"/>
              <dgm:constr type="r" for="ch" forName="Accent9" refType="w" fact="0.2136"/>
              <dgm:constr type="t" for="ch" forName="Accent9" refType="h" fact="-0.0109"/>
              <dgm:constr type="w" for="ch" forName="Accent9" refType="w" fact="0.1348"/>
              <dgm:constr type="h" for="ch" forName="Accent9" refType="h" fact="0.806"/>
              <dgm:constr type="r" for="ch" forName="ParentBackground9" refType="w" fact="0.1907"/>
              <dgm:constr type="t" for="ch" forName="ParentBackground9" refType="h" fact="0.1262"/>
              <dgm:constr type="w" for="ch" forName="ParentBackground9" refType="w" fact="0.089"/>
              <dgm:constr type="h" for="ch" forName="ParentBackground9" refType="h" fact="0.5319"/>
              <dgm:constr type="r" for="ch" forName="Child9" refType="w" fact="0.1907"/>
              <dgm:constr type="t" for="ch" forName="Child9" refType="h" fact="0.6876"/>
              <dgm:constr type="w" for="ch" forName="Child9" refType="w" fact="0.089"/>
              <dgm:constr type="h" for="ch" forName="Child9" refType="h" fact="0.3124"/>
              <dgm:constr type="r" for="ch" forName="Accent8" refType="w" fact="0.3121"/>
              <dgm:constr type="t" for="ch" forName="Accent8" refType="h" fact="-0.0109"/>
              <dgm:constr type="w" for="ch" forName="Accent8" refType="w" fact="0.1348"/>
              <dgm:constr type="h" for="ch" forName="Accent8" refType="h" fact="0.806"/>
              <dgm:constr type="r" for="ch" forName="ParentBackground8" refType="w" fact="0.2892"/>
              <dgm:constr type="t" for="ch" forName="ParentBackground8" refType="h" fact="0.1262"/>
              <dgm:constr type="w" for="ch" forName="ParentBackground8" refType="w" fact="0.089"/>
              <dgm:constr type="h" for="ch" forName="ParentBackground8" refType="h" fact="0.5319"/>
              <dgm:constr type="r" for="ch" forName="Child8" refType="w" fact="0.2892"/>
              <dgm:constr type="t" for="ch" forName="Child8" refType="h" fact="0.6876"/>
              <dgm:constr type="w" for="ch" forName="Child8" refType="w" fact="0.089"/>
              <dgm:constr type="h" for="ch" forName="Child8" refType="h" fact="0.3124"/>
              <dgm:constr type="r" for="ch" forName="Accent7" refType="w" fact="0.4107"/>
              <dgm:constr type="t" for="ch" forName="Accent7" refType="h" fact="-0.0109"/>
              <dgm:constr type="w" for="ch" forName="Accent7" refType="w" fact="0.1348"/>
              <dgm:constr type="h" for="ch" forName="Accent7" refType="h" fact="0.806"/>
              <dgm:constr type="r" for="ch" forName="ParentBackground7" refType="w" fact="0.3877"/>
              <dgm:constr type="t" for="ch" forName="ParentBackground7" refType="h" fact="0.1262"/>
              <dgm:constr type="w" for="ch" forName="ParentBackground7" refType="w" fact="0.089"/>
              <dgm:constr type="h" for="ch" forName="ParentBackground7" refType="h" fact="0.5319"/>
              <dgm:constr type="r" for="ch" forName="Child7" refType="w" fact="0.3877"/>
              <dgm:constr type="t" for="ch" forName="Child7" refType="h" fact="0.6876"/>
              <dgm:constr type="w" for="ch" forName="Child7" refType="w" fact="0.089"/>
              <dgm:constr type="h" for="ch" forName="Child7" refType="h" fact="0.3124"/>
              <dgm:constr type="r" for="ch" forName="Accent6" refType="w" fact="0.5092"/>
              <dgm:constr type="t" for="ch" forName="Accent6" refType="h" fact="-0.0109"/>
              <dgm:constr type="w" for="ch" forName="Accent6" refType="w" fact="0.1348"/>
              <dgm:constr type="h" for="ch" forName="Accent6" refType="h" fact="0.806"/>
              <dgm:constr type="r" for="ch" forName="ParentBackground6" refType="w" fact="0.4863"/>
              <dgm:constr type="t" for="ch" forName="ParentBackground6" refType="h" fact="0.1262"/>
              <dgm:constr type="w" for="ch" forName="ParentBackground6" refType="w" fact="0.089"/>
              <dgm:constr type="h" for="ch" forName="ParentBackground6" refType="h" fact="0.5319"/>
              <dgm:constr type="r" for="ch" forName="Child6" refType="w" fact="0.4863"/>
              <dgm:constr type="t" for="ch" forName="Child6" refType="h" fact="0.6876"/>
              <dgm:constr type="w" for="ch" forName="Child6" refType="w" fact="0.089"/>
              <dgm:constr type="h" for="ch" forName="Child6" refType="h" fact="0.3124"/>
              <dgm:constr type="r" for="ch" forName="Accent5" refType="w" fact="0.6077"/>
              <dgm:constr type="t" for="ch" forName="Accent5" refType="h" fact="-0.0109"/>
              <dgm:constr type="w" for="ch" forName="Accent5" refType="w" fact="0.1348"/>
              <dgm:constr type="h" for="ch" forName="Accent5" refType="h" fact="0.806"/>
              <dgm:constr type="r" for="ch" forName="ParentBackground5" refType="w" fact="0.5848"/>
              <dgm:constr type="t" for="ch" forName="ParentBackground5" refType="h" fact="0.1262"/>
              <dgm:constr type="w" for="ch" forName="ParentBackground5" refType="w" fact="0.089"/>
              <dgm:constr type="h" for="ch" forName="ParentBackground5" refType="h" fact="0.5319"/>
              <dgm:constr type="r" for="ch" forName="Child5" refType="w" fact="0.5848"/>
              <dgm:constr type="t" for="ch" forName="Child5" refType="h" fact="0.6876"/>
              <dgm:constr type="w" for="ch" forName="Child5" refType="w" fact="0.089"/>
              <dgm:constr type="h" for="ch" forName="Child5" refType="h" fact="0.3124"/>
              <dgm:constr type="r" for="ch" forName="Accent4" refType="w" fact="0.7062"/>
              <dgm:constr type="t" for="ch" forName="Accent4" refType="h" fact="-0.0109"/>
              <dgm:constr type="w" for="ch" forName="Accent4" refType="w" fact="0.1348"/>
              <dgm:constr type="h" for="ch" forName="Accent4" refType="h" fact="0.806"/>
              <dgm:constr type="r" for="ch" forName="ParentBackground4" refType="w" fact="0.6833"/>
              <dgm:constr type="t" for="ch" forName="ParentBackground4" refType="h" fact="0.1262"/>
              <dgm:constr type="w" for="ch" forName="ParentBackground4" refType="w" fact="0.089"/>
              <dgm:constr type="h" for="ch" forName="ParentBackground4" refType="h" fact="0.5319"/>
              <dgm:constr type="r" for="ch" forName="Child4" refType="w" fact="0.6833"/>
              <dgm:constr type="t" for="ch" forName="Child4" refType="h" fact="0.6876"/>
              <dgm:constr type="w" for="ch" forName="Child4" refType="w" fact="0.089"/>
              <dgm:constr type="h" for="ch" forName="Child4" refType="h" fact="0.3124"/>
              <dgm:constr type="r" for="ch" forName="Accent3" refType="w" fact="0.8048"/>
              <dgm:constr type="t" for="ch" forName="Accent3" refType="h" fact="-0.0109"/>
              <dgm:constr type="w" for="ch" forName="Accent3" refType="w" fact="0.1348"/>
              <dgm:constr type="h" for="ch" forName="Accent3" refType="h" fact="0.806"/>
              <dgm:constr type="r" for="ch" forName="ParentBackground3" refType="w" fact="0.7818"/>
              <dgm:constr type="t" for="ch" forName="ParentBackground3" refType="h" fact="0.1262"/>
              <dgm:constr type="w" for="ch" forName="ParentBackground3" refType="w" fact="0.089"/>
              <dgm:constr type="h" for="ch" forName="ParentBackground3" refType="h" fact="0.5319"/>
              <dgm:constr type="r" for="ch" forName="Child3" refType="w" fact="0.7818"/>
              <dgm:constr type="t" for="ch" forName="Child3" refType="h" fact="0.6876"/>
              <dgm:constr type="w" for="ch" forName="Child3" refType="w" fact="0.089"/>
              <dgm:constr type="h" for="ch" forName="Child3" refType="h" fact="0.3124"/>
              <dgm:constr type="r" for="ch" forName="Accent2" refType="w" fact="0.9033"/>
              <dgm:constr type="t" for="ch" forName="Accent2" refType="h" fact="-0.0109"/>
              <dgm:constr type="w" for="ch" forName="Accent2" refType="w" fact="0.1348"/>
              <dgm:constr type="h" for="ch" forName="Accent2" refType="h" fact="0.806"/>
              <dgm:constr type="r" for="ch" forName="ParentBackground2" refType="w" fact="0.8804"/>
              <dgm:constr type="t" for="ch" forName="ParentBackground2" refType="h" fact="0.1262"/>
              <dgm:constr type="w" for="ch" forName="ParentBackground2" refType="w" fact="0.089"/>
              <dgm:constr type="h" for="ch" forName="ParentBackground2" refType="h" fact="0.5319"/>
              <dgm:constr type="r" for="ch" forName="Child2" refType="w" fact="0.8804"/>
              <dgm:constr type="t" for="ch" forName="Child2" refType="h" fact="0.6876"/>
              <dgm:constr type="w" for="ch" forName="Child2" refType="w" fact="0.089"/>
              <dgm:constr type="h" for="ch" forName="Child2" refType="h" fact="0.3124"/>
              <dgm:constr type="r" for="ch" forName="Accent1" refType="w" fact="1.0018"/>
              <dgm:constr type="t" for="ch" forName="Accent1" refType="h" fact="-0.0109"/>
              <dgm:constr type="w" for="ch" forName="Accent1" refType="w" fact="0.1348"/>
              <dgm:constr type="h" for="ch" forName="Accent1" refType="h" fact="0.806"/>
              <dgm:constr type="r" for="ch" forName="ParentBackground1" refType="w" fact="0.9789"/>
              <dgm:constr type="t" for="ch" forName="ParentBackground1" refType="h" fact="0.1262"/>
              <dgm:constr type="w" for="ch" forName="ParentBackground1" refType="w" fact="0.089"/>
              <dgm:constr type="h" for="ch" forName="ParentBackground1" refType="h" fact="0.5319"/>
              <dgm:constr type="r" for="ch" forName="Child1" refType="w" fact="0.9789"/>
              <dgm:constr type="t" for="ch" forName="Child1" refType="h" fact="0.6876"/>
              <dgm:constr type="w" for="ch" forName="Child1" refType="w" fact="0.089"/>
              <dgm:constr type="h" for="ch" forName="Child1" refType="h" fact="0.3124"/>
            </dgm:constrLst>
          </dgm:if>
          <dgm:else name="Name27">
            <dgm:alg type="composite">
              <dgm:param type="ar" val="6.5658"/>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8" refType="primFontSz" refFor="des" refForName="Parent1" op="lte"/>
              <dgm:constr type="primFontSz" for="des" forName="Child9" refType="primFontSz" refFor="des" refForName="Parent1" op="lte"/>
              <dgm:constr type="primFontSz" for="des" forName="Child10" refType="primFontSz" refFor="des" refForName="Parent1" op="lte"/>
              <dgm:constr type="primFontSz" for="des" forName="Child11"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8" refType="primFontSz" refFor="des" refForName="Parent2" op="lte"/>
              <dgm:constr type="primFontSz" for="des" forName="Child9" refType="primFontSz" refFor="des" refForName="Parent2" op="lte"/>
              <dgm:constr type="primFontSz" for="des" forName="Child10" refType="primFontSz" refFor="des" refForName="Parent2" op="lte"/>
              <dgm:constr type="primFontSz" for="des" forName="Child11"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8" refType="primFontSz" refFor="des" refForName="Parent3" op="lte"/>
              <dgm:constr type="primFontSz" for="des" forName="Child9" refType="primFontSz" refFor="des" refForName="Parent3" op="lte"/>
              <dgm:constr type="primFontSz" for="des" forName="Child10" refType="primFontSz" refFor="des" refForName="Parent3" op="lte"/>
              <dgm:constr type="primFontSz" for="des" forName="Child11"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8" refType="primFontSz" refFor="des" refForName="Parent4" op="lte"/>
              <dgm:constr type="primFontSz" for="des" forName="Child9" refType="primFontSz" refFor="des" refForName="Parent4" op="lte"/>
              <dgm:constr type="primFontSz" for="des" forName="Child10" refType="primFontSz" refFor="des" refForName="Parent4" op="lte"/>
              <dgm:constr type="primFontSz" for="des" forName="Child11"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8" refType="primFontSz" refFor="des" refForName="Parent5" op="lte"/>
              <dgm:constr type="primFontSz" for="des" forName="Child9" refType="primFontSz" refFor="des" refForName="Parent5" op="lte"/>
              <dgm:constr type="primFontSz" for="des" forName="Child10" refType="primFontSz" refFor="des" refForName="Parent5" op="lte"/>
              <dgm:constr type="primFontSz" for="des" forName="Child11"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8" refType="primFontSz" refFor="des" refForName="Parent6" op="lte"/>
              <dgm:constr type="primFontSz" for="des" forName="Child9" refType="primFontSz" refFor="des" refForName="Parent6" op="lte"/>
              <dgm:constr type="primFontSz" for="des" forName="Child10" refType="primFontSz" refFor="des" refForName="Parent6" op="lte"/>
              <dgm:constr type="primFontSz" for="des" forName="Child11"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Child8" refType="primFontSz" refFor="des" refForName="Parent7" op="lte"/>
              <dgm:constr type="primFontSz" for="des" forName="Child9" refType="primFontSz" refFor="des" refForName="Parent7" op="lte"/>
              <dgm:constr type="primFontSz" for="des" forName="Child10" refType="primFontSz" refFor="des" refForName="Parent7" op="lte"/>
              <dgm:constr type="primFontSz" for="des" forName="Child11" refType="primFontSz" refFor="des" refForName="Parent7" op="lte"/>
              <dgm:constr type="primFontSz" for="des" forName="Child1" refType="primFontSz" refFor="des" refForName="Parent8" op="lte"/>
              <dgm:constr type="primFontSz" for="des" forName="Child2" refType="primFontSz" refFor="des" refForName="Parent8" op="lte"/>
              <dgm:constr type="primFontSz" for="des" forName="Child3" refType="primFontSz" refFor="des" refForName="Parent8" op="lte"/>
              <dgm:constr type="primFontSz" for="des" forName="Child4" refType="primFontSz" refFor="des" refForName="Parent8" op="lte"/>
              <dgm:constr type="primFontSz" for="des" forName="Child5" refType="primFontSz" refFor="des" refForName="Parent8" op="lte"/>
              <dgm:constr type="primFontSz" for="des" forName="Child6" refType="primFontSz" refFor="des" refForName="Parent8" op="lte"/>
              <dgm:constr type="primFontSz" for="des" forName="Child7" refType="primFontSz" refFor="des" refForName="Parent8" op="lte"/>
              <dgm:constr type="primFontSz" for="des" forName="Child8" refType="primFontSz" refFor="des" refForName="Parent8" op="lte"/>
              <dgm:constr type="primFontSz" for="des" forName="Child9" refType="primFontSz" refFor="des" refForName="Parent8" op="lte"/>
              <dgm:constr type="primFontSz" for="des" forName="Child10" refType="primFontSz" refFor="des" refForName="Parent8" op="lte"/>
              <dgm:constr type="primFontSz" for="des" forName="Child11" refType="primFontSz" refFor="des" refForName="Parent8" op="lte"/>
              <dgm:constr type="primFontSz" for="des" forName="Child1" refType="primFontSz" refFor="des" refForName="Parent9" op="lte"/>
              <dgm:constr type="primFontSz" for="des" forName="Child2" refType="primFontSz" refFor="des" refForName="Parent9" op="lte"/>
              <dgm:constr type="primFontSz" for="des" forName="Child3" refType="primFontSz" refFor="des" refForName="Parent9" op="lte"/>
              <dgm:constr type="primFontSz" for="des" forName="Child4" refType="primFontSz" refFor="des" refForName="Parent9" op="lte"/>
              <dgm:constr type="primFontSz" for="des" forName="Child5" refType="primFontSz" refFor="des" refForName="Parent9" op="lte"/>
              <dgm:constr type="primFontSz" for="des" forName="Child6" refType="primFontSz" refFor="des" refForName="Parent9" op="lte"/>
              <dgm:constr type="primFontSz" for="des" forName="Child7" refType="primFontSz" refFor="des" refForName="Parent9" op="lte"/>
              <dgm:constr type="primFontSz" for="des" forName="Child8" refType="primFontSz" refFor="des" refForName="Parent9" op="lte"/>
              <dgm:constr type="primFontSz" for="des" forName="Child9" refType="primFontSz" refFor="des" refForName="Parent9" op="lte"/>
              <dgm:constr type="primFontSz" for="des" forName="Child10" refType="primFontSz" refFor="des" refForName="Parent9" op="lte"/>
              <dgm:constr type="primFontSz" for="des" forName="Child11" refType="primFontSz" refFor="des" refForName="Parent9" op="lte"/>
              <dgm:constr type="primFontSz" for="des" forName="Child1" refType="primFontSz" refFor="des" refForName="Parent10" op="lte"/>
              <dgm:constr type="primFontSz" for="des" forName="Child2" refType="primFontSz" refFor="des" refForName="Parent10" op="lte"/>
              <dgm:constr type="primFontSz" for="des" forName="Child3" refType="primFontSz" refFor="des" refForName="Parent10" op="lte"/>
              <dgm:constr type="primFontSz" for="des" forName="Child4" refType="primFontSz" refFor="des" refForName="Parent10" op="lte"/>
              <dgm:constr type="primFontSz" for="des" forName="Child5" refType="primFontSz" refFor="des" refForName="Parent10" op="lte"/>
              <dgm:constr type="primFontSz" for="des" forName="Child6" refType="primFontSz" refFor="des" refForName="Parent10" op="lte"/>
              <dgm:constr type="primFontSz" for="des" forName="Child7" refType="primFontSz" refFor="des" refForName="Parent10" op="lte"/>
              <dgm:constr type="primFontSz" for="des" forName="Child8" refType="primFontSz" refFor="des" refForName="Parent10" op="lte"/>
              <dgm:constr type="primFontSz" for="des" forName="Child9" refType="primFontSz" refFor="des" refForName="Parent10" op="lte"/>
              <dgm:constr type="primFontSz" for="des" forName="Child10" refType="primFontSz" refFor="des" refForName="Parent10" op="lte"/>
              <dgm:constr type="primFontSz" for="des" forName="Child11" refType="primFontSz" refFor="des" refForName="Parent10" op="lte"/>
              <dgm:constr type="primFontSz" for="des" forName="Child1" refType="primFontSz" refFor="des" refForName="Parent11" op="lte"/>
              <dgm:constr type="primFontSz" for="des" forName="Child2" refType="primFontSz" refFor="des" refForName="Parent11" op="lte"/>
              <dgm:constr type="primFontSz" for="des" forName="Child3" refType="primFontSz" refFor="des" refForName="Parent11" op="lte"/>
              <dgm:constr type="primFontSz" for="des" forName="Child4" refType="primFontSz" refFor="des" refForName="Parent11" op="lte"/>
              <dgm:constr type="primFontSz" for="des" forName="Child5" refType="primFontSz" refFor="des" refForName="Parent11" op="lte"/>
              <dgm:constr type="primFontSz" for="des" forName="Child6" refType="primFontSz" refFor="des" refForName="Parent11" op="lte"/>
              <dgm:constr type="primFontSz" for="des" forName="Child7" refType="primFontSz" refFor="des" refForName="Parent11" op="lte"/>
              <dgm:constr type="primFontSz" for="des" forName="Child8" refType="primFontSz" refFor="des" refForName="Parent11" op="lte"/>
              <dgm:constr type="primFontSz" for="des" forName="Child9" refType="primFontSz" refFor="des" refForName="Parent11" op="lte"/>
              <dgm:constr type="primFontSz" for="des" forName="Child10" refType="primFontSz" refFor="des" refForName="Parent11" op="lte"/>
              <dgm:constr type="primFontSz" for="des" forName="Child11" refType="primFontSz" refFor="des" refForName="Parent11"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Parent8" refType="primFontSz" refFor="des" refForName="Parent1" op="equ"/>
              <dgm:constr type="primFontSz" for="des" forName="Parent9" refType="primFontSz" refFor="des" refForName="Parent1" op="equ"/>
              <dgm:constr type="primFontSz" for="des" forName="Parent10" refType="primFontSz" refFor="des" refForName="Parent1" op="equ"/>
              <dgm:constr type="primFontSz" for="des" forName="Parent11"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primFontSz" for="des" forName="Child8" refType="primFontSz" refFor="des" refForName="Child1" op="equ"/>
              <dgm:constr type="primFontSz" for="des" forName="Child9" refType="primFontSz" refFor="des" refForName="Child1" op="equ"/>
              <dgm:constr type="primFontSz" for="des" forName="Child10" refType="primFontSz" refFor="des" refForName="Child1" op="equ"/>
              <dgm:constr type="primFontSz" for="des" forName="Child11" refType="primFontSz" refFor="des" refForName="Child1" op="equ"/>
              <dgm:constr type="r" for="ch" forName="Parent11" refType="w" fact="0.0723"/>
              <dgm:constr type="t" for="ch" forName="Parent11" refType="h" fact="0.2022"/>
              <dgm:constr type="w" for="ch" forName="Parent11" refType="w" fact="0.0579"/>
              <dgm:constr type="h" for="ch" forName="Parent11" refType="h" fact="0.3799"/>
              <dgm:constr type="r" for="ch" forName="Parent10" refType="w" fact="0.162"/>
              <dgm:constr type="t" for="ch" forName="Parent10" refType="h" fact="0.2022"/>
              <dgm:constr type="w" for="ch" forName="Parent10" refType="w" fact="0.0579"/>
              <dgm:constr type="h" for="ch" forName="Parent10" refType="h" fact="0.3799"/>
              <dgm:constr type="r" for="ch" forName="Parent9" refType="w" fact="0.2517"/>
              <dgm:constr type="t" for="ch" forName="Parent9" refType="h" fact="0.2022"/>
              <dgm:constr type="w" for="ch" forName="Parent9" refType="w" fact="0.0579"/>
              <dgm:constr type="h" for="ch" forName="Parent9" refType="h" fact="0.3799"/>
              <dgm:constr type="r" for="ch" forName="Parent8" refType="w" fact="0.3414"/>
              <dgm:constr type="t" for="ch" forName="Parent8" refType="h" fact="0.2022"/>
              <dgm:constr type="w" for="ch" forName="Parent8" refType="w" fact="0.0579"/>
              <dgm:constr type="h" for="ch" forName="Parent8" refType="h" fact="0.3799"/>
              <dgm:constr type="r" for="ch" forName="Parent7" refType="w" fact="0.4311"/>
              <dgm:constr type="t" for="ch" forName="Parent7" refType="h" fact="0.2022"/>
              <dgm:constr type="w" for="ch" forName="Parent7" refType="w" fact="0.0579"/>
              <dgm:constr type="h" for="ch" forName="Parent7" refType="h" fact="0.3799"/>
              <dgm:constr type="r" for="ch" forName="Parent6" refType="w" fact="0.5208"/>
              <dgm:constr type="t" for="ch" forName="Parent6" refType="h" fact="0.2022"/>
              <dgm:constr type="w" for="ch" forName="Parent6" refType="w" fact="0.0579"/>
              <dgm:constr type="h" for="ch" forName="Parent6" refType="h" fact="0.3799"/>
              <dgm:constr type="r" for="ch" forName="Parent5" refType="w" fact="0.6105"/>
              <dgm:constr type="t" for="ch" forName="Parent5" refType="h" fact="0.2022"/>
              <dgm:constr type="w" for="ch" forName="Parent5" refType="w" fact="0.0579"/>
              <dgm:constr type="h" for="ch" forName="Parent5" refType="h" fact="0.3799"/>
              <dgm:constr type="r" for="ch" forName="Parent4" refType="w" fact="0.7001"/>
              <dgm:constr type="t" for="ch" forName="Parent4" refType="h" fact="0.2022"/>
              <dgm:constr type="w" for="ch" forName="Parent4" refType="w" fact="0.0579"/>
              <dgm:constr type="h" for="ch" forName="Parent4" refType="h" fact="0.3799"/>
              <dgm:constr type="r" for="ch" forName="Parent3" refType="w" fact="0.7898"/>
              <dgm:constr type="t" for="ch" forName="Parent3" refType="h" fact="0.2022"/>
              <dgm:constr type="w" for="ch" forName="Parent3" refType="w" fact="0.0579"/>
              <dgm:constr type="h" for="ch" forName="Parent3" refType="h" fact="0.3799"/>
              <dgm:constr type="r" for="ch" forName="Parent2" refType="w" fact="0.8795"/>
              <dgm:constr type="t" for="ch" forName="Parent2" refType="h" fact="0.2022"/>
              <dgm:constr type="w" for="ch" forName="Parent2" refType="w" fact="0.0579"/>
              <dgm:constr type="h" for="ch" forName="Parent2" refType="h" fact="0.3799"/>
              <dgm:constr type="r" for="ch" forName="Parent1" refType="w" fact="0.9692"/>
              <dgm:constr type="t" for="ch" forName="Parent1" refType="h" fact="0.2022"/>
              <dgm:constr type="w" for="ch" forName="Parent1" refType="w" fact="0.0579"/>
              <dgm:constr type="h" for="ch" forName="Parent1" refType="h" fact="0.3799"/>
              <dgm:constr type="r" for="ch" forName="Accent11" refType="w" fact="0.0868"/>
              <dgm:constr type="t" for="ch" forName="Accent11" refType="h" fact="0.1072"/>
              <dgm:constr type="w" for="ch" forName="Accent11" refType="w" fact="0.0868"/>
              <dgm:constr type="h" for="ch" forName="Accent11" refType="h" fact="0.5699"/>
              <dgm:constr type="r" for="ch" forName="ParentBackground11" refType="w" fact="0.0839"/>
              <dgm:constr type="t" for="ch" forName="ParentBackground11" refType="h" fact="0.1262"/>
              <dgm:constr type="w" for="ch" forName="ParentBackground11" refType="w" fact="0.081"/>
              <dgm:constr type="h" for="ch" forName="ParentBackground11" refType="h" fact="0.5319"/>
              <dgm:constr type="r" for="ch" forName="Child11" refType="w" fact="0.0839"/>
              <dgm:constr type="t" for="ch" forName="Child11" refType="h" fact="0.6876"/>
              <dgm:constr type="w" for="ch" forName="Child11" refType="w" fact="0.081"/>
              <dgm:constr type="h" for="ch" forName="Child11" refType="h" fact="0.3124"/>
              <dgm:constr type="r" for="ch" forName="Accent10" refType="w" fact="0.1945"/>
              <dgm:constr type="t" for="ch" forName="Accent10" refType="h" fact="-0.0109"/>
              <dgm:constr type="w" for="ch" forName="Accent10" refType="w" fact="0.1228"/>
              <dgm:constr type="h" for="ch" forName="Accent10" refType="h" fact="0.806"/>
              <dgm:constr type="r" for="ch" forName="ParentBackground10" refType="w" fact="0.1736"/>
              <dgm:constr type="t" for="ch" forName="ParentBackground10" refType="h" fact="0.1262"/>
              <dgm:constr type="w" for="ch" forName="ParentBackground10" refType="w" fact="0.081"/>
              <dgm:constr type="h" for="ch" forName="ParentBackground10" refType="h" fact="0.5319"/>
              <dgm:constr type="r" for="ch" forName="Child10" refType="w" fact="0.1736"/>
              <dgm:constr type="t" for="ch" forName="Child10" refType="h" fact="0.6876"/>
              <dgm:constr type="w" for="ch" forName="Child10" refType="w" fact="0.081"/>
              <dgm:constr type="h" for="ch" forName="Child10" refType="h" fact="0.3124"/>
              <dgm:constr type="r" for="ch" forName="Accent9" refType="w" fact="0.2842"/>
              <dgm:constr type="t" for="ch" forName="Accent9" refType="h" fact="-0.0109"/>
              <dgm:constr type="w" for="ch" forName="Accent9" refType="w" fact="0.1228"/>
              <dgm:constr type="h" for="ch" forName="Accent9" refType="h" fact="0.806"/>
              <dgm:constr type="r" for="ch" forName="ParentBackground9" refType="w" fact="0.2633"/>
              <dgm:constr type="t" for="ch" forName="ParentBackground9" refType="h" fact="0.1262"/>
              <dgm:constr type="w" for="ch" forName="ParentBackground9" refType="w" fact="0.081"/>
              <dgm:constr type="h" for="ch" forName="ParentBackground9" refType="h" fact="0.5319"/>
              <dgm:constr type="r" for="ch" forName="Child9" refType="w" fact="0.2633"/>
              <dgm:constr type="t" for="ch" forName="Child9" refType="h" fact="0.6876"/>
              <dgm:constr type="w" for="ch" forName="Child9" refType="w" fact="0.081"/>
              <dgm:constr type="h" for="ch" forName="Child9" refType="h" fact="0.3124"/>
              <dgm:constr type="r" for="ch" forName="Accent8" refType="w" fact="0.3739"/>
              <dgm:constr type="t" for="ch" forName="Accent8" refType="h" fact="-0.0109"/>
              <dgm:constr type="w" for="ch" forName="Accent8" refType="w" fact="0.1228"/>
              <dgm:constr type="h" for="ch" forName="Accent8" refType="h" fact="0.806"/>
              <dgm:constr type="r" for="ch" forName="ParentBackground8" refType="w" fact="0.353"/>
              <dgm:constr type="t" for="ch" forName="ParentBackground8" refType="h" fact="0.1262"/>
              <dgm:constr type="w" for="ch" forName="ParentBackground8" refType="w" fact="0.081"/>
              <dgm:constr type="h" for="ch" forName="ParentBackground8" refType="h" fact="0.5319"/>
              <dgm:constr type="r" for="ch" forName="Child8" refType="w" fact="0.353"/>
              <dgm:constr type="t" for="ch" forName="Child8" refType="h" fact="0.6876"/>
              <dgm:constr type="w" for="ch" forName="Child8" refType="w" fact="0.081"/>
              <dgm:constr type="h" for="ch" forName="Child8" refType="h" fact="0.3124"/>
              <dgm:constr type="r" for="ch" forName="Accent7" refType="w" fact="0.4636"/>
              <dgm:constr type="t" for="ch" forName="Accent7" refType="h" fact="-0.0109"/>
              <dgm:constr type="w" for="ch" forName="Accent7" refType="w" fact="0.1228"/>
              <dgm:constr type="h" for="ch" forName="Accent7" refType="h" fact="0.806"/>
              <dgm:constr type="r" for="ch" forName="ParentBackground7" refType="w" fact="0.4427"/>
              <dgm:constr type="t" for="ch" forName="ParentBackground7" refType="h" fact="0.1262"/>
              <dgm:constr type="w" for="ch" forName="ParentBackground7" refType="w" fact="0.081"/>
              <dgm:constr type="h" for="ch" forName="ParentBackground7" refType="h" fact="0.5319"/>
              <dgm:constr type="r" for="ch" forName="Child7" refType="w" fact="0.4427"/>
              <dgm:constr type="t" for="ch" forName="Child7" refType="h" fact="0.6876"/>
              <dgm:constr type="w" for="ch" forName="Child7" refType="w" fact="0.081"/>
              <dgm:constr type="h" for="ch" forName="Child7" refType="h" fact="0.3124"/>
              <dgm:constr type="r" for="ch" forName="Accent6" refType="w" fact="0.5533"/>
              <dgm:constr type="t" for="ch" forName="Accent6" refType="h" fact="-0.0109"/>
              <dgm:constr type="w" for="ch" forName="Accent6" refType="w" fact="0.1228"/>
              <dgm:constr type="h" for="ch" forName="Accent6" refType="h" fact="0.806"/>
              <dgm:constr type="r" for="ch" forName="ParentBackground6" refType="w" fact="0.5323"/>
              <dgm:constr type="t" for="ch" forName="ParentBackground6" refType="h" fact="0.1262"/>
              <dgm:constr type="w" for="ch" forName="ParentBackground6" refType="w" fact="0.081"/>
              <dgm:constr type="h" for="ch" forName="ParentBackground6" refType="h" fact="0.5319"/>
              <dgm:constr type="r" for="ch" forName="Child6" refType="w" fact="0.5323"/>
              <dgm:constr type="t" for="ch" forName="Child6" refType="h" fact="0.6876"/>
              <dgm:constr type="w" for="ch" forName="Child6" refType="w" fact="0.081"/>
              <dgm:constr type="h" for="ch" forName="Child6" refType="h" fact="0.3124"/>
              <dgm:constr type="r" for="ch" forName="Accent5" refType="w" fact="0.6429"/>
              <dgm:constr type="t" for="ch" forName="Accent5" refType="h" fact="-0.0109"/>
              <dgm:constr type="w" for="ch" forName="Accent5" refType="w" fact="0.1228"/>
              <dgm:constr type="h" for="ch" forName="Accent5" refType="h" fact="0.806"/>
              <dgm:constr type="r" for="ch" forName="ParentBackground5" refType="w" fact="0.622"/>
              <dgm:constr type="t" for="ch" forName="ParentBackground5" refType="h" fact="0.1262"/>
              <dgm:constr type="w" for="ch" forName="ParentBackground5" refType="w" fact="0.081"/>
              <dgm:constr type="h" for="ch" forName="ParentBackground5" refType="h" fact="0.5319"/>
              <dgm:constr type="r" for="ch" forName="Child5" refType="w" fact="0.622"/>
              <dgm:constr type="t" for="ch" forName="Child5" refType="h" fact="0.6876"/>
              <dgm:constr type="w" for="ch" forName="Child5" refType="w" fact="0.081"/>
              <dgm:constr type="h" for="ch" forName="Child5" refType="h" fact="0.3124"/>
              <dgm:constr type="r" for="ch" forName="Accent4" refType="w" fact="0.7326"/>
              <dgm:constr type="t" for="ch" forName="Accent4" refType="h" fact="-0.0109"/>
              <dgm:constr type="w" for="ch" forName="Accent4" refType="w" fact="0.1228"/>
              <dgm:constr type="h" for="ch" forName="Accent4" refType="h" fact="0.806"/>
              <dgm:constr type="r" for="ch" forName="ParentBackground4" refType="w" fact="0.7117"/>
              <dgm:constr type="t" for="ch" forName="ParentBackground4" refType="h" fact="0.1262"/>
              <dgm:constr type="w" for="ch" forName="ParentBackground4" refType="w" fact="0.081"/>
              <dgm:constr type="h" for="ch" forName="ParentBackground4" refType="h" fact="0.5319"/>
              <dgm:constr type="r" for="ch" forName="Child4" refType="w" fact="0.7117"/>
              <dgm:constr type="t" for="ch" forName="Child4" refType="h" fact="0.6876"/>
              <dgm:constr type="w" for="ch" forName="Child4" refType="w" fact="0.081"/>
              <dgm:constr type="h" for="ch" forName="Child4" refType="h" fact="0.3124"/>
              <dgm:constr type="r" for="ch" forName="Accent3" refType="w" fact="0.8223"/>
              <dgm:constr type="t" for="ch" forName="Accent3" refType="h" fact="-0.0109"/>
              <dgm:constr type="w" for="ch" forName="Accent3" refType="w" fact="0.1228"/>
              <dgm:constr type="h" for="ch" forName="Accent3" refType="h" fact="0.806"/>
              <dgm:constr type="r" for="ch" forName="ParentBackground3" refType="w" fact="0.8014"/>
              <dgm:constr type="t" for="ch" forName="ParentBackground3" refType="h" fact="0.1262"/>
              <dgm:constr type="w" for="ch" forName="ParentBackground3" refType="w" fact="0.081"/>
              <dgm:constr type="h" for="ch" forName="ParentBackground3" refType="h" fact="0.5319"/>
              <dgm:constr type="r" for="ch" forName="Child3" refType="w" fact="0.8014"/>
              <dgm:constr type="t" for="ch" forName="Child3" refType="h" fact="0.6876"/>
              <dgm:constr type="w" for="ch" forName="Child3" refType="w" fact="0.081"/>
              <dgm:constr type="h" for="ch" forName="Child3" refType="h" fact="0.3124"/>
              <dgm:constr type="r" for="ch" forName="Accent2" refType="w" fact="0.912"/>
              <dgm:constr type="t" for="ch" forName="Accent2" refType="h" fact="-0.0109"/>
              <dgm:constr type="w" for="ch" forName="Accent2" refType="w" fact="0.1228"/>
              <dgm:constr type="h" for="ch" forName="Accent2" refType="h" fact="0.806"/>
              <dgm:constr type="r" for="ch" forName="ParentBackground2" refType="w" fact="0.8911"/>
              <dgm:constr type="t" for="ch" forName="ParentBackground2" refType="h" fact="0.1262"/>
              <dgm:constr type="w" for="ch" forName="ParentBackground2" refType="w" fact="0.081"/>
              <dgm:constr type="h" for="ch" forName="ParentBackground2" refType="h" fact="0.5319"/>
              <dgm:constr type="r" for="ch" forName="Child2" refType="w" fact="0.8911"/>
              <dgm:constr type="t" for="ch" forName="Child2" refType="h" fact="0.6876"/>
              <dgm:constr type="w" for="ch" forName="Child2" refType="w" fact="0.081"/>
              <dgm:constr type="h" for="ch" forName="Child2" refType="h" fact="0.3124"/>
              <dgm:constr type="r" for="ch" forName="Accent1" refType="w" fact="1.0017"/>
              <dgm:constr type="t" for="ch" forName="Accent1" refType="h" fact="-0.0109"/>
              <dgm:constr type="w" for="ch" forName="Accent1" refType="w" fact="0.1228"/>
              <dgm:constr type="h" for="ch" forName="Accent1" refType="h" fact="0.806"/>
              <dgm:constr type="r" for="ch" forName="ParentBackground1" refType="w" fact="0.9808"/>
              <dgm:constr type="t" for="ch" forName="ParentBackground1" refType="h" fact="0.1262"/>
              <dgm:constr type="w" for="ch" forName="ParentBackground1" refType="w" fact="0.081"/>
              <dgm:constr type="h" for="ch" forName="ParentBackground1" refType="h" fact="0.5319"/>
              <dgm:constr type="r" for="ch" forName="Child1" refType="w" fact="0.9808"/>
              <dgm:constr type="t" for="ch" forName="Child1" refType="h" fact="0.6876"/>
              <dgm:constr type="w" for="ch" forName="Child1" refType="w" fact="0.081"/>
              <dgm:constr type="h" for="ch" forName="Child1" refType="h" fact="0.3124"/>
            </dgm:constrLst>
          </dgm:else>
        </dgm:choose>
      </dgm:else>
    </dgm:choose>
    <dgm:forEach name="wrapper" axis="self" ptType="parTrans">
      <dgm:forEach name="accentRepeat" axis="self">
        <dgm:layoutNode name="Accent" styleLbl="node1">
          <dgm:alg type="sp"/>
          <dgm:choose name="Name28">
            <dgm:if name="Name29" axis="followSib" ptType="node" func="cnt" op="equ" val="0">
              <dgm:shape xmlns:r="http://schemas.openxmlformats.org/officeDocument/2006/relationships" type="ellipse" r:blip="">
                <dgm:adjLst/>
              </dgm:shape>
            </dgm:if>
            <dgm:else name="Name30">
              <dgm:choose name="Name31">
                <dgm:if name="Name32" axis="precedSib" ptType="node" func="cnt" op="equ" val="10">
                  <dgm:shape xmlns:r="http://schemas.openxmlformats.org/officeDocument/2006/relationships" type="ellipse" r:blip="">
                    <dgm:adjLst/>
                  </dgm:shape>
                </dgm:if>
                <dgm:else name="Name33">
                  <dgm:choose name="Name34">
                    <dgm:if name="Name35" func="var" arg="dir" op="equ" val="norm">
                      <dgm:shape xmlns:r="http://schemas.openxmlformats.org/officeDocument/2006/relationships" rot="45" type="teardrop" r:blip="">
                        <dgm:adjLst>
                          <dgm:adj idx="1" val="1"/>
                        </dgm:adjLst>
                      </dgm:shape>
                    </dgm:if>
                    <dgm:else name="Name36">
                      <dgm:shape xmlns:r="http://schemas.openxmlformats.org/officeDocument/2006/relationships" rot="225" type="teardrop" r:blip="">
                        <dgm:adjLst>
                          <dgm:adj idx="1" val="1"/>
                        </dgm:adjLst>
                      </dgm:shape>
                    </dgm:else>
                  </dgm:choose>
                </dgm:else>
              </dgm:choose>
            </dgm:else>
          </dgm:choose>
          <dgm:presOf/>
        </dgm:layoutNode>
      </dgm:forEach>
      <dgm:forEach name="parentBackgroundRepeat" axis="self">
        <dgm:layoutNode name="ParentBackground" styleLbl="fgAcc1">
          <dgm:alg type="sp"/>
          <dgm:shape xmlns:r="http://schemas.openxmlformats.org/officeDocument/2006/relationships" type="ellipse" r:blip="">
            <dgm:adjLst/>
          </dgm:shape>
          <dgm:presOf axis="self" ptType="node"/>
        </dgm:layoutNode>
      </dgm:forEach>
    </dgm:forEach>
    <dgm:forEach name="Name37" axis="ch" ptType="node" st="11" cnt="1">
      <dgm:layoutNode name="Accent11">
        <dgm:alg type="sp"/>
        <dgm:shape xmlns:r="http://schemas.openxmlformats.org/officeDocument/2006/relationships" r:blip="">
          <dgm:adjLst/>
        </dgm:shape>
        <dgm:presOf/>
        <dgm:constrLst/>
        <dgm:forEach name="Name38" ref="accentRepeat"/>
      </dgm:layoutNode>
      <dgm:layoutNode name="ParentBackground11">
        <dgm:alg type="sp"/>
        <dgm:shape xmlns:r="http://schemas.openxmlformats.org/officeDocument/2006/relationships" r:blip="">
          <dgm:adjLst/>
        </dgm:shape>
        <dgm:presOf/>
        <dgm:forEach name="Name39" ref="parentBackgroundRepeat"/>
      </dgm:layoutNode>
      <dgm:choose name="Name40">
        <dgm:if name="Name41" axis="ch" ptType="node" func="cnt" op="gte" val="1">
          <dgm:layoutNode name="Child1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2"/>
      </dgm:choose>
      <dgm:layoutNode name="Parent1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3" axis="ch" ptType="node" st="10" cnt="1">
      <dgm:layoutNode name="Accent10">
        <dgm:alg type="sp"/>
        <dgm:shape xmlns:r="http://schemas.openxmlformats.org/officeDocument/2006/relationships" r:blip="">
          <dgm:adjLst/>
        </dgm:shape>
        <dgm:presOf/>
        <dgm:constrLst/>
        <dgm:forEach name="Name44" ref="accentRepeat"/>
      </dgm:layoutNode>
      <dgm:layoutNode name="ParentBackground10">
        <dgm:alg type="sp"/>
        <dgm:shape xmlns:r="http://schemas.openxmlformats.org/officeDocument/2006/relationships" r:blip="">
          <dgm:adjLst/>
        </dgm:shape>
        <dgm:presOf/>
        <dgm:forEach name="Name45" ref="parentBackgroundRepeat"/>
      </dgm:layoutNode>
      <dgm:choose name="Name46">
        <dgm:if name="Name47" axis="ch" ptType="node" func="cnt" op="gte" val="1">
          <dgm:layoutNode name="Child10"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48"/>
      </dgm:choose>
      <dgm:layoutNode name="Parent10"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49" axis="ch" ptType="node" st="9" cnt="1">
      <dgm:layoutNode name="Accent9">
        <dgm:alg type="sp"/>
        <dgm:shape xmlns:r="http://schemas.openxmlformats.org/officeDocument/2006/relationships" r:blip="">
          <dgm:adjLst/>
        </dgm:shape>
        <dgm:presOf/>
        <dgm:constrLst/>
        <dgm:forEach name="Name50" ref="accentRepeat"/>
      </dgm:layoutNode>
      <dgm:layoutNode name="ParentBackground9">
        <dgm:alg type="sp"/>
        <dgm:shape xmlns:r="http://schemas.openxmlformats.org/officeDocument/2006/relationships" r:blip="">
          <dgm:adjLst/>
        </dgm:shape>
        <dgm:presOf/>
        <dgm:forEach name="Name51" ref="parentBackgroundRepeat"/>
      </dgm:layoutNode>
      <dgm:choose name="Name52">
        <dgm:if name="Name53" axis="ch" ptType="node" func="cnt" op="gte" val="1">
          <dgm:layoutNode name="Child9"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4"/>
      </dgm:choose>
      <dgm:layoutNode name="Parent9"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55" axis="ch" ptType="node" st="8" cnt="1">
      <dgm:layoutNode name="Accent8">
        <dgm:alg type="sp"/>
        <dgm:shape xmlns:r="http://schemas.openxmlformats.org/officeDocument/2006/relationships" r:blip="">
          <dgm:adjLst/>
        </dgm:shape>
        <dgm:presOf/>
        <dgm:constrLst/>
        <dgm:forEach name="Name56" ref="accentRepeat"/>
      </dgm:layoutNode>
      <dgm:layoutNode name="ParentBackground8">
        <dgm:alg type="sp"/>
        <dgm:shape xmlns:r="http://schemas.openxmlformats.org/officeDocument/2006/relationships" r:blip="">
          <dgm:adjLst/>
        </dgm:shape>
        <dgm:presOf/>
        <dgm:forEach name="Name57" ref="parentBackgroundRepeat"/>
      </dgm:layoutNode>
      <dgm:choose name="Name58">
        <dgm:if name="Name59" axis="ch" ptType="node" func="cnt" op="gte" val="1">
          <dgm:layoutNode name="Child8"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0"/>
      </dgm:choose>
      <dgm:layoutNode name="Parent8"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1" axis="ch" ptType="node" st="7" cnt="1">
      <dgm:layoutNode name="Accent7">
        <dgm:alg type="sp"/>
        <dgm:shape xmlns:r="http://schemas.openxmlformats.org/officeDocument/2006/relationships" r:blip="">
          <dgm:adjLst/>
        </dgm:shape>
        <dgm:presOf/>
        <dgm:constrLst/>
        <dgm:forEach name="Name62" ref="accentRepeat"/>
      </dgm:layoutNode>
      <dgm:layoutNode name="ParentBackground7">
        <dgm:alg type="sp"/>
        <dgm:shape xmlns:r="http://schemas.openxmlformats.org/officeDocument/2006/relationships" r:blip="">
          <dgm:adjLst/>
        </dgm:shape>
        <dgm:presOf/>
        <dgm:forEach name="Name63" ref="parentBackgroundRepeat"/>
      </dgm:layoutNode>
      <dgm:choose name="Name64">
        <dgm:if name="Name65" axis="ch" ptType="node" func="cnt" op="gte" val="1">
          <dgm:layoutNode name="Child7"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6"/>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67" axis="ch" ptType="node" st="6" cnt="1">
      <dgm:layoutNode name="Accent6">
        <dgm:alg type="sp"/>
        <dgm:shape xmlns:r="http://schemas.openxmlformats.org/officeDocument/2006/relationships" r:blip="">
          <dgm:adjLst/>
        </dgm:shape>
        <dgm:presOf/>
        <dgm:constrLst/>
        <dgm:forEach name="Name68" ref="accentRepeat"/>
      </dgm:layoutNode>
      <dgm:layoutNode name="ParentBackground6">
        <dgm:alg type="sp"/>
        <dgm:shape xmlns:r="http://schemas.openxmlformats.org/officeDocument/2006/relationships" r:blip="">
          <dgm:adjLst/>
        </dgm:shape>
        <dgm:presOf/>
        <dgm:forEach name="Name69" ref="parentBackgroundRepeat"/>
      </dgm:layoutNode>
      <dgm:choose name="Name70">
        <dgm:if name="Name71" axis="ch" ptType="node" func="cnt" op="gte" val="1">
          <dgm:layoutNode name="Child6"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3" axis="ch" ptType="node" st="5" cnt="1">
      <dgm:layoutNode name="Accent5">
        <dgm:alg type="sp"/>
        <dgm:shape xmlns:r="http://schemas.openxmlformats.org/officeDocument/2006/relationships" r:blip="">
          <dgm:adjLst/>
        </dgm:shape>
        <dgm:presOf/>
        <dgm:constrLst/>
        <dgm:forEach name="Name74" ref="accentRepeat"/>
      </dgm:layoutNode>
      <dgm:layoutNode name="ParentBackground5">
        <dgm:alg type="sp"/>
        <dgm:shape xmlns:r="http://schemas.openxmlformats.org/officeDocument/2006/relationships" r:blip="">
          <dgm:adjLst/>
        </dgm:shape>
        <dgm:presOf/>
        <dgm:forEach name="Name75" ref="parentBackgroundRepeat"/>
      </dgm:layoutNode>
      <dgm:choose name="Name76">
        <dgm:if name="Name77" axis="ch" ptType="node" func="cnt" op="gte" val="1">
          <dgm:layoutNode name="Child5"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8"/>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79" axis="ch" ptType="node" st="4" cnt="1">
      <dgm:layoutNode name="Accent4">
        <dgm:alg type="sp"/>
        <dgm:shape xmlns:r="http://schemas.openxmlformats.org/officeDocument/2006/relationships" r:blip="">
          <dgm:adjLst/>
        </dgm:shape>
        <dgm:presOf/>
        <dgm:constrLst/>
        <dgm:forEach name="Name80" ref="accentRepeat"/>
      </dgm:layoutNode>
      <dgm:layoutNode name="ParentBackground4">
        <dgm:alg type="sp"/>
        <dgm:shape xmlns:r="http://schemas.openxmlformats.org/officeDocument/2006/relationships" r:blip="">
          <dgm:adjLst/>
        </dgm:shape>
        <dgm:presOf/>
        <dgm:forEach name="Name81" ref="parentBackgroundRepeat"/>
      </dgm:layoutNode>
      <dgm:choose name="Name82">
        <dgm:if name="Name83" axis="ch" ptType="node" func="cnt" op="gte" val="1">
          <dgm:layoutNode name="Child4"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layoutNode name="ParentBackground3">
        <dgm:alg type="sp"/>
        <dgm:shape xmlns:r="http://schemas.openxmlformats.org/officeDocument/2006/relationships" r:blip="">
          <dgm:adjLst/>
        </dgm:shape>
        <dgm:presOf/>
        <dgm:forEach name="Name87" ref="parentBackgroundRepeat"/>
      </dgm:layoutNode>
      <dgm:choose name="Name88">
        <dgm:if name="Name89" axis="ch" ptType="node" func="cnt" op="gte" val="1">
          <dgm:layoutNode name="Child3"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0"/>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1" axis="ch" ptType="node" st="2" cnt="1">
      <dgm:layoutNode name="Accent2">
        <dgm:alg type="sp"/>
        <dgm:shape xmlns:r="http://schemas.openxmlformats.org/officeDocument/2006/relationships" r:blip="">
          <dgm:adjLst/>
        </dgm:shape>
        <dgm:presOf/>
        <dgm:constrLst/>
        <dgm:forEach name="Name92" ref="accentRepeat"/>
      </dgm:layoutNode>
      <dgm:layoutNode name="ParentBackground2" styleLbl="fgAcc1">
        <dgm:alg type="sp"/>
        <dgm:shape xmlns:r="http://schemas.openxmlformats.org/officeDocument/2006/relationships" r:blip="">
          <dgm:adjLst/>
        </dgm:shape>
        <dgm:presOf/>
        <dgm:forEach name="Name93" ref="parentBackgroundRepeat"/>
      </dgm:layoutNode>
      <dgm:choose name="Name94">
        <dgm:if name="Name95" axis="ch" ptType="node" func="cnt" op="gte" val="1">
          <dgm:layoutNode name="Child2"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96"/>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97" axis="ch" ptType="node" cnt="1">
      <dgm:layoutNode name="Accent1">
        <dgm:alg type="sp"/>
        <dgm:shape xmlns:r="http://schemas.openxmlformats.org/officeDocument/2006/relationships" r:blip="">
          <dgm:adjLst/>
        </dgm:shape>
        <dgm:presOf/>
        <dgm:constrLst/>
        <dgm:forEach name="Name98" ref="accentRepeat"/>
      </dgm:layoutNode>
      <dgm:layoutNode name="ParentBackground1">
        <dgm:alg type="sp"/>
        <dgm:shape xmlns:r="http://schemas.openxmlformats.org/officeDocument/2006/relationships" r:blip="">
          <dgm:adjLst/>
        </dgm:shape>
        <dgm:presOf/>
        <dgm:forEach name="Name99" ref="parentBackgroundRepeat"/>
      </dgm:layoutNode>
      <dgm:choose name="Name100">
        <dgm:if name="Name101" axis="ch" ptType="node" func="cnt" op="gte" val="1">
          <dgm:layoutNode name="Child1" styleLbl="revTx">
            <dgm:varLst>
              <dgm:chMax val="0"/>
              <dgm:chPref val="0"/>
              <dgm:bulletEnabled val="1"/>
            </dgm:varLst>
            <dgm:alg type="tx">
              <dgm:param type="stBulletLvl" val="1"/>
              <dgm:param type="parTxLTRAlign" val="l"/>
              <dgm:param type="txAnchorVert" val="t"/>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02"/>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hideGeom="1">
          <dgm:adjLst/>
        </dgm:shape>
        <dgm:presOf axis="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endParaRPr lang="en-US"/>
          </a:p>
        </p:txBody>
      </p:sp>
      <p:sp>
        <p:nvSpPr>
          <p:cNvPr id="4099" name="Rectangle 3"/>
          <p:cNvSpPr>
            <a:spLocks noGrp="1" noChangeArrowheads="1"/>
          </p:cNvSpPr>
          <p:nvPr>
            <p:ph type="dt" sz="quarter" idx="1"/>
          </p:nvPr>
        </p:nvSpPr>
        <p:spPr bwMode="auto">
          <a:xfrm>
            <a:off x="388620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vl1pPr>
          </a:lstStyle>
          <a:p>
            <a:endParaRPr lang="en-US"/>
          </a:p>
        </p:txBody>
      </p:sp>
      <p:sp>
        <p:nvSpPr>
          <p:cNvPr id="4100" name="Rectangle 4"/>
          <p:cNvSpPr>
            <a:spLocks noGrp="1" noChangeArrowheads="1"/>
          </p:cNvSpPr>
          <p:nvPr>
            <p:ph type="ftr" sz="quarter" idx="2"/>
          </p:nvPr>
        </p:nvSpPr>
        <p:spPr bwMode="auto">
          <a:xfrm>
            <a:off x="0" y="8686800"/>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endParaRPr lang="en-US"/>
          </a:p>
        </p:txBody>
      </p:sp>
      <p:sp>
        <p:nvSpPr>
          <p:cNvPr id="4101" name="Rectangle 5"/>
          <p:cNvSpPr>
            <a:spLocks noGrp="1" noChangeArrowheads="1"/>
          </p:cNvSpPr>
          <p:nvPr>
            <p:ph type="sldNum" sz="quarter" idx="3"/>
          </p:nvPr>
        </p:nvSpPr>
        <p:spPr bwMode="auto">
          <a:xfrm>
            <a:off x="3886200" y="8686800"/>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vl1pPr>
          </a:lstStyle>
          <a:p>
            <a:fld id="{5EA8C631-B458-4CBC-A2D2-8044E4A124AF}" type="slidenum">
              <a:rPr lang="en-US"/>
              <a:pPr/>
              <a:t>‹#›</a:t>
            </a:fld>
            <a:endParaRPr lang="en-US"/>
          </a:p>
        </p:txBody>
      </p:sp>
    </p:spTree>
    <p:extLst>
      <p:ext uri="{BB962C8B-B14F-4D97-AF65-F5344CB8AC3E}">
        <p14:creationId xmlns:p14="http://schemas.microsoft.com/office/powerpoint/2010/main" val="369242140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endParaRPr lang="en-US"/>
          </a:p>
        </p:txBody>
      </p:sp>
      <p:sp>
        <p:nvSpPr>
          <p:cNvPr id="3075" name="Rectangle 3"/>
          <p:cNvSpPr>
            <a:spLocks noGrp="1" noChangeArrowheads="1"/>
          </p:cNvSpPr>
          <p:nvPr>
            <p:ph type="dt" idx="1"/>
          </p:nvPr>
        </p:nvSpPr>
        <p:spPr bwMode="auto">
          <a:xfrm>
            <a:off x="388620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vl1pPr>
          </a:lstStyle>
          <a:p>
            <a:endParaRPr lang="en-US"/>
          </a:p>
        </p:txBody>
      </p:sp>
      <p:sp>
        <p:nvSpPr>
          <p:cNvPr id="30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p:spPr>
      </p:sp>
      <p:sp>
        <p:nvSpPr>
          <p:cNvPr id="3077" name="Rectangle 5"/>
          <p:cNvSpPr>
            <a:spLocks noGrp="1" noChangeArrowheads="1"/>
          </p:cNvSpPr>
          <p:nvPr>
            <p:ph type="body" sz="quarter" idx="3"/>
          </p:nvPr>
        </p:nvSpPr>
        <p:spPr bwMode="auto">
          <a:xfrm>
            <a:off x="914400" y="4343400"/>
            <a:ext cx="50292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8" name="Rectangle 6"/>
          <p:cNvSpPr>
            <a:spLocks noGrp="1" noChangeArrowheads="1"/>
          </p:cNvSpPr>
          <p:nvPr>
            <p:ph type="ftr" sz="quarter" idx="4"/>
          </p:nvPr>
        </p:nvSpPr>
        <p:spPr bwMode="auto">
          <a:xfrm>
            <a:off x="0" y="8686800"/>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endParaRPr lang="en-US"/>
          </a:p>
        </p:txBody>
      </p:sp>
      <p:sp>
        <p:nvSpPr>
          <p:cNvPr id="3079" name="Rectangle 7"/>
          <p:cNvSpPr>
            <a:spLocks noGrp="1" noChangeArrowheads="1"/>
          </p:cNvSpPr>
          <p:nvPr>
            <p:ph type="sldNum" sz="quarter" idx="5"/>
          </p:nvPr>
        </p:nvSpPr>
        <p:spPr bwMode="auto">
          <a:xfrm>
            <a:off x="3886200" y="8686800"/>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vl1pPr>
          </a:lstStyle>
          <a:p>
            <a:fld id="{A897F0D9-285D-465E-84B0-213A4348D508}" type="slidenum">
              <a:rPr lang="en-US"/>
              <a:pPr/>
              <a:t>‹#›</a:t>
            </a:fld>
            <a:endParaRPr lang="en-US"/>
          </a:p>
        </p:txBody>
      </p:sp>
    </p:spTree>
    <p:extLst>
      <p:ext uri="{BB962C8B-B14F-4D97-AF65-F5344CB8AC3E}">
        <p14:creationId xmlns:p14="http://schemas.microsoft.com/office/powerpoint/2010/main" val="3066380712"/>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417" kern="1200">
        <a:solidFill>
          <a:schemeClr val="tx1"/>
        </a:solidFill>
        <a:latin typeface="Times New Roman" pitchFamily="18" charset="0"/>
        <a:ea typeface="+mn-ea"/>
        <a:cs typeface="+mn-cs"/>
      </a:defRPr>
    </a:lvl1pPr>
    <a:lvl2pPr marL="544245" algn="l" rtl="0" fontAlgn="base">
      <a:spcBef>
        <a:spcPct val="30000"/>
      </a:spcBef>
      <a:spcAft>
        <a:spcPct val="0"/>
      </a:spcAft>
      <a:defRPr sz="1417" kern="1200">
        <a:solidFill>
          <a:schemeClr val="tx1"/>
        </a:solidFill>
        <a:latin typeface="Times New Roman" pitchFamily="18" charset="0"/>
        <a:ea typeface="+mn-ea"/>
        <a:cs typeface="+mn-cs"/>
      </a:defRPr>
    </a:lvl2pPr>
    <a:lvl3pPr marL="1088490" algn="l" rtl="0" fontAlgn="base">
      <a:spcBef>
        <a:spcPct val="30000"/>
      </a:spcBef>
      <a:spcAft>
        <a:spcPct val="0"/>
      </a:spcAft>
      <a:defRPr sz="1417" kern="1200">
        <a:solidFill>
          <a:schemeClr val="tx1"/>
        </a:solidFill>
        <a:latin typeface="Times New Roman" pitchFamily="18" charset="0"/>
        <a:ea typeface="+mn-ea"/>
        <a:cs typeface="+mn-cs"/>
      </a:defRPr>
    </a:lvl3pPr>
    <a:lvl4pPr marL="1632735" algn="l" rtl="0" fontAlgn="base">
      <a:spcBef>
        <a:spcPct val="30000"/>
      </a:spcBef>
      <a:spcAft>
        <a:spcPct val="0"/>
      </a:spcAft>
      <a:defRPr sz="1417" kern="1200">
        <a:solidFill>
          <a:schemeClr val="tx1"/>
        </a:solidFill>
        <a:latin typeface="Times New Roman" pitchFamily="18" charset="0"/>
        <a:ea typeface="+mn-ea"/>
        <a:cs typeface="+mn-cs"/>
      </a:defRPr>
    </a:lvl4pPr>
    <a:lvl5pPr marL="2176980" algn="l" rtl="0" fontAlgn="base">
      <a:spcBef>
        <a:spcPct val="30000"/>
      </a:spcBef>
      <a:spcAft>
        <a:spcPct val="0"/>
      </a:spcAft>
      <a:defRPr sz="1417" kern="1200">
        <a:solidFill>
          <a:schemeClr val="tx1"/>
        </a:solidFill>
        <a:latin typeface="Times New Roman" pitchFamily="18" charset="0"/>
        <a:ea typeface="+mn-ea"/>
        <a:cs typeface="+mn-cs"/>
      </a:defRPr>
    </a:lvl5pPr>
    <a:lvl6pPr marL="2721224" algn="l" defTabSz="1088490" rtl="0" eaLnBrk="1" latinLnBrk="0" hangingPunct="1">
      <a:defRPr sz="1417" kern="1200">
        <a:solidFill>
          <a:schemeClr val="tx1"/>
        </a:solidFill>
        <a:latin typeface="+mn-lt"/>
        <a:ea typeface="+mn-ea"/>
        <a:cs typeface="+mn-cs"/>
      </a:defRPr>
    </a:lvl6pPr>
    <a:lvl7pPr marL="3265469" algn="l" defTabSz="1088490" rtl="0" eaLnBrk="1" latinLnBrk="0" hangingPunct="1">
      <a:defRPr sz="1417" kern="1200">
        <a:solidFill>
          <a:schemeClr val="tx1"/>
        </a:solidFill>
        <a:latin typeface="+mn-lt"/>
        <a:ea typeface="+mn-ea"/>
        <a:cs typeface="+mn-cs"/>
      </a:defRPr>
    </a:lvl7pPr>
    <a:lvl8pPr marL="3809714" algn="l" defTabSz="1088490" rtl="0" eaLnBrk="1" latinLnBrk="0" hangingPunct="1">
      <a:defRPr sz="1417" kern="1200">
        <a:solidFill>
          <a:schemeClr val="tx1"/>
        </a:solidFill>
        <a:latin typeface="+mn-lt"/>
        <a:ea typeface="+mn-ea"/>
        <a:cs typeface="+mn-cs"/>
      </a:defRPr>
    </a:lvl8pPr>
    <a:lvl9pPr marL="4353959" algn="l" defTabSz="1088490" rtl="0" eaLnBrk="1" latinLnBrk="0" hangingPunct="1">
      <a:defRPr sz="1417"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marL="228600" indent="-228600">
              <a:buAutoNum type="arabicPeriod"/>
            </a:pPr>
            <a:endParaRPr lang="en-US" baseline="0" dirty="0"/>
          </a:p>
        </p:txBody>
      </p:sp>
      <p:sp>
        <p:nvSpPr>
          <p:cNvPr id="4" name="Slide Number Placeholder 3"/>
          <p:cNvSpPr>
            <a:spLocks noGrp="1"/>
          </p:cNvSpPr>
          <p:nvPr>
            <p:ph type="sldNum" sz="quarter" idx="10"/>
          </p:nvPr>
        </p:nvSpPr>
        <p:spPr/>
        <p:txBody>
          <a:bodyPr/>
          <a:lstStyle/>
          <a:p>
            <a:fld id="{A897F0D9-285D-465E-84B0-213A4348D508}" type="slidenum">
              <a:rPr lang="en-US" smtClean="0"/>
              <a:pPr/>
              <a:t>1</a:t>
            </a:fld>
            <a:endParaRPr lang="en-US"/>
          </a:p>
        </p:txBody>
      </p:sp>
    </p:spTree>
    <p:extLst>
      <p:ext uri="{BB962C8B-B14F-4D97-AF65-F5344CB8AC3E}">
        <p14:creationId xmlns:p14="http://schemas.microsoft.com/office/powerpoint/2010/main" val="134439729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a:bodyPr>
          <a:lstStyle/>
          <a:p>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897F0D9-285D-465E-84B0-213A4348D508}" type="slidenum">
              <a:rPr lang="en-US" smtClean="0"/>
              <a:pPr/>
              <a:t>12</a:t>
            </a:fld>
            <a:endParaRPr lang="en-US"/>
          </a:p>
        </p:txBody>
      </p:sp>
    </p:spTree>
    <p:extLst>
      <p:ext uri="{BB962C8B-B14F-4D97-AF65-F5344CB8AC3E}">
        <p14:creationId xmlns:p14="http://schemas.microsoft.com/office/powerpoint/2010/main" val="448525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897F0D9-285D-465E-84B0-213A4348D508}" type="slidenum">
              <a:rPr lang="en-US" smtClean="0"/>
              <a:pPr/>
              <a:t>16</a:t>
            </a:fld>
            <a:endParaRPr lang="en-US"/>
          </a:p>
        </p:txBody>
      </p:sp>
    </p:spTree>
    <p:extLst>
      <p:ext uri="{BB962C8B-B14F-4D97-AF65-F5344CB8AC3E}">
        <p14:creationId xmlns:p14="http://schemas.microsoft.com/office/powerpoint/2010/main" val="197240731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pic>
        <p:nvPicPr>
          <p:cNvPr id="4" name="Picture 3" descr="Watson_Logo_Lockup_RGB.jpg"/>
          <p:cNvPicPr>
            <a:picLocks/>
          </p:cNvPicPr>
          <p:nvPr userDrawn="1"/>
        </p:nvPicPr>
        <p:blipFill>
          <a:blip r:embed="rId2" cstate="screen">
            <a:extLst>
              <a:ext uri="{28A0092B-C50C-407E-A947-70E740481C1C}">
                <a14:useLocalDpi xmlns:a14="http://schemas.microsoft.com/office/drawing/2010/main"/>
              </a:ext>
            </a:extLst>
          </a:blip>
          <a:stretch>
            <a:fillRect/>
          </a:stretch>
        </p:blipFill>
        <p:spPr>
          <a:xfrm>
            <a:off x="914400" y="669676"/>
            <a:ext cx="7138896" cy="5518648"/>
          </a:xfrm>
          <a:prstGeom prst="rect">
            <a:avLst/>
          </a:prstGeom>
        </p:spPr>
      </p:pic>
      <p:sp>
        <p:nvSpPr>
          <p:cNvPr id="2" name="Slide Number Placeholder 1">
            <a:extLst>
              <a:ext uri="{FF2B5EF4-FFF2-40B4-BE49-F238E27FC236}">
                <a16:creationId xmlns:a16="http://schemas.microsoft.com/office/drawing/2014/main" id="{444D55E6-FC99-45F5-960A-13F4B4FCAD76}"/>
              </a:ext>
            </a:extLst>
          </p:cNvPr>
          <p:cNvSpPr>
            <a:spLocks noGrp="1"/>
          </p:cNvSpPr>
          <p:nvPr>
            <p:ph type="sldNum" sz="quarter" idx="10"/>
          </p:nvPr>
        </p:nvSpPr>
        <p:spPr/>
        <p:txBody>
          <a:bodyPr/>
          <a:lstStyle/>
          <a:p>
            <a:fld id="{8C78FA55-7D5B-4EB1-8E6A-286A9D480825}" type="slidenum">
              <a:rPr lang="en-CA" smtClean="0"/>
              <a:pPr/>
              <a:t>‹#›</a:t>
            </a:fld>
            <a:endParaRPr lang="en-CA"/>
          </a:p>
        </p:txBody>
      </p:sp>
      <p:sp>
        <p:nvSpPr>
          <p:cNvPr id="5" name="Rectangle 2">
            <a:extLst>
              <a:ext uri="{FF2B5EF4-FFF2-40B4-BE49-F238E27FC236}">
                <a16:creationId xmlns:a16="http://schemas.microsoft.com/office/drawing/2014/main" id="{8A486D08-0EDD-4D1A-B048-861DCC59A241}"/>
              </a:ext>
            </a:extLst>
          </p:cNvPr>
          <p:cNvSpPr>
            <a:spLocks noGrp="1" noChangeArrowheads="1"/>
          </p:cNvSpPr>
          <p:nvPr>
            <p:ph type="title" hasCustomPrompt="1"/>
          </p:nvPr>
        </p:nvSpPr>
        <p:spPr bwMode="auto">
          <a:xfrm>
            <a:off x="266702" y="338867"/>
            <a:ext cx="7758735" cy="575533"/>
          </a:xfrm>
          <a:prstGeom prst="rect">
            <a:avLst/>
          </a:prstGeom>
          <a:noFill/>
          <a:ln w="9525">
            <a:noFill/>
            <a:miter lim="800000"/>
            <a:headEnd/>
            <a:tailEnd/>
          </a:ln>
          <a:effectLst/>
        </p:spPr>
        <p:txBody>
          <a:bodyPr vert="horz" wrap="square" lIns="130622" tIns="65311" rIns="130622" bIns="65311" numCol="1" anchor="t" anchorCtr="0" compatLnSpc="1">
            <a:prstTxWarp prst="textNoShape">
              <a:avLst/>
            </a:prstTxWarp>
          </a:bodyPr>
          <a:lstStyle>
            <a:lvl1pPr>
              <a:defRPr sz="1400">
                <a:solidFill>
                  <a:schemeClr val="bg1">
                    <a:lumMod val="85000"/>
                  </a:schemeClr>
                </a:solidFill>
              </a:defRPr>
            </a:lvl1pPr>
          </a:lstStyle>
          <a:p>
            <a:pPr lvl="0"/>
            <a:r>
              <a:rPr lang="en-US" dirty="0"/>
              <a:t>This title needs to be here for accessibility reasons. To hide it, click “selection pane’ on the ARRANGE menu in the home tab and then click the eye icon next to the slide title text box.</a:t>
            </a:r>
          </a:p>
        </p:txBody>
      </p:sp>
    </p:spTree>
    <p:extLst>
      <p:ext uri="{BB962C8B-B14F-4D97-AF65-F5344CB8AC3E}">
        <p14:creationId xmlns:p14="http://schemas.microsoft.com/office/powerpoint/2010/main" val="873636972"/>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5" name="Title 4"/>
          <p:cNvSpPr>
            <a:spLocks noGrp="1"/>
          </p:cNvSpPr>
          <p:nvPr>
            <p:ph type="title"/>
          </p:nvPr>
        </p:nvSpPr>
        <p:spPr>
          <a:xfrm>
            <a:off x="266702" y="338867"/>
            <a:ext cx="7758735" cy="499333"/>
          </a:xfrm>
        </p:spPr>
        <p:txBody>
          <a:bodyPr/>
          <a:lstStyle/>
          <a:p>
            <a:r>
              <a:rPr lang="en-US"/>
              <a:t>Click to edit Master title style</a:t>
            </a:r>
          </a:p>
        </p:txBody>
      </p:sp>
      <p:sp>
        <p:nvSpPr>
          <p:cNvPr id="3" name="Content Placeholder 2"/>
          <p:cNvSpPr>
            <a:spLocks noGrp="1"/>
          </p:cNvSpPr>
          <p:nvPr>
            <p:ph sz="half" idx="1"/>
          </p:nvPr>
        </p:nvSpPr>
        <p:spPr>
          <a:xfrm>
            <a:off x="254301" y="1325880"/>
            <a:ext cx="4114800" cy="4770120"/>
          </a:xfrm>
        </p:spPr>
        <p:txBody>
          <a:bodyPr/>
          <a:lstStyle>
            <a:lvl1pPr algn="l">
              <a:defRPr sz="2000"/>
            </a:lvl1pPr>
            <a:lvl2pPr algn="l">
              <a:defRPr sz="1800"/>
            </a:lvl2pPr>
            <a:lvl3pPr algn="l">
              <a:defRPr sz="1600"/>
            </a:lvl3pPr>
            <a:lvl4pPr algn="l">
              <a:defRPr sz="1600"/>
            </a:lvl4pPr>
            <a:lvl5pPr algn="l">
              <a:defRPr sz="1600"/>
            </a:lvl5pPr>
            <a:lvl6pPr>
              <a:defRPr sz="1625"/>
            </a:lvl6pPr>
            <a:lvl7pPr>
              <a:defRPr sz="1625"/>
            </a:lvl7pPr>
            <a:lvl8pPr>
              <a:defRPr sz="1625"/>
            </a:lvl8pPr>
            <a:lvl9pPr>
              <a:defRPr sz="1625"/>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750101" y="1325880"/>
            <a:ext cx="4114800" cy="4770120"/>
          </a:xfrm>
        </p:spPr>
        <p:txBody>
          <a:bodyPr/>
          <a:lstStyle>
            <a:lvl1pPr>
              <a:defRPr sz="1800"/>
            </a:lvl1pPr>
            <a:lvl2pPr>
              <a:defRPr sz="1600"/>
            </a:lvl2pPr>
            <a:lvl3pPr>
              <a:defRPr sz="1500"/>
            </a:lvl3pPr>
            <a:lvl4pPr>
              <a:defRPr sz="1400"/>
            </a:lvl4pPr>
            <a:lvl5pPr>
              <a:defRPr sz="1400"/>
            </a:lvl5pPr>
            <a:lvl6pPr>
              <a:defRPr sz="1625"/>
            </a:lvl6pPr>
            <a:lvl7pPr>
              <a:defRPr sz="1625"/>
            </a:lvl7pPr>
            <a:lvl8pPr>
              <a:defRPr sz="1625"/>
            </a:lvl8pPr>
            <a:lvl9pPr>
              <a:defRPr sz="1625"/>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6"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2" y="762000"/>
            <a:ext cx="7765169" cy="547695"/>
          </a:xfrm>
        </p:spPr>
        <p:txBody>
          <a:bodyPr/>
          <a:lstStyle>
            <a:lvl1pPr marL="0" indent="0">
              <a:buNone/>
              <a:defRPr sz="2000" b="0" i="0">
                <a:solidFill>
                  <a:schemeClr val="tx2">
                    <a:lumMod val="75000"/>
                  </a:schemeClr>
                </a:solidFill>
                <a:latin typeface="Arial" panose="020B0604020202020204" pitchFamily="34" charset="0"/>
                <a:cs typeface="Arial" panose="020B0604020202020204" pitchFamily="34" charset="0"/>
              </a:defRPr>
            </a:lvl1pPr>
            <a:lvl2pPr marL="253427" indent="0">
              <a:buNone/>
              <a:defRPr sz="1813" b="1" i="1"/>
            </a:lvl2pPr>
            <a:lvl3pPr marL="507698" indent="0">
              <a:buNone/>
              <a:defRPr sz="1813" b="1" i="1"/>
            </a:lvl3pPr>
            <a:lvl4pPr marL="761968" indent="0">
              <a:buNone/>
              <a:defRPr sz="1813" b="1" i="1"/>
            </a:lvl4pPr>
            <a:lvl5pPr marL="1016237" indent="0">
              <a:buNone/>
              <a:defRPr sz="1813" b="1" i="1"/>
            </a:lvl5pPr>
          </a:lstStyle>
          <a:p>
            <a:pPr lvl="0"/>
            <a:r>
              <a:rPr lang="en-US" noProof="0" dirty="0"/>
              <a:t>Click to add subtitle</a:t>
            </a:r>
          </a:p>
        </p:txBody>
      </p:sp>
      <p:sp>
        <p:nvSpPr>
          <p:cNvPr id="7"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54301"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2" name="Slide Number Placeholder 1">
            <a:extLst>
              <a:ext uri="{FF2B5EF4-FFF2-40B4-BE49-F238E27FC236}">
                <a16:creationId xmlns:a16="http://schemas.microsoft.com/office/drawing/2014/main" id="{463FC80A-BF27-477C-80E9-58A69E96E88B}"/>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826092036"/>
      </p:ext>
    </p:extLst>
  </p:cSld>
  <p:clrMapOvr>
    <a:masterClrMapping/>
  </p:clrMapOvr>
  <p:transition>
    <p:fade/>
  </p:transition>
  <p:extLst>
    <p:ext uri="{DCECCB84-F9BA-43D5-87BE-67443E8EF086}">
      <p15:sldGuideLst xmlns:p15="http://schemas.microsoft.com/office/powerpoint/2012/main">
        <p15:guide id="1" pos="163"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a:xfrm>
            <a:off x="266702" y="338867"/>
            <a:ext cx="7758735" cy="499333"/>
          </a:xfrm>
        </p:spPr>
        <p:txBody>
          <a:bodyPr/>
          <a:lstStyle/>
          <a:p>
            <a:r>
              <a:rPr lang="en-US"/>
              <a:t>Click to edit Master title style</a:t>
            </a:r>
          </a:p>
        </p:txBody>
      </p:sp>
      <p:sp>
        <p:nvSpPr>
          <p:cNvPr id="4"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2" y="762000"/>
            <a:ext cx="7765169" cy="547695"/>
          </a:xfrm>
        </p:spPr>
        <p:txBody>
          <a:bodyPr/>
          <a:lstStyle>
            <a:lvl1pPr marL="0" indent="0">
              <a:buNone/>
              <a:defRPr sz="2000" b="0" i="0">
                <a:solidFill>
                  <a:schemeClr val="tx2">
                    <a:lumMod val="75000"/>
                  </a:schemeClr>
                </a:solidFill>
                <a:latin typeface="Arial" panose="020B0604020202020204" pitchFamily="34" charset="0"/>
                <a:cs typeface="Arial" panose="020B0604020202020204" pitchFamily="34" charset="0"/>
              </a:defRPr>
            </a:lvl1pPr>
            <a:lvl2pPr marL="253427" indent="0">
              <a:buNone/>
              <a:defRPr sz="1813" b="1" i="1"/>
            </a:lvl2pPr>
            <a:lvl3pPr marL="507698" indent="0">
              <a:buNone/>
              <a:defRPr sz="1813" b="1" i="1"/>
            </a:lvl3pPr>
            <a:lvl4pPr marL="761968" indent="0">
              <a:buNone/>
              <a:defRPr sz="1813" b="1" i="1"/>
            </a:lvl4pPr>
            <a:lvl5pPr marL="1016237" indent="0">
              <a:buNone/>
              <a:defRPr sz="1813" b="1" i="1"/>
            </a:lvl5pPr>
          </a:lstStyle>
          <a:p>
            <a:pPr lvl="0"/>
            <a:r>
              <a:rPr lang="en-US" noProof="0" dirty="0"/>
              <a:t>Click to add subtitle</a:t>
            </a:r>
          </a:p>
        </p:txBody>
      </p:sp>
      <p:sp>
        <p:nvSpPr>
          <p:cNvPr id="5"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2"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2" name="Slide Number Placeholder 1">
            <a:extLst>
              <a:ext uri="{FF2B5EF4-FFF2-40B4-BE49-F238E27FC236}">
                <a16:creationId xmlns:a16="http://schemas.microsoft.com/office/drawing/2014/main" id="{CD67CA29-2906-4CEF-9256-8423498AF775}"/>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3688805592"/>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5176"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3" name="Slide Number Placeholder 2">
            <a:extLst>
              <a:ext uri="{FF2B5EF4-FFF2-40B4-BE49-F238E27FC236}">
                <a16:creationId xmlns:a16="http://schemas.microsoft.com/office/drawing/2014/main" id="{3AB2FDCA-C7A4-41C9-B2F9-3A69C5C20D2C}"/>
              </a:ext>
            </a:extLst>
          </p:cNvPr>
          <p:cNvSpPr>
            <a:spLocks noGrp="1"/>
          </p:cNvSpPr>
          <p:nvPr>
            <p:ph type="sldNum" sz="quarter" idx="13"/>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666504903"/>
      </p:ext>
    </p:extLst>
  </p:cSld>
  <p:clrMapOvr>
    <a:masterClrMapping/>
  </p:clrMapOvr>
  <p:transition>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Section Header Dark Slate">
    <p:bg>
      <p:bgPr>
        <a:solidFill>
          <a:schemeClr val="tx1"/>
        </a:solidFill>
        <a:effectLst/>
      </p:bgPr>
    </p:bg>
    <p:spTree>
      <p:nvGrpSpPr>
        <p:cNvPr id="1" name=""/>
        <p:cNvGrpSpPr/>
        <p:nvPr/>
      </p:nvGrpSpPr>
      <p:grpSpPr>
        <a:xfrm>
          <a:off x="0" y="0"/>
          <a:ext cx="0" cy="0"/>
          <a:chOff x="0" y="0"/>
          <a:chExt cx="0" cy="0"/>
        </a:xfrm>
      </p:grpSpPr>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CD0CF56F-6FA2-4B5D-9CE7-5344FDEEE84A}"/>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206113221"/>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Section Header Dark Slate PATTERN">
    <p:bg>
      <p:bgPr>
        <a:solidFill>
          <a:schemeClr val="tx1"/>
        </a:solidFill>
        <a:effectLst/>
      </p:bgPr>
    </p:bg>
    <p:spTree>
      <p:nvGrpSpPr>
        <p:cNvPr id="1" name=""/>
        <p:cNvGrpSpPr/>
        <p:nvPr/>
      </p:nvGrpSpPr>
      <p:grpSpPr>
        <a:xfrm>
          <a:off x="0" y="0"/>
          <a:ext cx="0" cy="0"/>
          <a:chOff x="0" y="0"/>
          <a:chExt cx="0" cy="0"/>
        </a:xfrm>
      </p:grpSpPr>
      <p:sp>
        <p:nvSpPr>
          <p:cNvPr id="4" name="Freeform 5">
            <a:extLst>
              <a:ext uri="{FF2B5EF4-FFF2-40B4-BE49-F238E27FC236}">
                <a16:creationId xmlns:a16="http://schemas.microsoft.com/office/drawing/2014/main" id="{5E89C2BA-EA7F-40A1-B076-8B8881051909}"/>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576573"/>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12" name="Slide Number Placeholder 11">
            <a:extLst>
              <a:ext uri="{FF2B5EF4-FFF2-40B4-BE49-F238E27FC236}">
                <a16:creationId xmlns:a16="http://schemas.microsoft.com/office/drawing/2014/main" id="{CCD5B834-40E0-449E-895A-25DE1278817F}"/>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300542907"/>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Section Header Light Slate">
    <p:bg>
      <p:bgPr>
        <a:solidFill>
          <a:schemeClr val="tx2"/>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EB3E598F-62BF-40E1-A2B9-5942ADA8138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121756377"/>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Section Header Light Slate PATTERN">
    <p:bg>
      <p:bgPr>
        <a:solidFill>
          <a:schemeClr val="tx2"/>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3837AAFF-6CF1-4B99-AB7F-893575131F81}"/>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658EAB"/>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3" name="Slide Number Placeholder 2">
            <a:extLst>
              <a:ext uri="{FF2B5EF4-FFF2-40B4-BE49-F238E27FC236}">
                <a16:creationId xmlns:a16="http://schemas.microsoft.com/office/drawing/2014/main" id="{6097D3C2-EC0C-4142-93AC-D96199E63AE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32115495"/>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Section Header Orange">
    <p:bg>
      <p:bgPr>
        <a:solidFill>
          <a:schemeClr val="accent1"/>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E9BB08C7-7013-42B5-B994-20D6AA3E140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343854545"/>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Section Header Orange PATTERN">
    <p:bg>
      <p:bgPr>
        <a:solidFill>
          <a:schemeClr val="accent1"/>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4D163534-BFBB-43A9-9391-CC3DC2C42DB2}"/>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ED8457"/>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8BAA4784-F3BE-4F94-B4A6-1291E48C1E8D}"/>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556433998"/>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Section Header Teal">
    <p:bg>
      <p:bgPr>
        <a:solidFill>
          <a:srgbClr val="35A0A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rgbClr val="C9EBED"/>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F9EF8D54-40E0-485B-A827-207FA99DCF0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127881665"/>
      </p:ext>
    </p:extLst>
  </p:cSld>
  <p:clrMapOvr>
    <a:masterClrMapping/>
  </p:clrMapOvr>
  <p:transition>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showMasterPhAnim="0" preserve="1" userDrawn="1">
  <p:cSld name="Title Slide">
    <p:bg>
      <p:bgPr>
        <a:solidFill>
          <a:schemeClr val="tx2"/>
        </a:soli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47947D18-C493-4E6B-AE85-ABF15279EF43}"/>
              </a:ext>
            </a:extLst>
          </p:cNvPr>
          <p:cNvSpPr/>
          <p:nvPr userDrawn="1"/>
        </p:nvSpPr>
        <p:spPr>
          <a:xfrm>
            <a:off x="-1" y="0"/>
            <a:ext cx="5773166" cy="6858000"/>
          </a:xfrm>
          <a:custGeom>
            <a:avLst/>
            <a:gdLst>
              <a:gd name="connsiteX0" fmla="*/ 0 w 5773166"/>
              <a:gd name="connsiteY0" fmla="*/ 0 h 6858000"/>
              <a:gd name="connsiteX1" fmla="*/ 4225819 w 5773166"/>
              <a:gd name="connsiteY1" fmla="*/ 0 h 6858000"/>
              <a:gd name="connsiteX2" fmla="*/ 4287106 w 5773166"/>
              <a:gd name="connsiteY2" fmla="*/ 52192 h 6858000"/>
              <a:gd name="connsiteX3" fmla="*/ 5773166 w 5773166"/>
              <a:gd name="connsiteY3" fmla="*/ 3413828 h 6858000"/>
              <a:gd name="connsiteX4" fmla="*/ 4287106 w 5773166"/>
              <a:gd name="connsiteY4" fmla="*/ 6775464 h 6858000"/>
              <a:gd name="connsiteX5" fmla="*/ 4190187 w 5773166"/>
              <a:gd name="connsiteY5" fmla="*/ 6858000 h 6858000"/>
              <a:gd name="connsiteX6" fmla="*/ 0 w 5773166"/>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3166" h="6858000">
                <a:moveTo>
                  <a:pt x="0" y="0"/>
                </a:moveTo>
                <a:lnTo>
                  <a:pt x="4225819" y="0"/>
                </a:lnTo>
                <a:lnTo>
                  <a:pt x="4287106" y="52192"/>
                </a:lnTo>
                <a:cubicBezTo>
                  <a:pt x="5205270" y="912510"/>
                  <a:pt x="5773166" y="2101028"/>
                  <a:pt x="5773166" y="3413828"/>
                </a:cubicBezTo>
                <a:cubicBezTo>
                  <a:pt x="5773166" y="4726629"/>
                  <a:pt x="5205270" y="5915147"/>
                  <a:pt x="4287106" y="6775464"/>
                </a:cubicBezTo>
                <a:lnTo>
                  <a:pt x="4190187" y="6858000"/>
                </a:lnTo>
                <a:lnTo>
                  <a:pt x="0" y="6858000"/>
                </a:lnTo>
                <a:close/>
              </a:path>
            </a:pathLst>
          </a:custGeom>
          <a:blipFill rotWithShape="1">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 name="Oval 5">
            <a:extLst>
              <a:ext uri="{FF2B5EF4-FFF2-40B4-BE49-F238E27FC236}">
                <a16:creationId xmlns:a16="http://schemas.microsoft.com/office/drawing/2014/main" id="{7D469472-FE17-46D3-980E-88BB98C8EEDE}"/>
              </a:ext>
            </a:extLst>
          </p:cNvPr>
          <p:cNvSpPr/>
          <p:nvPr userDrawn="1"/>
        </p:nvSpPr>
        <p:spPr>
          <a:xfrm>
            <a:off x="838200" y="1921931"/>
            <a:ext cx="2926080" cy="2926080"/>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28"/>
          </a:p>
        </p:txBody>
      </p:sp>
      <p:pic>
        <p:nvPicPr>
          <p:cNvPr id="7" name="Picture 6">
            <a:extLst>
              <a:ext uri="{FF2B5EF4-FFF2-40B4-BE49-F238E27FC236}">
                <a16:creationId xmlns:a16="http://schemas.microsoft.com/office/drawing/2014/main" id="{A8E287A3-C4BD-47CE-8435-CDA158ABFF84}"/>
              </a:ext>
            </a:extLst>
          </p:cNvPr>
          <p:cNvPicPr>
            <a:picLocks/>
          </p:cNvPicPr>
          <p:nvPr userDrawn="1"/>
        </p:nvPicPr>
        <p:blipFill>
          <a:blip r:embed="rId3" cstate="screen">
            <a:extLst>
              <a:ext uri="{28A0092B-C50C-407E-A947-70E740481C1C}">
                <a14:useLocalDpi xmlns:a14="http://schemas.microsoft.com/office/drawing/2010/main"/>
              </a:ext>
            </a:extLst>
          </a:blip>
          <a:stretch>
            <a:fillRect/>
          </a:stretch>
        </p:blipFill>
        <p:spPr>
          <a:xfrm>
            <a:off x="1297243" y="2844372"/>
            <a:ext cx="1916544" cy="1081199"/>
          </a:xfrm>
          <a:prstGeom prst="rect">
            <a:avLst/>
          </a:prstGeom>
        </p:spPr>
      </p:pic>
      <p:sp>
        <p:nvSpPr>
          <p:cNvPr id="5122" name="Rectangle 2"/>
          <p:cNvSpPr>
            <a:spLocks noGrp="1" noChangeArrowheads="1"/>
          </p:cNvSpPr>
          <p:nvPr>
            <p:ph type="ctrTitle"/>
          </p:nvPr>
        </p:nvSpPr>
        <p:spPr>
          <a:xfrm>
            <a:off x="6096000" y="508000"/>
            <a:ext cx="2674144" cy="3140075"/>
          </a:xfrm>
        </p:spPr>
        <p:txBody>
          <a:bodyPr anchor="b" anchorCtr="0"/>
          <a:lstStyle>
            <a:lvl1pPr algn="r">
              <a:defRPr sz="2400">
                <a:solidFill>
                  <a:schemeClr val="bg1"/>
                </a:solidFill>
                <a:latin typeface="Arial" panose="020B0604020202020204" pitchFamily="34" charset="0"/>
              </a:defRPr>
            </a:lvl1pPr>
          </a:lstStyle>
          <a:p>
            <a:r>
              <a:rPr lang="en-US" dirty="0"/>
              <a:t>Click to edit Master title style</a:t>
            </a:r>
          </a:p>
        </p:txBody>
      </p:sp>
      <p:sp>
        <p:nvSpPr>
          <p:cNvPr id="5123" name="Rectangle 3"/>
          <p:cNvSpPr>
            <a:spLocks noGrp="1" noChangeArrowheads="1"/>
          </p:cNvSpPr>
          <p:nvPr>
            <p:ph type="subTitle" idx="1"/>
          </p:nvPr>
        </p:nvSpPr>
        <p:spPr>
          <a:xfrm>
            <a:off x="6003132" y="3937002"/>
            <a:ext cx="2767013" cy="384175"/>
          </a:xfrm>
        </p:spPr>
        <p:txBody>
          <a:bodyPr/>
          <a:lstStyle>
            <a:lvl1pPr marL="0" indent="0" algn="r">
              <a:buFontTx/>
              <a:buNone/>
              <a:defRPr sz="1400">
                <a:solidFill>
                  <a:schemeClr val="bg1"/>
                </a:solidFill>
                <a:latin typeface="Arial" panose="020B0604020202020204" pitchFamily="34" charset="0"/>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6000749" y="4213227"/>
            <a:ext cx="2769395" cy="384175"/>
          </a:xfrm>
        </p:spPr>
        <p:txBody>
          <a:bodyPr/>
          <a:lstStyle>
            <a:lvl1pPr marL="0" indent="0" algn="r">
              <a:buFontTx/>
              <a:buNone/>
              <a:defRPr sz="1400">
                <a:solidFill>
                  <a:schemeClr val="bg1"/>
                </a:solidFill>
                <a:latin typeface="Arial" panose="020B0604020202020204" pitchFamily="34" charset="0"/>
              </a:defRPr>
            </a:lvl1pPr>
            <a:lvl2pPr marL="408184" indent="0">
              <a:buNone/>
              <a:defRPr/>
            </a:lvl2pPr>
          </a:lstStyle>
          <a:p>
            <a:pPr lvl="0"/>
            <a:r>
              <a:rPr lang="en-US" dirty="0"/>
              <a:t>EDIT MASTER TEXT STYLES</a:t>
            </a:r>
          </a:p>
        </p:txBody>
      </p:sp>
      <p:cxnSp>
        <p:nvCxnSpPr>
          <p:cNvPr id="10" name="Straight Connector 9">
            <a:extLst>
              <a:ext uri="{FF2B5EF4-FFF2-40B4-BE49-F238E27FC236}">
                <a16:creationId xmlns:a16="http://schemas.microsoft.com/office/drawing/2014/main" id="{29EBADBC-4FE0-48F5-9837-598BBD348924}"/>
              </a:ext>
            </a:extLst>
          </p:cNvPr>
          <p:cNvCxnSpPr>
            <a:cxnSpLocks/>
          </p:cNvCxnSpPr>
          <p:nvPr userDrawn="1"/>
        </p:nvCxnSpPr>
        <p:spPr>
          <a:xfrm>
            <a:off x="6489948" y="3657109"/>
            <a:ext cx="2184947" cy="108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4" name="Slide Number Placeholder 3">
            <a:extLst>
              <a:ext uri="{FF2B5EF4-FFF2-40B4-BE49-F238E27FC236}">
                <a16:creationId xmlns:a16="http://schemas.microsoft.com/office/drawing/2014/main" id="{5F157537-CE02-49A4-96A6-BAED31559CC6}"/>
              </a:ext>
            </a:extLst>
          </p:cNvPr>
          <p:cNvSpPr>
            <a:spLocks noGrp="1"/>
          </p:cNvSpPr>
          <p:nvPr>
            <p:ph type="sldNum" sz="quarter" idx="11"/>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127859700"/>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Section Header Teal PATTERN">
    <p:bg>
      <p:bgPr>
        <a:solidFill>
          <a:srgbClr val="35A0A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975496A-46AE-43A0-87DC-92E76FA876C4}"/>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4EABAE"/>
          </a:solidFill>
          <a:ln>
            <a:noFill/>
          </a:ln>
        </p:spPr>
        <p:txBody>
          <a:bodyPr vert="horz" wrap="square" lIns="91440" tIns="45720" rIns="91440" bIns="45720" numCol="1" anchor="t" anchorCtr="0" compatLnSpc="1">
            <a:prstTxWarp prst="textNoShape">
              <a:avLst/>
            </a:prstTxWarp>
          </a:bodyPr>
          <a:lstStyle/>
          <a:p>
            <a:endParaRPr lang="en-CA" dirty="0"/>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rgbClr val="C9EBED"/>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3907A304-B46F-48FA-8184-DFAF7C23B819}"/>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496472600"/>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Section Header Magenta">
    <p:bg>
      <p:bgPr>
        <a:solidFill>
          <a:schemeClr val="accent3"/>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4">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9AB6419-E80A-444A-8513-EF033DBFAD66}"/>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947217722"/>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Section Header Magenta PATTERN">
    <p:bg>
      <p:bgPr>
        <a:solidFill>
          <a:schemeClr val="accent3"/>
        </a:solidFill>
        <a:effectLst/>
      </p:bgPr>
    </p:bg>
    <p:spTree>
      <p:nvGrpSpPr>
        <p:cNvPr id="1" name=""/>
        <p:cNvGrpSpPr/>
        <p:nvPr/>
      </p:nvGrpSpPr>
      <p:grpSpPr>
        <a:xfrm>
          <a:off x="0" y="0"/>
          <a:ext cx="0" cy="0"/>
          <a:chOff x="0" y="0"/>
          <a:chExt cx="0" cy="0"/>
        </a:xfrm>
      </p:grpSpPr>
      <p:sp>
        <p:nvSpPr>
          <p:cNvPr id="11" name="Freeform 5">
            <a:extLst>
              <a:ext uri="{FF2B5EF4-FFF2-40B4-BE49-F238E27FC236}">
                <a16:creationId xmlns:a16="http://schemas.microsoft.com/office/drawing/2014/main" id="{DC21F855-5C46-4109-833C-9335834D0053}"/>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A44770"/>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4">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10" name="Slide Number Placeholder 9">
            <a:extLst>
              <a:ext uri="{FF2B5EF4-FFF2-40B4-BE49-F238E27FC236}">
                <a16:creationId xmlns:a16="http://schemas.microsoft.com/office/drawing/2014/main" id="{363C1E95-E7C2-494B-ABFF-016354A89EA1}"/>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591506679"/>
      </p:ext>
    </p:extLst>
  </p:cSld>
  <p:clrMapOvr>
    <a:masterClrMapping/>
  </p:clrMapOvr>
  <p:transition>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Section Header Lime">
    <p:bg>
      <p:bgPr>
        <a:solidFill>
          <a:srgbClr val="83A35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tx1">
                    <a:lumMod val="5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tx1">
                    <a:lumMod val="50000"/>
                  </a:schemeClr>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5991F3D1-F086-493D-AB2D-0493308DE771}"/>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170055592"/>
      </p:ext>
    </p:extLst>
  </p:cSld>
  <p:clrMapOvr>
    <a:masterClrMapping/>
  </p:clrMapOvr>
  <p:transition>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Section Header Lime PATTERN">
    <p:bg>
      <p:bgPr>
        <a:solidFill>
          <a:srgbClr val="83A35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8470CDF0-2EA5-48F6-9418-06F819F72ECA}"/>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97AA7A"/>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tx1">
                    <a:lumMod val="5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tx1">
                    <a:lumMod val="50000"/>
                  </a:schemeClr>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460D0DA0-7D80-4DA2-8119-C0E2CA93F8AA}"/>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471160930"/>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Section Header Indigo">
    <p:bg>
      <p:bgPr>
        <a:solidFill>
          <a:schemeClr val="accent5"/>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43CD0307-0892-435D-B8CD-E2C2B48C3C9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4881192"/>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Section Header Indigo PATTERN">
    <p:bg>
      <p:bgPr>
        <a:solidFill>
          <a:schemeClr val="accent5"/>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5FD1D7B-B93F-462D-B05C-218A1D1FB8F0}"/>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535F8D"/>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1197A82D-78B5-48B8-89D8-FDA07389EF94}"/>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387538392"/>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Section Header Green">
    <p:bg>
      <p:bgPr>
        <a:solidFill>
          <a:srgbClr val="2E826B"/>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66A5A20B-BC36-434E-9F7E-8BBD58B9958C}"/>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421241661"/>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Section Header Green PATTERN">
    <p:bg>
      <p:bgPr>
        <a:solidFill>
          <a:srgbClr val="2E826B"/>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8FAA08D3-E6C2-44AD-8062-2E3A8BE1D4F9}"/>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4D8C7B"/>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09E58EF-0FA9-4DA5-95BD-712A23885BE8}"/>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375283692"/>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Section Header Gold">
    <p:bg>
      <p:bgPr>
        <a:solidFill>
          <a:srgbClr val="E3972D"/>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tx1">
                    <a:lumMod val="5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tx1">
                    <a:lumMod val="50000"/>
                  </a:schemeClr>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FBF06A7E-AA19-43E0-B209-B7AFD48797CF}"/>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872705627"/>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showMasterPhAnim="0" preserve="1" userDrawn="1">
  <p:cSld name="Title Slide 2">
    <p:bg>
      <p:bgPr>
        <a:solidFill>
          <a:schemeClr val="tx2"/>
        </a:soli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0DBD1FF5-A0A2-45CE-AC71-262DAABC98C7}"/>
              </a:ext>
            </a:extLst>
          </p:cNvPr>
          <p:cNvPicPr/>
          <p:nvPr userDrawn="1"/>
        </p:nvPicPr>
        <p:blipFill rotWithShape="1">
          <a:blip r:embed="rId2"/>
          <a:srcRect l="1543" b="2072"/>
          <a:stretch/>
        </p:blipFill>
        <p:spPr bwMode="auto">
          <a:xfrm>
            <a:off x="1" y="0"/>
            <a:ext cx="9143999" cy="3978275"/>
          </a:xfrm>
          <a:prstGeom prst="rect">
            <a:avLst/>
          </a:prstGeom>
          <a:ln>
            <a:noFill/>
          </a:ln>
          <a:extLst>
            <a:ext uri="{53640926-AAD7-44D8-BBD7-CCE9431645EC}">
              <a14:shadowObscured xmlns:a14="http://schemas.microsoft.com/office/drawing/2010/main"/>
            </a:ext>
          </a:extLst>
        </p:spPr>
      </p:pic>
      <p:sp>
        <p:nvSpPr>
          <p:cNvPr id="5123" name="Rectangle 3"/>
          <p:cNvSpPr>
            <a:spLocks noGrp="1" noChangeArrowheads="1"/>
          </p:cNvSpPr>
          <p:nvPr>
            <p:ph type="subTitle" idx="1"/>
          </p:nvPr>
        </p:nvSpPr>
        <p:spPr>
          <a:xfrm>
            <a:off x="6003132" y="5562600"/>
            <a:ext cx="2767013" cy="384175"/>
          </a:xfrm>
        </p:spPr>
        <p:txBody>
          <a:bodyPr/>
          <a:lstStyle>
            <a:lvl1pPr marL="0" indent="0" algn="r">
              <a:buFontTx/>
              <a:buNone/>
              <a:defRPr sz="1400">
                <a:solidFill>
                  <a:schemeClr val="bg1"/>
                </a:solidFill>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6000749" y="5838826"/>
            <a:ext cx="2769395" cy="384175"/>
          </a:xfrm>
        </p:spPr>
        <p:txBody>
          <a:bodyPr/>
          <a:lstStyle>
            <a:lvl1pPr marL="0" indent="0" algn="r">
              <a:buFontTx/>
              <a:buNone/>
              <a:defRPr sz="1400">
                <a:solidFill>
                  <a:schemeClr val="bg1"/>
                </a:solidFill>
              </a:defRPr>
            </a:lvl1pPr>
            <a:lvl2pPr marL="408184" indent="0">
              <a:buNone/>
              <a:defRPr/>
            </a:lvl2pPr>
          </a:lstStyle>
          <a:p>
            <a:pPr lvl="0"/>
            <a:r>
              <a:rPr lang="en-US" dirty="0"/>
              <a:t>EDIT MASTER TEXT STYLES</a:t>
            </a:r>
          </a:p>
        </p:txBody>
      </p:sp>
      <p:cxnSp>
        <p:nvCxnSpPr>
          <p:cNvPr id="9" name="Straight Connector 8">
            <a:extLst>
              <a:ext uri="{FF2B5EF4-FFF2-40B4-BE49-F238E27FC236}">
                <a16:creationId xmlns:a16="http://schemas.microsoft.com/office/drawing/2014/main" id="{76A20EC8-6B7B-47E5-A005-02105EA4CADB}"/>
              </a:ext>
            </a:extLst>
          </p:cNvPr>
          <p:cNvCxnSpPr>
            <a:cxnSpLocks/>
          </p:cNvCxnSpPr>
          <p:nvPr userDrawn="1"/>
        </p:nvCxnSpPr>
        <p:spPr>
          <a:xfrm flipV="1">
            <a:off x="4707732" y="5426077"/>
            <a:ext cx="3960019" cy="3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5122" name="Rectangle 2"/>
          <p:cNvSpPr>
            <a:spLocks noGrp="1" noChangeArrowheads="1"/>
          </p:cNvSpPr>
          <p:nvPr>
            <p:ph type="ctrTitle"/>
          </p:nvPr>
        </p:nvSpPr>
        <p:spPr>
          <a:xfrm>
            <a:off x="4524377" y="4254502"/>
            <a:ext cx="4245769" cy="1128765"/>
          </a:xfrm>
        </p:spPr>
        <p:txBody>
          <a:bodyPr anchor="b" anchorCtr="0"/>
          <a:lstStyle>
            <a:lvl1pPr algn="r">
              <a:defRPr sz="2400">
                <a:solidFill>
                  <a:schemeClr val="bg1"/>
                </a:solidFill>
              </a:defRPr>
            </a:lvl1pPr>
          </a:lstStyle>
          <a:p>
            <a:r>
              <a:rPr lang="en-US" dirty="0"/>
              <a:t>Click to edit Master title style</a:t>
            </a:r>
          </a:p>
        </p:txBody>
      </p:sp>
      <p:sp>
        <p:nvSpPr>
          <p:cNvPr id="4" name="Slide Number Placeholder 3">
            <a:extLst>
              <a:ext uri="{FF2B5EF4-FFF2-40B4-BE49-F238E27FC236}">
                <a16:creationId xmlns:a16="http://schemas.microsoft.com/office/drawing/2014/main" id="{21769E40-6260-4F3F-A5DC-B21F40AD4DA7}"/>
              </a:ext>
            </a:extLst>
          </p:cNvPr>
          <p:cNvSpPr>
            <a:spLocks noGrp="1"/>
          </p:cNvSpPr>
          <p:nvPr>
            <p:ph type="sldNum" sz="quarter" idx="11"/>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
        <p:nvSpPr>
          <p:cNvPr id="14" name="Oval 13">
            <a:extLst>
              <a:ext uri="{FF2B5EF4-FFF2-40B4-BE49-F238E27FC236}">
                <a16:creationId xmlns:a16="http://schemas.microsoft.com/office/drawing/2014/main" id="{1241C0F4-DD70-4E2C-BAA9-A43D31128780}"/>
              </a:ext>
            </a:extLst>
          </p:cNvPr>
          <p:cNvSpPr/>
          <p:nvPr userDrawn="1"/>
        </p:nvSpPr>
        <p:spPr>
          <a:xfrm>
            <a:off x="1017065" y="2521015"/>
            <a:ext cx="2926080" cy="2926080"/>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28"/>
          </a:p>
        </p:txBody>
      </p:sp>
      <p:pic>
        <p:nvPicPr>
          <p:cNvPr id="15" name="Picture 14">
            <a:extLst>
              <a:ext uri="{FF2B5EF4-FFF2-40B4-BE49-F238E27FC236}">
                <a16:creationId xmlns:a16="http://schemas.microsoft.com/office/drawing/2014/main" id="{299E4269-2BE6-4002-8271-BAE684EA0E84}"/>
              </a:ext>
            </a:extLst>
          </p:cNvPr>
          <p:cNvPicPr>
            <a:picLocks/>
          </p:cNvPicPr>
          <p:nvPr userDrawn="1"/>
        </p:nvPicPr>
        <p:blipFill>
          <a:blip r:embed="rId3" cstate="screen">
            <a:extLst>
              <a:ext uri="{28A0092B-C50C-407E-A947-70E740481C1C}">
                <a14:useLocalDpi xmlns:a14="http://schemas.microsoft.com/office/drawing/2010/main"/>
              </a:ext>
            </a:extLst>
          </a:blip>
          <a:stretch>
            <a:fillRect/>
          </a:stretch>
        </p:blipFill>
        <p:spPr>
          <a:xfrm>
            <a:off x="1521833" y="3443455"/>
            <a:ext cx="1916544" cy="1081199"/>
          </a:xfrm>
          <a:prstGeom prst="rect">
            <a:avLst/>
          </a:prstGeom>
        </p:spPr>
      </p:pic>
    </p:spTree>
    <p:extLst>
      <p:ext uri="{BB962C8B-B14F-4D97-AF65-F5344CB8AC3E}">
        <p14:creationId xmlns:p14="http://schemas.microsoft.com/office/powerpoint/2010/main" val="852845855"/>
      </p:ext>
    </p:extLst>
  </p:cSld>
  <p:clrMapOvr>
    <a:masterClrMapping/>
  </p:clrMapOvr>
  <p:transition>
    <p:fade/>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Section Header Gold PATTERN">
    <p:bg>
      <p:bgPr>
        <a:solidFill>
          <a:srgbClr val="E3972D"/>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BE68A10-E79D-4CFA-B216-26AF87FBA8CE}"/>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D28821"/>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tx1">
                    <a:lumMod val="5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tx1">
                    <a:lumMod val="50000"/>
                  </a:schemeClr>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5FFA335-402D-44B0-88E3-F2F02D4D489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956177849"/>
      </p:ext>
    </p:extLst>
  </p:cSld>
  <p:clrMapOvr>
    <a:masterClrMapping/>
  </p:clrMapOvr>
  <p:transition>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Section Header Red">
    <p:bg>
      <p:bgPr>
        <a:solidFill>
          <a:srgbClr val="CD483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34C2ED06-30DC-4536-88DC-C70380CA911B}"/>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015289027"/>
      </p:ext>
    </p:extLst>
  </p:cSld>
  <p:clrMapOvr>
    <a:masterClrMapping/>
  </p:clrMapOvr>
  <p:transition>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Section Header Red PATTERN">
    <p:bg>
      <p:bgPr>
        <a:solidFill>
          <a:srgbClr val="CD483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5248363D-C769-4AF4-9B30-2D16F52ECF23}"/>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CD6151"/>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6675F2A7-C835-4A0B-8211-8BDB953D2938}"/>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0787453"/>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Section Header Violet">
    <p:bg>
      <p:bgPr>
        <a:solidFill>
          <a:srgbClr val="5C3F6E"/>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5">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2AA9F30E-0CD7-46A9-A265-193A7A414F2A}"/>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971034756"/>
      </p:ext>
    </p:extLst>
  </p:cSld>
  <p:clrMapOvr>
    <a:masterClrMapping/>
  </p:clrMapOvr>
  <p:transition>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Section Header Violet PATTERN">
    <p:bg>
      <p:bgPr>
        <a:solidFill>
          <a:srgbClr val="5C3F6E"/>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195572A3-76DD-459D-9E3E-755E2AEDA114}"/>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6D4E81"/>
          </a:solidFill>
          <a:ln>
            <a:noFill/>
          </a:ln>
        </p:spPr>
        <p:txBody>
          <a:bodyPr vert="horz" wrap="square" lIns="91440" tIns="45720" rIns="91440" bIns="45720" numCol="1" anchor="t" anchorCtr="0" compatLnSpc="1">
            <a:prstTxWarp prst="textNoShape">
              <a:avLst/>
            </a:prstTxWarp>
          </a:bodyPr>
          <a:lstStyle/>
          <a:p>
            <a:endParaRPr lang="en-CA"/>
          </a:p>
        </p:txBody>
      </p:sp>
      <p:sp>
        <p:nvSpPr>
          <p:cNvPr id="5" name="Text Placeholder 2"/>
          <p:cNvSpPr>
            <a:spLocks noGrp="1"/>
          </p:cNvSpPr>
          <p:nvPr>
            <p:ph type="body" idx="1" hasCustomPrompt="1"/>
          </p:nvPr>
        </p:nvSpPr>
        <p:spPr>
          <a:xfrm>
            <a:off x="400335"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2200" cap="none" dirty="0">
                <a:solidFill>
                  <a:schemeClr val="accent5">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300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52A8E285-5FEC-4715-AB9D-4BE314D515FF}"/>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82713585"/>
      </p:ext>
    </p:extLst>
  </p:cSld>
  <p:clrMapOvr>
    <a:masterClrMapping/>
  </p:clrMapOvr>
  <p:transition>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cSld name="1_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000" b="0" i="0">
                <a:solidFill>
                  <a:srgbClr val="425263"/>
                </a:solidFill>
                <a:latin typeface="Arial"/>
                <a:cs typeface="Arial"/>
              </a:defRPr>
            </a:lvl1pPr>
          </a:lstStyle>
          <a:p>
            <a:endParaRPr/>
          </a:p>
        </p:txBody>
      </p:sp>
      <p:sp>
        <p:nvSpPr>
          <p:cNvPr id="3" name="Holder 3"/>
          <p:cNvSpPr>
            <a:spLocks noGrp="1"/>
          </p:cNvSpPr>
          <p:nvPr>
            <p:ph sz="half" idx="2"/>
          </p:nvPr>
        </p:nvSpPr>
        <p:spPr>
          <a:xfrm>
            <a:off x="457200" y="1577340"/>
            <a:ext cx="397764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4709159" y="1577340"/>
            <a:ext cx="397764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10/14/2019</a:t>
            </a:fld>
            <a:endParaRPr lang="en-US"/>
          </a:p>
        </p:txBody>
      </p:sp>
      <p:sp>
        <p:nvSpPr>
          <p:cNvPr id="7" name="Holder 7"/>
          <p:cNvSpPr>
            <a:spLocks noGrp="1"/>
          </p:cNvSpPr>
          <p:nvPr>
            <p:ph type="sldNum" sz="quarter" idx="7"/>
          </p:nvPr>
        </p:nvSpPr>
        <p:spPr/>
        <p:txBody>
          <a:bodyPr lIns="0" tIns="0" rIns="0" bIns="0"/>
          <a:lstStyle>
            <a:lvl1pPr>
              <a:defRPr sz="1200" b="0" i="0">
                <a:solidFill>
                  <a:srgbClr val="92979F"/>
                </a:solidFill>
                <a:latin typeface="Arial"/>
                <a:cs typeface="Arial"/>
              </a:defRPr>
            </a:lvl1pPr>
          </a:lstStyle>
          <a:p>
            <a:pPr marL="110489">
              <a:lnSpc>
                <a:spcPct val="100000"/>
              </a:lnSpc>
            </a:pPr>
            <a:fld id="{81D60167-4931-47E6-BA6A-407CBD079E47}" type="slidenum">
              <a:rPr dirty="0">
                <a:solidFill>
                  <a:srgbClr val="D9D9D9"/>
                </a:solidFill>
              </a:rPr>
              <a:t>‹#›</a:t>
            </a:fld>
            <a:endParaRPr dirty="0">
              <a:solidFill>
                <a:srgbClr val="D9D9D9"/>
              </a:solidFill>
            </a:endParaRPr>
          </a:p>
        </p:txBody>
      </p:sp>
    </p:spTree>
    <p:extLst>
      <p:ext uri="{BB962C8B-B14F-4D97-AF65-F5344CB8AC3E}">
        <p14:creationId xmlns:p14="http://schemas.microsoft.com/office/powerpoint/2010/main" val="59811372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66700" y="1600200"/>
            <a:ext cx="8610600" cy="4267201"/>
          </a:xfrm>
        </p:spPr>
        <p:txBody>
          <a:bodyPr/>
          <a:lstStyle>
            <a:lvl1pPr>
              <a:spcBef>
                <a:spcPts val="600"/>
              </a:spcBef>
              <a:spcAft>
                <a:spcPts val="800"/>
              </a:spcAft>
              <a:buClr>
                <a:schemeClr val="tx2">
                  <a:lumMod val="50000"/>
                </a:schemeClr>
              </a:buClr>
              <a:defRPr/>
            </a:lvl1pPr>
            <a:lvl2pPr>
              <a:spcBef>
                <a:spcPts val="600"/>
              </a:spcBef>
              <a:spcAft>
                <a:spcPts val="800"/>
              </a:spcAft>
              <a:buClr>
                <a:schemeClr val="tx2">
                  <a:lumMod val="50000"/>
                </a:schemeClr>
              </a:buClr>
              <a:defRPr/>
            </a:lvl2pPr>
            <a:lvl3pPr>
              <a:spcBef>
                <a:spcPts val="600"/>
              </a:spcBef>
              <a:spcAft>
                <a:spcPts val="800"/>
              </a:spcAft>
              <a:buClr>
                <a:schemeClr val="tx2">
                  <a:lumMod val="50000"/>
                </a:schemeClr>
              </a:buClr>
              <a:defRPr/>
            </a:lvl3pPr>
            <a:lvl4pPr>
              <a:spcBef>
                <a:spcPts val="600"/>
              </a:spcBef>
              <a:spcAft>
                <a:spcPts val="800"/>
              </a:spcAft>
              <a:buClr>
                <a:schemeClr val="tx2">
                  <a:lumMod val="50000"/>
                </a:schemeClr>
              </a:buClr>
              <a:defRPr/>
            </a:lvl4pPr>
            <a:lvl5pPr>
              <a:spcBef>
                <a:spcPts val="600"/>
              </a:spcBef>
              <a:spcAft>
                <a:spcPts val="800"/>
              </a:spcAft>
              <a:buClr>
                <a:schemeClr val="tx2">
                  <a:lumMod val="50000"/>
                </a:schemeClr>
              </a:buClr>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0"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17"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2" y="762000"/>
            <a:ext cx="7765169" cy="547695"/>
          </a:xfrm>
        </p:spPr>
        <p:txBody>
          <a:bodyPr/>
          <a:lstStyle>
            <a:lvl1pPr marL="0" indent="0">
              <a:buNone/>
              <a:defRPr sz="2000" b="0" i="0">
                <a:solidFill>
                  <a:schemeClr val="tx2"/>
                </a:solidFill>
                <a:latin typeface="Arial" panose="020B0604020202020204" pitchFamily="34" charset="0"/>
                <a:cs typeface="Arial" panose="020B0604020202020204" pitchFamily="34" charset="0"/>
              </a:defRPr>
            </a:lvl1pPr>
            <a:lvl2pPr marL="253427" indent="0">
              <a:buNone/>
              <a:defRPr sz="1813" b="1" i="1"/>
            </a:lvl2pPr>
            <a:lvl3pPr marL="507698" indent="0">
              <a:buNone/>
              <a:defRPr sz="1813" b="1" i="1"/>
            </a:lvl3pPr>
            <a:lvl4pPr marL="761968" indent="0">
              <a:buNone/>
              <a:defRPr sz="1813" b="1" i="1"/>
            </a:lvl4pPr>
            <a:lvl5pPr marL="1016237" indent="0">
              <a:buNone/>
              <a:defRPr sz="1813" b="1" i="1"/>
            </a:lvl5pPr>
          </a:lstStyle>
          <a:p>
            <a:pPr lvl="0"/>
            <a:r>
              <a:rPr lang="en-US" noProof="0" dirty="0"/>
              <a:t>Click to add subtitle</a:t>
            </a:r>
          </a:p>
        </p:txBody>
      </p:sp>
      <p:sp>
        <p:nvSpPr>
          <p:cNvPr id="2" name="Slide Number Placeholder 1">
            <a:extLst>
              <a:ext uri="{FF2B5EF4-FFF2-40B4-BE49-F238E27FC236}">
                <a16:creationId xmlns:a16="http://schemas.microsoft.com/office/drawing/2014/main" id="{A2E941C9-8728-435F-9D0A-EC75991C21FF}"/>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441964472"/>
      </p:ext>
    </p:extLst>
  </p:cSld>
  <p:clrMapOvr>
    <a:masterClrMapping/>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pic>
        <p:nvPicPr>
          <p:cNvPr id="4" name="Picture 3" descr="Watson_Logo_Lockup_RGB.jpg"/>
          <p:cNvPicPr>
            <a:picLocks/>
          </p:cNvPicPr>
          <p:nvPr userDrawn="1"/>
        </p:nvPicPr>
        <p:blipFill>
          <a:blip r:embed="rId2" cstate="screen">
            <a:extLst>
              <a:ext uri="{28A0092B-C50C-407E-A947-70E740481C1C}">
                <a14:useLocalDpi xmlns:a14="http://schemas.microsoft.com/office/drawing/2010/main"/>
              </a:ext>
            </a:extLst>
          </a:blip>
          <a:stretch>
            <a:fillRect/>
          </a:stretch>
        </p:blipFill>
        <p:spPr>
          <a:xfrm>
            <a:off x="914400" y="669676"/>
            <a:ext cx="7138896" cy="5518648"/>
          </a:xfrm>
          <a:prstGeom prst="rect">
            <a:avLst/>
          </a:prstGeom>
        </p:spPr>
      </p:pic>
      <p:sp>
        <p:nvSpPr>
          <p:cNvPr id="2" name="Slide Number Placeholder 1">
            <a:extLst>
              <a:ext uri="{FF2B5EF4-FFF2-40B4-BE49-F238E27FC236}">
                <a16:creationId xmlns:a16="http://schemas.microsoft.com/office/drawing/2014/main" id="{444D55E6-FC99-45F5-960A-13F4B4FCAD76}"/>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513281598"/>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showMasterPhAnim="0" preserve="1" userDrawn="1">
  <p:cSld name="Title Slide">
    <p:bg>
      <p:bgPr>
        <a:solidFill>
          <a:schemeClr val="tx2"/>
        </a:soli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47947D18-C493-4E6B-AE85-ABF15279EF43}"/>
              </a:ext>
            </a:extLst>
          </p:cNvPr>
          <p:cNvSpPr/>
          <p:nvPr userDrawn="1"/>
        </p:nvSpPr>
        <p:spPr>
          <a:xfrm>
            <a:off x="-1" y="0"/>
            <a:ext cx="5773166" cy="6858000"/>
          </a:xfrm>
          <a:custGeom>
            <a:avLst/>
            <a:gdLst>
              <a:gd name="connsiteX0" fmla="*/ 0 w 5773166"/>
              <a:gd name="connsiteY0" fmla="*/ 0 h 6858000"/>
              <a:gd name="connsiteX1" fmla="*/ 4225819 w 5773166"/>
              <a:gd name="connsiteY1" fmla="*/ 0 h 6858000"/>
              <a:gd name="connsiteX2" fmla="*/ 4287106 w 5773166"/>
              <a:gd name="connsiteY2" fmla="*/ 52192 h 6858000"/>
              <a:gd name="connsiteX3" fmla="*/ 5773166 w 5773166"/>
              <a:gd name="connsiteY3" fmla="*/ 3413828 h 6858000"/>
              <a:gd name="connsiteX4" fmla="*/ 4287106 w 5773166"/>
              <a:gd name="connsiteY4" fmla="*/ 6775464 h 6858000"/>
              <a:gd name="connsiteX5" fmla="*/ 4190187 w 5773166"/>
              <a:gd name="connsiteY5" fmla="*/ 6858000 h 6858000"/>
              <a:gd name="connsiteX6" fmla="*/ 0 w 5773166"/>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3166" h="6858000">
                <a:moveTo>
                  <a:pt x="0" y="0"/>
                </a:moveTo>
                <a:lnTo>
                  <a:pt x="4225819" y="0"/>
                </a:lnTo>
                <a:lnTo>
                  <a:pt x="4287106" y="52192"/>
                </a:lnTo>
                <a:cubicBezTo>
                  <a:pt x="5205270" y="912510"/>
                  <a:pt x="5773166" y="2101028"/>
                  <a:pt x="5773166" y="3413828"/>
                </a:cubicBezTo>
                <a:cubicBezTo>
                  <a:pt x="5773166" y="4726629"/>
                  <a:pt x="5205270" y="5915147"/>
                  <a:pt x="4287106" y="6775464"/>
                </a:cubicBezTo>
                <a:lnTo>
                  <a:pt x="4190187" y="6858000"/>
                </a:lnTo>
                <a:lnTo>
                  <a:pt x="0" y="6858000"/>
                </a:lnTo>
                <a:close/>
              </a:path>
            </a:pathLst>
          </a:custGeom>
          <a:blipFill rotWithShape="1">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6" name="Oval 5">
            <a:extLst>
              <a:ext uri="{FF2B5EF4-FFF2-40B4-BE49-F238E27FC236}">
                <a16:creationId xmlns:a16="http://schemas.microsoft.com/office/drawing/2014/main" id="{7D469472-FE17-46D3-980E-88BB98C8EEDE}"/>
              </a:ext>
            </a:extLst>
          </p:cNvPr>
          <p:cNvSpPr/>
          <p:nvPr userDrawn="1"/>
        </p:nvSpPr>
        <p:spPr>
          <a:xfrm>
            <a:off x="838200" y="1921931"/>
            <a:ext cx="2926080" cy="2926080"/>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996"/>
          </a:p>
        </p:txBody>
      </p:sp>
      <p:pic>
        <p:nvPicPr>
          <p:cNvPr id="7" name="Picture 6">
            <a:extLst>
              <a:ext uri="{FF2B5EF4-FFF2-40B4-BE49-F238E27FC236}">
                <a16:creationId xmlns:a16="http://schemas.microsoft.com/office/drawing/2014/main" id="{A8E287A3-C4BD-47CE-8435-CDA158ABFF84}"/>
              </a:ext>
            </a:extLst>
          </p:cNvPr>
          <p:cNvPicPr>
            <a:picLocks/>
          </p:cNvPicPr>
          <p:nvPr userDrawn="1"/>
        </p:nvPicPr>
        <p:blipFill>
          <a:blip r:embed="rId3" cstate="screen">
            <a:extLst>
              <a:ext uri="{28A0092B-C50C-407E-A947-70E740481C1C}">
                <a14:useLocalDpi xmlns:a14="http://schemas.microsoft.com/office/drawing/2010/main"/>
              </a:ext>
            </a:extLst>
          </a:blip>
          <a:stretch>
            <a:fillRect/>
          </a:stretch>
        </p:blipFill>
        <p:spPr>
          <a:xfrm>
            <a:off x="1297243" y="2844374"/>
            <a:ext cx="1916544" cy="1081199"/>
          </a:xfrm>
          <a:prstGeom prst="rect">
            <a:avLst/>
          </a:prstGeom>
        </p:spPr>
      </p:pic>
      <p:sp>
        <p:nvSpPr>
          <p:cNvPr id="5122" name="Rectangle 2"/>
          <p:cNvSpPr>
            <a:spLocks noGrp="1" noChangeArrowheads="1"/>
          </p:cNvSpPr>
          <p:nvPr>
            <p:ph type="ctrTitle"/>
          </p:nvPr>
        </p:nvSpPr>
        <p:spPr>
          <a:xfrm>
            <a:off x="6096000" y="508001"/>
            <a:ext cx="2674144" cy="3140075"/>
          </a:xfrm>
        </p:spPr>
        <p:txBody>
          <a:bodyPr anchor="b" anchorCtr="0"/>
          <a:lstStyle>
            <a:lvl1pPr algn="r">
              <a:defRPr sz="1800">
                <a:solidFill>
                  <a:schemeClr val="bg1"/>
                </a:solidFill>
                <a:latin typeface="Arial" panose="020B0604020202020204" pitchFamily="34" charset="0"/>
              </a:defRPr>
            </a:lvl1pPr>
          </a:lstStyle>
          <a:p>
            <a:r>
              <a:rPr lang="en-US" dirty="0"/>
              <a:t>Click to edit Master title style</a:t>
            </a:r>
          </a:p>
        </p:txBody>
      </p:sp>
      <p:sp>
        <p:nvSpPr>
          <p:cNvPr id="5123" name="Rectangle 3"/>
          <p:cNvSpPr>
            <a:spLocks noGrp="1" noChangeArrowheads="1"/>
          </p:cNvSpPr>
          <p:nvPr>
            <p:ph type="subTitle" idx="1"/>
          </p:nvPr>
        </p:nvSpPr>
        <p:spPr>
          <a:xfrm>
            <a:off x="6003133" y="3937004"/>
            <a:ext cx="2767013" cy="384175"/>
          </a:xfrm>
        </p:spPr>
        <p:txBody>
          <a:bodyPr/>
          <a:lstStyle>
            <a:lvl1pPr marL="0" indent="0" algn="r">
              <a:buFontTx/>
              <a:buNone/>
              <a:defRPr sz="1050">
                <a:solidFill>
                  <a:schemeClr val="bg1"/>
                </a:solidFill>
                <a:latin typeface="Arial" panose="020B0604020202020204" pitchFamily="34" charset="0"/>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6000750" y="4213229"/>
            <a:ext cx="2769395" cy="384175"/>
          </a:xfrm>
        </p:spPr>
        <p:txBody>
          <a:bodyPr/>
          <a:lstStyle>
            <a:lvl1pPr marL="0" indent="0" algn="r">
              <a:buFontTx/>
              <a:buNone/>
              <a:defRPr sz="1050">
                <a:solidFill>
                  <a:schemeClr val="bg1"/>
                </a:solidFill>
                <a:latin typeface="Arial" panose="020B0604020202020204" pitchFamily="34" charset="0"/>
              </a:defRPr>
            </a:lvl1pPr>
            <a:lvl2pPr marL="306138" indent="0">
              <a:buNone/>
              <a:defRPr/>
            </a:lvl2pPr>
          </a:lstStyle>
          <a:p>
            <a:pPr lvl="0"/>
            <a:r>
              <a:rPr lang="en-US" dirty="0"/>
              <a:t>EDIT MASTER TEXT STYLES</a:t>
            </a:r>
          </a:p>
        </p:txBody>
      </p:sp>
      <p:cxnSp>
        <p:nvCxnSpPr>
          <p:cNvPr id="10" name="Straight Connector 9">
            <a:extLst>
              <a:ext uri="{FF2B5EF4-FFF2-40B4-BE49-F238E27FC236}">
                <a16:creationId xmlns:a16="http://schemas.microsoft.com/office/drawing/2014/main" id="{29EBADBC-4FE0-48F5-9837-598BBD348924}"/>
              </a:ext>
            </a:extLst>
          </p:cNvPr>
          <p:cNvCxnSpPr>
            <a:cxnSpLocks/>
          </p:cNvCxnSpPr>
          <p:nvPr userDrawn="1"/>
        </p:nvCxnSpPr>
        <p:spPr>
          <a:xfrm>
            <a:off x="6489949" y="3657109"/>
            <a:ext cx="2184947" cy="108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4" name="Slide Number Placeholder 3">
            <a:extLst>
              <a:ext uri="{FF2B5EF4-FFF2-40B4-BE49-F238E27FC236}">
                <a16:creationId xmlns:a16="http://schemas.microsoft.com/office/drawing/2014/main" id="{5F157537-CE02-49A4-96A6-BAED31559CC6}"/>
              </a:ext>
            </a:extLst>
          </p:cNvPr>
          <p:cNvSpPr>
            <a:spLocks noGrp="1"/>
          </p:cNvSpPr>
          <p:nvPr>
            <p:ph type="sldNum" sz="quarter" idx="11"/>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918777747"/>
      </p:ext>
    </p:extLst>
  </p:cSld>
  <p:clrMapOvr>
    <a:masterClrMapping/>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PhAnim="0" preserve="1" userDrawn="1">
  <p:cSld name="Title Slide 2">
    <p:bg>
      <p:bgPr>
        <a:solidFill>
          <a:schemeClr val="tx1"/>
        </a:solidFill>
        <a:effectLst/>
      </p:bgPr>
    </p:bg>
    <p:spTree>
      <p:nvGrpSpPr>
        <p:cNvPr id="1" name=""/>
        <p:cNvGrpSpPr/>
        <p:nvPr/>
      </p:nvGrpSpPr>
      <p:grpSpPr>
        <a:xfrm>
          <a:off x="0" y="0"/>
          <a:ext cx="0" cy="0"/>
          <a:chOff x="0" y="0"/>
          <a:chExt cx="0" cy="0"/>
        </a:xfrm>
      </p:grpSpPr>
      <p:pic>
        <p:nvPicPr>
          <p:cNvPr id="5" name="Picture 4" descr="A sign in front of a brick building&#10;&#10;Description automatically generated">
            <a:extLst>
              <a:ext uri="{FF2B5EF4-FFF2-40B4-BE49-F238E27FC236}">
                <a16:creationId xmlns:a16="http://schemas.microsoft.com/office/drawing/2014/main" id="{AC9E5174-4B8A-4673-9C3B-BB0EFE7E13AB}"/>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t="14948" b="15521"/>
          <a:stretch/>
        </p:blipFill>
        <p:spPr>
          <a:xfrm>
            <a:off x="0" y="-5531"/>
            <a:ext cx="9144000" cy="4238630"/>
          </a:xfrm>
          <a:prstGeom prst="rect">
            <a:avLst/>
          </a:prstGeom>
        </p:spPr>
      </p:pic>
      <p:sp>
        <p:nvSpPr>
          <p:cNvPr id="5123" name="Rectangle 3"/>
          <p:cNvSpPr>
            <a:spLocks noGrp="1" noChangeArrowheads="1"/>
          </p:cNvSpPr>
          <p:nvPr>
            <p:ph type="subTitle" idx="1"/>
          </p:nvPr>
        </p:nvSpPr>
        <p:spPr>
          <a:xfrm>
            <a:off x="6003133" y="5562602"/>
            <a:ext cx="2767013" cy="384175"/>
          </a:xfrm>
        </p:spPr>
        <p:txBody>
          <a:bodyPr/>
          <a:lstStyle>
            <a:lvl1pPr marL="0" indent="0" algn="r">
              <a:buFontTx/>
              <a:buNone/>
              <a:defRPr sz="1050">
                <a:solidFill>
                  <a:schemeClr val="bg1"/>
                </a:solidFill>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6000750" y="5838828"/>
            <a:ext cx="2769395" cy="384175"/>
          </a:xfrm>
        </p:spPr>
        <p:txBody>
          <a:bodyPr/>
          <a:lstStyle>
            <a:lvl1pPr marL="0" indent="0" algn="r">
              <a:buFontTx/>
              <a:buNone/>
              <a:defRPr sz="1050">
                <a:solidFill>
                  <a:schemeClr val="bg1"/>
                </a:solidFill>
              </a:defRPr>
            </a:lvl1pPr>
            <a:lvl2pPr marL="306138" indent="0">
              <a:buNone/>
              <a:defRPr/>
            </a:lvl2pPr>
          </a:lstStyle>
          <a:p>
            <a:pPr lvl="0"/>
            <a:r>
              <a:rPr lang="en-US" dirty="0"/>
              <a:t>EDIT MASTER TEXT STYLES</a:t>
            </a:r>
          </a:p>
        </p:txBody>
      </p:sp>
      <p:cxnSp>
        <p:nvCxnSpPr>
          <p:cNvPr id="9" name="Straight Connector 8">
            <a:extLst>
              <a:ext uri="{FF2B5EF4-FFF2-40B4-BE49-F238E27FC236}">
                <a16:creationId xmlns:a16="http://schemas.microsoft.com/office/drawing/2014/main" id="{76A20EC8-6B7B-47E5-A005-02105EA4CADB}"/>
              </a:ext>
            </a:extLst>
          </p:cNvPr>
          <p:cNvCxnSpPr>
            <a:cxnSpLocks/>
          </p:cNvCxnSpPr>
          <p:nvPr userDrawn="1"/>
        </p:nvCxnSpPr>
        <p:spPr>
          <a:xfrm flipV="1">
            <a:off x="4707733" y="5426079"/>
            <a:ext cx="3960019" cy="31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5122" name="Rectangle 2"/>
          <p:cNvSpPr>
            <a:spLocks noGrp="1" noChangeArrowheads="1"/>
          </p:cNvSpPr>
          <p:nvPr>
            <p:ph type="ctrTitle"/>
          </p:nvPr>
        </p:nvSpPr>
        <p:spPr>
          <a:xfrm>
            <a:off x="4524378" y="4254504"/>
            <a:ext cx="4245769" cy="1128765"/>
          </a:xfrm>
        </p:spPr>
        <p:txBody>
          <a:bodyPr anchor="b" anchorCtr="0"/>
          <a:lstStyle>
            <a:lvl1pPr algn="r">
              <a:defRPr sz="1800">
                <a:solidFill>
                  <a:schemeClr val="bg1"/>
                </a:solidFill>
              </a:defRPr>
            </a:lvl1pPr>
          </a:lstStyle>
          <a:p>
            <a:r>
              <a:rPr lang="en-US" dirty="0"/>
              <a:t>Click to edit Master title style</a:t>
            </a:r>
          </a:p>
        </p:txBody>
      </p:sp>
      <p:sp>
        <p:nvSpPr>
          <p:cNvPr id="4" name="Slide Number Placeholder 3">
            <a:extLst>
              <a:ext uri="{FF2B5EF4-FFF2-40B4-BE49-F238E27FC236}">
                <a16:creationId xmlns:a16="http://schemas.microsoft.com/office/drawing/2014/main" id="{21769E40-6260-4F3F-A5DC-B21F40AD4DA7}"/>
              </a:ext>
            </a:extLst>
          </p:cNvPr>
          <p:cNvSpPr>
            <a:spLocks noGrp="1"/>
          </p:cNvSpPr>
          <p:nvPr>
            <p:ph type="sldNum" sz="quarter" idx="11"/>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
        <p:nvSpPr>
          <p:cNvPr id="14" name="Oval 13">
            <a:extLst>
              <a:ext uri="{FF2B5EF4-FFF2-40B4-BE49-F238E27FC236}">
                <a16:creationId xmlns:a16="http://schemas.microsoft.com/office/drawing/2014/main" id="{1241C0F4-DD70-4E2C-BAA9-A43D31128780}"/>
              </a:ext>
            </a:extLst>
          </p:cNvPr>
          <p:cNvSpPr/>
          <p:nvPr userDrawn="1"/>
        </p:nvSpPr>
        <p:spPr>
          <a:xfrm>
            <a:off x="765328" y="2568282"/>
            <a:ext cx="2926080" cy="2926080"/>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996"/>
          </a:p>
        </p:txBody>
      </p:sp>
      <p:pic>
        <p:nvPicPr>
          <p:cNvPr id="15" name="Picture 14">
            <a:extLst>
              <a:ext uri="{FF2B5EF4-FFF2-40B4-BE49-F238E27FC236}">
                <a16:creationId xmlns:a16="http://schemas.microsoft.com/office/drawing/2014/main" id="{299E4269-2BE6-4002-8271-BAE684EA0E84}"/>
              </a:ext>
            </a:extLst>
          </p:cNvPr>
          <p:cNvPicPr>
            <a:picLocks/>
          </p:cNvPicPr>
          <p:nvPr userDrawn="1"/>
        </p:nvPicPr>
        <p:blipFill>
          <a:blip r:embed="rId3" cstate="screen">
            <a:extLst>
              <a:ext uri="{28A0092B-C50C-407E-A947-70E740481C1C}">
                <a14:useLocalDpi xmlns:a14="http://schemas.microsoft.com/office/drawing/2010/main"/>
              </a:ext>
            </a:extLst>
          </a:blip>
          <a:stretch>
            <a:fillRect/>
          </a:stretch>
        </p:blipFill>
        <p:spPr>
          <a:xfrm>
            <a:off x="1270096" y="3490722"/>
            <a:ext cx="1916544" cy="1081199"/>
          </a:xfrm>
          <a:prstGeom prst="rect">
            <a:avLst/>
          </a:prstGeom>
        </p:spPr>
      </p:pic>
    </p:spTree>
    <p:extLst>
      <p:ext uri="{BB962C8B-B14F-4D97-AF65-F5344CB8AC3E}">
        <p14:creationId xmlns:p14="http://schemas.microsoft.com/office/powerpoint/2010/main" val="4104335371"/>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showMasterPhAnim="0" preserve="1" userDrawn="1">
  <p:cSld name="Presenter Title Slide 2">
    <p:bg>
      <p:bgPr>
        <a:solidFill>
          <a:schemeClr val="bg1"/>
        </a:solidFill>
        <a:effectLst/>
      </p:bgPr>
    </p:bg>
    <p:spTree>
      <p:nvGrpSpPr>
        <p:cNvPr id="1" name=""/>
        <p:cNvGrpSpPr/>
        <p:nvPr/>
      </p:nvGrpSpPr>
      <p:grpSpPr>
        <a:xfrm>
          <a:off x="0" y="0"/>
          <a:ext cx="0" cy="0"/>
          <a:chOff x="0" y="0"/>
          <a:chExt cx="0" cy="0"/>
        </a:xfrm>
      </p:grpSpPr>
      <p:sp>
        <p:nvSpPr>
          <p:cNvPr id="5123" name="Rectangle 3"/>
          <p:cNvSpPr>
            <a:spLocks noGrp="1" noChangeArrowheads="1"/>
          </p:cNvSpPr>
          <p:nvPr>
            <p:ph type="subTitle" idx="1"/>
          </p:nvPr>
        </p:nvSpPr>
        <p:spPr>
          <a:xfrm>
            <a:off x="5791200" y="3873502"/>
            <a:ext cx="2978945" cy="384175"/>
          </a:xfrm>
        </p:spPr>
        <p:txBody>
          <a:bodyPr/>
          <a:lstStyle>
            <a:lvl1pPr marL="0" indent="0" algn="r">
              <a:buFontTx/>
              <a:buNone/>
              <a:defRPr sz="2000">
                <a:solidFill>
                  <a:schemeClr val="tx2">
                    <a:lumMod val="75000"/>
                  </a:schemeClr>
                </a:solidFill>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5791200" y="4318002"/>
            <a:ext cx="2978945" cy="914400"/>
          </a:xfrm>
        </p:spPr>
        <p:txBody>
          <a:bodyPr/>
          <a:lstStyle>
            <a:lvl1pPr marL="0" indent="0" algn="r">
              <a:lnSpc>
                <a:spcPct val="90000"/>
              </a:lnSpc>
              <a:spcBef>
                <a:spcPts val="0"/>
              </a:spcBef>
              <a:spcAft>
                <a:spcPts val="0"/>
              </a:spcAft>
              <a:buFontTx/>
              <a:buNone/>
              <a:defRPr sz="1400">
                <a:solidFill>
                  <a:schemeClr val="tx2">
                    <a:lumMod val="75000"/>
                  </a:schemeClr>
                </a:solidFill>
              </a:defRPr>
            </a:lvl1pPr>
            <a:lvl2pPr marL="408184" indent="0">
              <a:buNone/>
              <a:defRPr/>
            </a:lvl2pPr>
          </a:lstStyle>
          <a:p>
            <a:pPr lvl="0"/>
            <a:r>
              <a:rPr lang="en-US" dirty="0"/>
              <a:t>Edit Master Text Styles</a:t>
            </a:r>
          </a:p>
        </p:txBody>
      </p:sp>
      <p:sp>
        <p:nvSpPr>
          <p:cNvPr id="5122" name="Rectangle 2"/>
          <p:cNvSpPr>
            <a:spLocks noGrp="1" noChangeArrowheads="1"/>
          </p:cNvSpPr>
          <p:nvPr>
            <p:ph type="ctrTitle"/>
          </p:nvPr>
        </p:nvSpPr>
        <p:spPr>
          <a:xfrm>
            <a:off x="5791200" y="2476502"/>
            <a:ext cx="2978945" cy="1128765"/>
          </a:xfrm>
        </p:spPr>
        <p:txBody>
          <a:bodyPr anchor="b" anchorCtr="0"/>
          <a:lstStyle>
            <a:lvl1pPr algn="r">
              <a:lnSpc>
                <a:spcPct val="90000"/>
              </a:lnSpc>
              <a:defRPr sz="2400">
                <a:solidFill>
                  <a:schemeClr val="tx1"/>
                </a:solidFill>
                <a:latin typeface="Arial" panose="020B0604020202020204" pitchFamily="34" charset="0"/>
              </a:defRPr>
            </a:lvl1pPr>
          </a:lstStyle>
          <a:p>
            <a:r>
              <a:rPr lang="en-US" dirty="0"/>
              <a:t>Click to edit Master title style</a:t>
            </a:r>
          </a:p>
        </p:txBody>
      </p:sp>
      <p:cxnSp>
        <p:nvCxnSpPr>
          <p:cNvPr id="15" name="Straight Connector 14">
            <a:extLst>
              <a:ext uri="{FF2B5EF4-FFF2-40B4-BE49-F238E27FC236}">
                <a16:creationId xmlns:a16="http://schemas.microsoft.com/office/drawing/2014/main" id="{3CC4350D-27D7-4737-8C39-4A2B1E4E170F}"/>
              </a:ext>
            </a:extLst>
          </p:cNvPr>
          <p:cNvCxnSpPr>
            <a:cxnSpLocks/>
          </p:cNvCxnSpPr>
          <p:nvPr userDrawn="1"/>
        </p:nvCxnSpPr>
        <p:spPr>
          <a:xfrm>
            <a:off x="6019800" y="3658194"/>
            <a:ext cx="2655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Freeform: Shape 114">
            <a:extLst>
              <a:ext uri="{FF2B5EF4-FFF2-40B4-BE49-F238E27FC236}">
                <a16:creationId xmlns:a16="http://schemas.microsoft.com/office/drawing/2014/main" id="{FF2A627B-44F7-4667-973D-86F6D77C523B}"/>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16" name="Freeform: Shape 115">
            <a:extLst>
              <a:ext uri="{FF2B5EF4-FFF2-40B4-BE49-F238E27FC236}">
                <a16:creationId xmlns:a16="http://schemas.microsoft.com/office/drawing/2014/main" id="{E2E180E2-D1D4-42F1-ABC2-88AFD930D615}"/>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blipFill dpi="0" rotWithShape="1">
            <a:blip r:embed="rId2" cstate="screen">
              <a:alphaModFix amt="70000"/>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95" name="Slide Number Placeholder 94">
            <a:extLst>
              <a:ext uri="{FF2B5EF4-FFF2-40B4-BE49-F238E27FC236}">
                <a16:creationId xmlns:a16="http://schemas.microsoft.com/office/drawing/2014/main" id="{67C5E8BD-F15B-42A1-A7EA-7133CE71A410}"/>
              </a:ext>
            </a:extLst>
          </p:cNvPr>
          <p:cNvSpPr>
            <a:spLocks noGrp="1"/>
          </p:cNvSpPr>
          <p:nvPr>
            <p:ph type="sldNum" sz="quarter" idx="11"/>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06399499"/>
      </p:ext>
    </p:extLst>
  </p:cSld>
  <p:clrMapOvr>
    <a:masterClrMapping/>
  </p:clrMapOvr>
  <p:transition>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showMasterPhAnim="0" preserve="1" userDrawn="1">
  <p:cSld name="Presenter Title Slide 2">
    <p:bg>
      <p:bgPr>
        <a:solidFill>
          <a:schemeClr val="bg1"/>
        </a:solidFill>
        <a:effectLst/>
      </p:bgPr>
    </p:bg>
    <p:spTree>
      <p:nvGrpSpPr>
        <p:cNvPr id="1" name=""/>
        <p:cNvGrpSpPr/>
        <p:nvPr/>
      </p:nvGrpSpPr>
      <p:grpSpPr>
        <a:xfrm>
          <a:off x="0" y="0"/>
          <a:ext cx="0" cy="0"/>
          <a:chOff x="0" y="0"/>
          <a:chExt cx="0" cy="0"/>
        </a:xfrm>
      </p:grpSpPr>
      <p:sp>
        <p:nvSpPr>
          <p:cNvPr id="5123" name="Rectangle 3"/>
          <p:cNvSpPr>
            <a:spLocks noGrp="1" noChangeArrowheads="1"/>
          </p:cNvSpPr>
          <p:nvPr>
            <p:ph type="subTitle" idx="1"/>
          </p:nvPr>
        </p:nvSpPr>
        <p:spPr>
          <a:xfrm>
            <a:off x="5791201" y="3873504"/>
            <a:ext cx="2978945" cy="384175"/>
          </a:xfrm>
        </p:spPr>
        <p:txBody>
          <a:bodyPr/>
          <a:lstStyle>
            <a:lvl1pPr marL="0" indent="0" algn="r">
              <a:buFontTx/>
              <a:buNone/>
              <a:defRPr sz="1500">
                <a:solidFill>
                  <a:schemeClr val="tx2"/>
                </a:solidFill>
              </a:defRPr>
            </a:lvl1pPr>
          </a:lstStyle>
          <a:p>
            <a:r>
              <a:rPr lang="en-US" dirty="0"/>
              <a:t>Click to edit Master subtitle style</a:t>
            </a:r>
          </a:p>
        </p:txBody>
      </p:sp>
      <p:sp>
        <p:nvSpPr>
          <p:cNvPr id="3" name="Content Placeholder 2">
            <a:extLst>
              <a:ext uri="{FF2B5EF4-FFF2-40B4-BE49-F238E27FC236}">
                <a16:creationId xmlns:a16="http://schemas.microsoft.com/office/drawing/2014/main" id="{F10F55A4-780F-41A8-BD9B-C17F88386EA3}"/>
              </a:ext>
            </a:extLst>
          </p:cNvPr>
          <p:cNvSpPr>
            <a:spLocks noGrp="1"/>
          </p:cNvSpPr>
          <p:nvPr>
            <p:ph sz="quarter" idx="10" hasCustomPrompt="1"/>
          </p:nvPr>
        </p:nvSpPr>
        <p:spPr>
          <a:xfrm>
            <a:off x="5791201" y="4318002"/>
            <a:ext cx="2978945" cy="914400"/>
          </a:xfrm>
        </p:spPr>
        <p:txBody>
          <a:bodyPr/>
          <a:lstStyle>
            <a:lvl1pPr marL="0" indent="0" algn="r">
              <a:lnSpc>
                <a:spcPct val="90000"/>
              </a:lnSpc>
              <a:spcBef>
                <a:spcPts val="0"/>
              </a:spcBef>
              <a:spcAft>
                <a:spcPts val="0"/>
              </a:spcAft>
              <a:buFontTx/>
              <a:buNone/>
              <a:defRPr sz="1050">
                <a:solidFill>
                  <a:schemeClr val="tx2"/>
                </a:solidFill>
              </a:defRPr>
            </a:lvl1pPr>
            <a:lvl2pPr marL="306138" indent="0">
              <a:buNone/>
              <a:defRPr/>
            </a:lvl2pPr>
          </a:lstStyle>
          <a:p>
            <a:pPr lvl="0"/>
            <a:r>
              <a:rPr lang="en-US" dirty="0"/>
              <a:t>Edit Master Text Styles</a:t>
            </a:r>
          </a:p>
        </p:txBody>
      </p:sp>
      <p:sp>
        <p:nvSpPr>
          <p:cNvPr id="5122" name="Rectangle 2"/>
          <p:cNvSpPr>
            <a:spLocks noGrp="1" noChangeArrowheads="1"/>
          </p:cNvSpPr>
          <p:nvPr>
            <p:ph type="ctrTitle"/>
          </p:nvPr>
        </p:nvSpPr>
        <p:spPr>
          <a:xfrm>
            <a:off x="5791201" y="2476504"/>
            <a:ext cx="2978945" cy="1128765"/>
          </a:xfrm>
        </p:spPr>
        <p:txBody>
          <a:bodyPr anchor="b" anchorCtr="0"/>
          <a:lstStyle>
            <a:lvl1pPr algn="r">
              <a:lnSpc>
                <a:spcPct val="90000"/>
              </a:lnSpc>
              <a:defRPr sz="1800">
                <a:solidFill>
                  <a:schemeClr val="tx1"/>
                </a:solidFill>
                <a:latin typeface="Arial" panose="020B0604020202020204" pitchFamily="34" charset="0"/>
              </a:defRPr>
            </a:lvl1pPr>
          </a:lstStyle>
          <a:p>
            <a:r>
              <a:rPr lang="en-US" dirty="0"/>
              <a:t>Click to edit Master title style</a:t>
            </a:r>
          </a:p>
        </p:txBody>
      </p:sp>
      <p:cxnSp>
        <p:nvCxnSpPr>
          <p:cNvPr id="15" name="Straight Connector 14">
            <a:extLst>
              <a:ext uri="{FF2B5EF4-FFF2-40B4-BE49-F238E27FC236}">
                <a16:creationId xmlns:a16="http://schemas.microsoft.com/office/drawing/2014/main" id="{3CC4350D-27D7-4737-8C39-4A2B1E4E170F}"/>
              </a:ext>
            </a:extLst>
          </p:cNvPr>
          <p:cNvCxnSpPr>
            <a:cxnSpLocks/>
          </p:cNvCxnSpPr>
          <p:nvPr userDrawn="1"/>
        </p:nvCxnSpPr>
        <p:spPr>
          <a:xfrm>
            <a:off x="6019801" y="3658194"/>
            <a:ext cx="2655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Freeform: Shape 114">
            <a:extLst>
              <a:ext uri="{FF2B5EF4-FFF2-40B4-BE49-F238E27FC236}">
                <a16:creationId xmlns:a16="http://schemas.microsoft.com/office/drawing/2014/main" id="{FF2A627B-44F7-4667-973D-86F6D77C523B}"/>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50"/>
          </a:p>
        </p:txBody>
      </p:sp>
      <p:sp>
        <p:nvSpPr>
          <p:cNvPr id="116" name="Freeform: Shape 115">
            <a:extLst>
              <a:ext uri="{FF2B5EF4-FFF2-40B4-BE49-F238E27FC236}">
                <a16:creationId xmlns:a16="http://schemas.microsoft.com/office/drawing/2014/main" id="{E2E180E2-D1D4-42F1-ABC2-88AFD930D615}"/>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blipFill dpi="0" rotWithShape="1">
            <a:blip r:embed="rId2" cstate="screen">
              <a:alphaModFix amt="70000"/>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50"/>
          </a:p>
        </p:txBody>
      </p:sp>
      <p:sp>
        <p:nvSpPr>
          <p:cNvPr id="95" name="Slide Number Placeholder 94">
            <a:extLst>
              <a:ext uri="{FF2B5EF4-FFF2-40B4-BE49-F238E27FC236}">
                <a16:creationId xmlns:a16="http://schemas.microsoft.com/office/drawing/2014/main" id="{67C5E8BD-F15B-42A1-A7EA-7133CE71A410}"/>
              </a:ext>
            </a:extLst>
          </p:cNvPr>
          <p:cNvSpPr>
            <a:spLocks noGrp="1"/>
          </p:cNvSpPr>
          <p:nvPr>
            <p:ph type="sldNum" sz="quarter" idx="11"/>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4261321749"/>
      </p:ext>
    </p:extLst>
  </p:cSld>
  <p:clrMapOvr>
    <a:masterClrMapping/>
  </p:clrMapOvr>
  <p:transition>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showMasterPhAnim="0" preserve="1" userDrawn="1">
  <p:cSld name="Presenter Title Slide 2 FADE">
    <p:bg>
      <p:bgPr>
        <a:solidFill>
          <a:schemeClr val="bg1"/>
        </a:solidFill>
        <a:effectLst/>
      </p:bgPr>
    </p:bg>
    <p:spTree>
      <p:nvGrpSpPr>
        <p:cNvPr id="1" name=""/>
        <p:cNvGrpSpPr/>
        <p:nvPr/>
      </p:nvGrpSpPr>
      <p:grpSpPr>
        <a:xfrm>
          <a:off x="0" y="0"/>
          <a:ext cx="0" cy="0"/>
          <a:chOff x="0" y="0"/>
          <a:chExt cx="0" cy="0"/>
        </a:xfrm>
      </p:grpSpPr>
      <p:cxnSp>
        <p:nvCxnSpPr>
          <p:cNvPr id="22" name="Straight Connector 21">
            <a:extLst>
              <a:ext uri="{FF2B5EF4-FFF2-40B4-BE49-F238E27FC236}">
                <a16:creationId xmlns:a16="http://schemas.microsoft.com/office/drawing/2014/main" id="{2895540F-F77A-4655-8020-2E3A271F923D}"/>
              </a:ext>
            </a:extLst>
          </p:cNvPr>
          <p:cNvCxnSpPr>
            <a:cxnSpLocks/>
          </p:cNvCxnSpPr>
          <p:nvPr userDrawn="1"/>
        </p:nvCxnSpPr>
        <p:spPr>
          <a:xfrm>
            <a:off x="6019801" y="3658194"/>
            <a:ext cx="2655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Freeform: Shape 8">
            <a:extLst>
              <a:ext uri="{FF2B5EF4-FFF2-40B4-BE49-F238E27FC236}">
                <a16:creationId xmlns:a16="http://schemas.microsoft.com/office/drawing/2014/main" id="{F704788A-5DF1-4014-A51A-41FA497DCEE8}"/>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50"/>
          </a:p>
        </p:txBody>
      </p:sp>
      <p:sp>
        <p:nvSpPr>
          <p:cNvPr id="10" name="Freeform: Shape 9">
            <a:extLst>
              <a:ext uri="{FF2B5EF4-FFF2-40B4-BE49-F238E27FC236}">
                <a16:creationId xmlns:a16="http://schemas.microsoft.com/office/drawing/2014/main" id="{B17B002E-7312-4292-B674-6502AE48374A}"/>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blipFill dpi="0" rotWithShape="1">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350"/>
          </a:p>
        </p:txBody>
      </p:sp>
      <p:sp>
        <p:nvSpPr>
          <p:cNvPr id="8" name="Rectangle 7"/>
          <p:cNvSpPr/>
          <p:nvPr userDrawn="1"/>
        </p:nvSpPr>
        <p:spPr>
          <a:xfrm>
            <a:off x="2057400" y="10301"/>
            <a:ext cx="3733800" cy="6847703"/>
          </a:xfrm>
          <a:prstGeom prst="rect">
            <a:avLst/>
          </a:prstGeom>
          <a:gradFill flip="none" rotWithShape="1">
            <a:gsLst>
              <a:gs pos="0">
                <a:schemeClr val="bg1">
                  <a:alpha val="0"/>
                </a:schemeClr>
              </a:gs>
              <a:gs pos="100000">
                <a:schemeClr val="bg1">
                  <a:shade val="100000"/>
                  <a:satMod val="115000"/>
                  <a:alpha val="9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94"/>
          </a:p>
        </p:txBody>
      </p:sp>
      <p:sp>
        <p:nvSpPr>
          <p:cNvPr id="5123" name="Rectangle 3"/>
          <p:cNvSpPr>
            <a:spLocks noGrp="1" noChangeArrowheads="1"/>
          </p:cNvSpPr>
          <p:nvPr>
            <p:ph type="subTitle" idx="1"/>
          </p:nvPr>
        </p:nvSpPr>
        <p:spPr>
          <a:xfrm>
            <a:off x="5791201" y="3873504"/>
            <a:ext cx="2978945" cy="384175"/>
          </a:xfrm>
        </p:spPr>
        <p:txBody>
          <a:bodyPr/>
          <a:lstStyle>
            <a:lvl1pPr marL="0" indent="0" algn="r">
              <a:buFontTx/>
              <a:buNone/>
              <a:defRPr sz="1500">
                <a:solidFill>
                  <a:schemeClr val="tx2"/>
                </a:solidFill>
              </a:defRPr>
            </a:lvl1pPr>
          </a:lstStyle>
          <a:p>
            <a:r>
              <a:rPr lang="en-US" dirty="0"/>
              <a:t>Click to edit Master subtitle style</a:t>
            </a:r>
          </a:p>
        </p:txBody>
      </p:sp>
      <p:sp>
        <p:nvSpPr>
          <p:cNvPr id="5122" name="Rectangle 2"/>
          <p:cNvSpPr>
            <a:spLocks noGrp="1" noChangeArrowheads="1"/>
          </p:cNvSpPr>
          <p:nvPr>
            <p:ph type="ctrTitle"/>
          </p:nvPr>
        </p:nvSpPr>
        <p:spPr>
          <a:xfrm>
            <a:off x="5791201" y="2476504"/>
            <a:ext cx="2978945" cy="1128765"/>
          </a:xfrm>
        </p:spPr>
        <p:txBody>
          <a:bodyPr anchor="b" anchorCtr="0"/>
          <a:lstStyle>
            <a:lvl1pPr algn="r">
              <a:lnSpc>
                <a:spcPct val="90000"/>
              </a:lnSpc>
              <a:defRPr sz="1800">
                <a:solidFill>
                  <a:schemeClr val="tx1"/>
                </a:solidFill>
                <a:latin typeface="Arial" panose="020B0604020202020204" pitchFamily="34" charset="0"/>
              </a:defRPr>
            </a:lvl1pPr>
          </a:lstStyle>
          <a:p>
            <a:r>
              <a:rPr lang="en-US" dirty="0"/>
              <a:t>Click to edit Master title style</a:t>
            </a:r>
          </a:p>
        </p:txBody>
      </p:sp>
      <p:sp>
        <p:nvSpPr>
          <p:cNvPr id="23" name="Content Placeholder 2">
            <a:extLst>
              <a:ext uri="{FF2B5EF4-FFF2-40B4-BE49-F238E27FC236}">
                <a16:creationId xmlns:a16="http://schemas.microsoft.com/office/drawing/2014/main" id="{2185D41A-03A4-45FE-9C86-AF6C27A5526F}"/>
              </a:ext>
            </a:extLst>
          </p:cNvPr>
          <p:cNvSpPr>
            <a:spLocks noGrp="1"/>
          </p:cNvSpPr>
          <p:nvPr>
            <p:ph sz="quarter" idx="10" hasCustomPrompt="1"/>
          </p:nvPr>
        </p:nvSpPr>
        <p:spPr>
          <a:xfrm>
            <a:off x="5791201" y="4318002"/>
            <a:ext cx="2978945" cy="914400"/>
          </a:xfrm>
        </p:spPr>
        <p:txBody>
          <a:bodyPr/>
          <a:lstStyle>
            <a:lvl1pPr marL="0" indent="0" algn="r">
              <a:lnSpc>
                <a:spcPct val="90000"/>
              </a:lnSpc>
              <a:spcBef>
                <a:spcPts val="0"/>
              </a:spcBef>
              <a:spcAft>
                <a:spcPts val="0"/>
              </a:spcAft>
              <a:buFontTx/>
              <a:buNone/>
              <a:defRPr sz="1050">
                <a:solidFill>
                  <a:schemeClr val="tx2"/>
                </a:solidFill>
              </a:defRPr>
            </a:lvl1pPr>
            <a:lvl2pPr marL="306138" indent="0">
              <a:buNone/>
              <a:defRPr/>
            </a:lvl2pPr>
          </a:lstStyle>
          <a:p>
            <a:pPr lvl="0"/>
            <a:r>
              <a:rPr lang="en-US" dirty="0"/>
              <a:t>Edit Master Text Styles</a:t>
            </a:r>
          </a:p>
        </p:txBody>
      </p:sp>
      <p:sp>
        <p:nvSpPr>
          <p:cNvPr id="4" name="Slide Number Placeholder 3">
            <a:extLst>
              <a:ext uri="{FF2B5EF4-FFF2-40B4-BE49-F238E27FC236}">
                <a16:creationId xmlns:a16="http://schemas.microsoft.com/office/drawing/2014/main" id="{BA5D22B8-B038-401D-B1E2-412367FF80E5}"/>
              </a:ext>
            </a:extLst>
          </p:cNvPr>
          <p:cNvSpPr>
            <a:spLocks noGrp="1"/>
          </p:cNvSpPr>
          <p:nvPr>
            <p:ph type="sldNum" sz="quarter" idx="11"/>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851021359"/>
      </p:ext>
    </p:extLst>
  </p:cSld>
  <p:clrMapOvr>
    <a:masterClrMapping/>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66700" y="1600202"/>
            <a:ext cx="8610600" cy="4267201"/>
          </a:xfrm>
        </p:spPr>
        <p:txBody>
          <a:bodyPr/>
          <a:lstStyle>
            <a:lvl1pPr>
              <a:spcBef>
                <a:spcPts val="450"/>
              </a:spcBef>
              <a:spcAft>
                <a:spcPts val="600"/>
              </a:spcAft>
              <a:buClr>
                <a:schemeClr val="tx2">
                  <a:lumMod val="50000"/>
                </a:schemeClr>
              </a:buClr>
              <a:defRPr/>
            </a:lvl1pPr>
            <a:lvl2pPr>
              <a:spcBef>
                <a:spcPts val="450"/>
              </a:spcBef>
              <a:spcAft>
                <a:spcPts val="600"/>
              </a:spcAft>
              <a:buClr>
                <a:schemeClr val="tx2">
                  <a:lumMod val="50000"/>
                </a:schemeClr>
              </a:buClr>
              <a:defRPr/>
            </a:lvl2pPr>
            <a:lvl3pPr>
              <a:spcBef>
                <a:spcPts val="450"/>
              </a:spcBef>
              <a:spcAft>
                <a:spcPts val="600"/>
              </a:spcAft>
              <a:buClr>
                <a:schemeClr val="tx2">
                  <a:lumMod val="50000"/>
                </a:schemeClr>
              </a:buClr>
              <a:defRPr/>
            </a:lvl3pPr>
            <a:lvl4pPr>
              <a:spcBef>
                <a:spcPts val="450"/>
              </a:spcBef>
              <a:spcAft>
                <a:spcPts val="600"/>
              </a:spcAft>
              <a:buClr>
                <a:schemeClr val="tx2">
                  <a:lumMod val="50000"/>
                </a:schemeClr>
              </a:buClr>
              <a:defRPr/>
            </a:lvl4pPr>
            <a:lvl5pPr>
              <a:spcBef>
                <a:spcPts val="450"/>
              </a:spcBef>
              <a:spcAft>
                <a:spcPts val="600"/>
              </a:spcAft>
              <a:buClr>
                <a:schemeClr val="tx2">
                  <a:lumMod val="50000"/>
                </a:schemeClr>
              </a:buClr>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0" y="6131327"/>
            <a:ext cx="6001996" cy="459401"/>
          </a:xfrm>
        </p:spPr>
        <p:txBody>
          <a:bodyPr anchor="b"/>
          <a:lstStyle>
            <a:lvl1pPr marL="0" indent="0" algn="l">
              <a:spcAft>
                <a:spcPts val="0"/>
              </a:spcAft>
              <a:buNone/>
              <a:defRPr sz="525" b="1">
                <a:solidFill>
                  <a:srgbClr val="545454"/>
                </a:solidFill>
              </a:defRPr>
            </a:lvl1pPr>
            <a:lvl2pPr marL="109385" indent="0">
              <a:spcAft>
                <a:spcPts val="0"/>
              </a:spcAft>
              <a:buNone/>
              <a:defRPr sz="563"/>
            </a:lvl2pPr>
            <a:lvl3pPr marL="254490" indent="0">
              <a:spcAft>
                <a:spcPts val="0"/>
              </a:spcAft>
              <a:buNone/>
              <a:defRPr sz="563"/>
            </a:lvl3pPr>
            <a:lvl4pPr marL="381736" indent="0">
              <a:spcAft>
                <a:spcPts val="0"/>
              </a:spcAft>
              <a:buNone/>
              <a:defRPr sz="563"/>
            </a:lvl4pPr>
            <a:lvl5pPr marL="540233" indent="0">
              <a:spcAft>
                <a:spcPts val="0"/>
              </a:spcAft>
              <a:buNone/>
              <a:defRPr sz="563"/>
            </a:lvl5pPr>
          </a:lstStyle>
          <a:p>
            <a:pPr lvl="0"/>
            <a:r>
              <a:rPr lang="en-US" dirty="0"/>
              <a:t>Footnotes or SOURCE:</a:t>
            </a:r>
            <a:endParaRPr lang="en-GB" dirty="0"/>
          </a:p>
        </p:txBody>
      </p:sp>
      <p:sp>
        <p:nvSpPr>
          <p:cNvPr id="17"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3" y="762001"/>
            <a:ext cx="7765169" cy="547695"/>
          </a:xfrm>
        </p:spPr>
        <p:txBody>
          <a:bodyPr/>
          <a:lstStyle>
            <a:lvl1pPr marL="0" indent="0">
              <a:buNone/>
              <a:defRPr sz="1500" b="0" i="0">
                <a:solidFill>
                  <a:schemeClr val="tx2"/>
                </a:solidFill>
                <a:latin typeface="Arial" panose="020B0604020202020204" pitchFamily="34" charset="0"/>
                <a:cs typeface="Arial" panose="020B0604020202020204" pitchFamily="34" charset="0"/>
              </a:defRPr>
            </a:lvl1pPr>
            <a:lvl2pPr marL="190070" indent="0">
              <a:buNone/>
              <a:defRPr sz="1360" b="1" i="1"/>
            </a:lvl2pPr>
            <a:lvl3pPr marL="380774" indent="0">
              <a:buNone/>
              <a:defRPr sz="1360" b="1" i="1"/>
            </a:lvl3pPr>
            <a:lvl4pPr marL="571476" indent="0">
              <a:buNone/>
              <a:defRPr sz="1360" b="1" i="1"/>
            </a:lvl4pPr>
            <a:lvl5pPr marL="762178" indent="0">
              <a:buNone/>
              <a:defRPr sz="1360" b="1" i="1"/>
            </a:lvl5pPr>
          </a:lstStyle>
          <a:p>
            <a:pPr lvl="0"/>
            <a:r>
              <a:rPr lang="en-US" noProof="0" dirty="0"/>
              <a:t>Click to add subtitle</a:t>
            </a:r>
          </a:p>
        </p:txBody>
      </p:sp>
      <p:sp>
        <p:nvSpPr>
          <p:cNvPr id="2" name="Slide Number Placeholder 1">
            <a:extLst>
              <a:ext uri="{FF2B5EF4-FFF2-40B4-BE49-F238E27FC236}">
                <a16:creationId xmlns:a16="http://schemas.microsoft.com/office/drawing/2014/main" id="{A2E941C9-8728-435F-9D0A-EC75991C21FF}"/>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263492890"/>
      </p:ext>
    </p:extLst>
  </p:cSld>
  <p:clrMapOvr>
    <a:masterClrMapping/>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itle and Content Photo">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p>
        </p:txBody>
      </p:sp>
      <p:sp>
        <p:nvSpPr>
          <p:cNvPr id="3" name="Content Placeholder 2"/>
          <p:cNvSpPr>
            <a:spLocks noGrp="1"/>
          </p:cNvSpPr>
          <p:nvPr>
            <p:ph idx="1" hasCustomPrompt="1"/>
          </p:nvPr>
        </p:nvSpPr>
        <p:spPr>
          <a:xfrm>
            <a:off x="266701" y="1820733"/>
            <a:ext cx="4305300" cy="4046668"/>
          </a:xfrm>
        </p:spPr>
        <p:txBody>
          <a:bodyPr/>
          <a:lstStyle>
            <a:lvl1pPr marL="0" indent="0">
              <a:spcBef>
                <a:spcPts val="563"/>
              </a:spcBef>
              <a:spcAft>
                <a:spcPts val="563"/>
              </a:spcAft>
              <a:buClr>
                <a:schemeClr val="tx2">
                  <a:lumMod val="50000"/>
                </a:schemeClr>
              </a:buClr>
              <a:buNone/>
              <a:defRPr sz="1125"/>
            </a:lvl1pPr>
            <a:lvl2pPr marL="306138" indent="0">
              <a:spcBef>
                <a:spcPts val="422"/>
              </a:spcBef>
              <a:spcAft>
                <a:spcPts val="281"/>
              </a:spcAft>
              <a:buClr>
                <a:schemeClr val="tx2">
                  <a:lumMod val="50000"/>
                </a:schemeClr>
              </a:buClr>
              <a:buNone/>
              <a:defRPr/>
            </a:lvl2pPr>
            <a:lvl3pPr marL="612276" indent="0">
              <a:spcBef>
                <a:spcPts val="422"/>
              </a:spcBef>
              <a:spcAft>
                <a:spcPts val="281"/>
              </a:spcAft>
              <a:buClr>
                <a:schemeClr val="tx2">
                  <a:lumMod val="50000"/>
                </a:schemeClr>
              </a:buClr>
              <a:buNone/>
              <a:defRPr/>
            </a:lvl3pPr>
            <a:lvl4pPr marL="918414" indent="0">
              <a:spcBef>
                <a:spcPts val="422"/>
              </a:spcBef>
              <a:spcAft>
                <a:spcPts val="281"/>
              </a:spcAft>
              <a:buClr>
                <a:schemeClr val="tx2">
                  <a:lumMod val="50000"/>
                </a:schemeClr>
              </a:buClr>
              <a:buNone/>
              <a:defRPr/>
            </a:lvl4pPr>
            <a:lvl5pPr marL="1224551" indent="0">
              <a:spcBef>
                <a:spcPts val="422"/>
              </a:spcBef>
              <a:spcAft>
                <a:spcPts val="281"/>
              </a:spcAft>
              <a:buClr>
                <a:schemeClr val="tx2">
                  <a:lumMod val="50000"/>
                </a:schemeClr>
              </a:buClr>
              <a:buNone/>
              <a:defRPr/>
            </a:lvl5pPr>
          </a:lstStyle>
          <a:p>
            <a:pPr lvl="0"/>
            <a:r>
              <a:rPr lang="en-US" dirty="0"/>
              <a:t>Click to edit Master text styles</a:t>
            </a:r>
          </a:p>
        </p:txBody>
      </p:sp>
      <p:sp>
        <p:nvSpPr>
          <p:cNvPr id="5" name="Picture Placeholder 4"/>
          <p:cNvSpPr>
            <a:spLocks noGrp="1"/>
          </p:cNvSpPr>
          <p:nvPr>
            <p:ph type="pic" sz="quarter" idx="14"/>
          </p:nvPr>
        </p:nvSpPr>
        <p:spPr>
          <a:xfrm>
            <a:off x="4800600" y="1835973"/>
            <a:ext cx="3886368" cy="3886368"/>
          </a:xfrm>
          <a:prstGeom prst="ellipse">
            <a:avLst/>
          </a:prstGeom>
          <a:solidFill>
            <a:schemeClr val="bg1">
              <a:lumMod val="95000"/>
            </a:schemeClr>
          </a:solidFill>
          <a:ln>
            <a:noFill/>
          </a:ln>
        </p:spPr>
        <p:txBody>
          <a:bodyPr anchor="ctr" anchorCtr="0"/>
          <a:lstStyle>
            <a:lvl1pPr marL="0" indent="0" algn="ctr">
              <a:buNone/>
              <a:defRPr/>
            </a:lvl1pPr>
          </a:lstStyle>
          <a:p>
            <a:endParaRPr lang="en-US"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2" y="6131327"/>
            <a:ext cx="6001996" cy="459401"/>
          </a:xfrm>
        </p:spPr>
        <p:txBody>
          <a:bodyPr anchor="b"/>
          <a:lstStyle>
            <a:lvl1pPr marL="0" indent="0" algn="l">
              <a:spcAft>
                <a:spcPts val="0"/>
              </a:spcAft>
              <a:buNone/>
              <a:defRPr sz="525" b="1">
                <a:solidFill>
                  <a:srgbClr val="545454"/>
                </a:solidFill>
              </a:defRPr>
            </a:lvl1pPr>
            <a:lvl2pPr marL="109385" indent="0">
              <a:spcAft>
                <a:spcPts val="0"/>
              </a:spcAft>
              <a:buNone/>
              <a:defRPr sz="563"/>
            </a:lvl2pPr>
            <a:lvl3pPr marL="254490" indent="0">
              <a:spcAft>
                <a:spcPts val="0"/>
              </a:spcAft>
              <a:buNone/>
              <a:defRPr sz="563"/>
            </a:lvl3pPr>
            <a:lvl4pPr marL="381736" indent="0">
              <a:spcAft>
                <a:spcPts val="0"/>
              </a:spcAft>
              <a:buNone/>
              <a:defRPr sz="563"/>
            </a:lvl4pPr>
            <a:lvl5pPr marL="540233" indent="0">
              <a:spcAft>
                <a:spcPts val="0"/>
              </a:spcAft>
              <a:buNone/>
              <a:defRPr sz="563"/>
            </a:lvl5pPr>
          </a:lstStyle>
          <a:p>
            <a:pPr lvl="0"/>
            <a:r>
              <a:rPr lang="en-US" dirty="0"/>
              <a:t>Footnotes or SOURCE:</a:t>
            </a:r>
            <a:endParaRPr lang="en-GB" dirty="0"/>
          </a:p>
        </p:txBody>
      </p:sp>
      <p:sp>
        <p:nvSpPr>
          <p:cNvPr id="17"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3" y="762001"/>
            <a:ext cx="7765169" cy="547695"/>
          </a:xfrm>
        </p:spPr>
        <p:txBody>
          <a:bodyPr/>
          <a:lstStyle>
            <a:lvl1pPr marL="0" indent="0">
              <a:buNone/>
              <a:defRPr sz="1500" b="0" i="0">
                <a:solidFill>
                  <a:schemeClr val="tx2"/>
                </a:solidFill>
                <a:latin typeface="Arial" panose="020B0604020202020204" pitchFamily="34" charset="0"/>
                <a:cs typeface="Arial" panose="020B0604020202020204" pitchFamily="34" charset="0"/>
              </a:defRPr>
            </a:lvl1pPr>
            <a:lvl2pPr marL="190070" indent="0">
              <a:buNone/>
              <a:defRPr sz="1360" b="1" i="1"/>
            </a:lvl2pPr>
            <a:lvl3pPr marL="380774" indent="0">
              <a:buNone/>
              <a:defRPr sz="1360" b="1" i="1"/>
            </a:lvl3pPr>
            <a:lvl4pPr marL="571476" indent="0">
              <a:buNone/>
              <a:defRPr sz="1360" b="1" i="1"/>
            </a:lvl4pPr>
            <a:lvl5pPr marL="762178" indent="0">
              <a:buNone/>
              <a:defRPr sz="1360" b="1" i="1"/>
            </a:lvl5pPr>
          </a:lstStyle>
          <a:p>
            <a:pPr lvl="0"/>
            <a:r>
              <a:rPr lang="en-US" noProof="0" dirty="0"/>
              <a:t>Click to add subtitle</a:t>
            </a:r>
          </a:p>
        </p:txBody>
      </p:sp>
      <p:sp>
        <p:nvSpPr>
          <p:cNvPr id="2" name="Slide Number Placeholder 1">
            <a:extLst>
              <a:ext uri="{FF2B5EF4-FFF2-40B4-BE49-F238E27FC236}">
                <a16:creationId xmlns:a16="http://schemas.microsoft.com/office/drawing/2014/main" id="{73A6C255-BDA5-438F-ABE0-562E66A015F3}"/>
              </a:ext>
            </a:extLst>
          </p:cNvPr>
          <p:cNvSpPr>
            <a:spLocks noGrp="1"/>
          </p:cNvSpPr>
          <p:nvPr>
            <p:ph type="sldNum" sz="quarter" idx="15"/>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017324565"/>
      </p:ext>
    </p:extLst>
  </p:cSld>
  <p:clrMapOvr>
    <a:masterClrMapping/>
  </p:clrMapOvr>
  <p:transition>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0ECB367A-6C10-4E54-B9B6-98856822EBA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27434" y="48768"/>
            <a:ext cx="4358749" cy="6775704"/>
          </a:xfrm>
          <a:prstGeom prst="rect">
            <a:avLst/>
          </a:prstGeom>
        </p:spPr>
      </p:pic>
      <p:sp>
        <p:nvSpPr>
          <p:cNvPr id="3" name="Text Placeholder 2"/>
          <p:cNvSpPr>
            <a:spLocks noGrp="1"/>
          </p:cNvSpPr>
          <p:nvPr>
            <p:ph type="body" idx="1" hasCustomPrompt="1"/>
          </p:nvPr>
        </p:nvSpPr>
        <p:spPr>
          <a:xfrm>
            <a:off x="4388694" y="3725469"/>
            <a:ext cx="4354973"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r">
              <a:buNone/>
              <a:defRPr lang="en-US" sz="1800" kern="0" cap="none" dirty="0">
                <a:solidFill>
                  <a:schemeClr val="tx2"/>
                </a:solidFill>
                <a:latin typeface="Arial" panose="020B0604020202020204" pitchFamily="34" charset="0"/>
                <a:ea typeface="+mj-ea"/>
                <a:cs typeface="+mj-cs"/>
              </a:defRPr>
            </a:lvl1pPr>
          </a:lstStyle>
          <a:p>
            <a:pPr lvl="0" algn="r">
              <a:spcBef>
                <a:spcPct val="0"/>
              </a:spcBef>
              <a:spcAft>
                <a:spcPct val="0"/>
              </a:spcAft>
            </a:pPr>
            <a:r>
              <a:rPr lang="en-US" dirty="0"/>
              <a:t>Click to edit master text styles</a:t>
            </a:r>
          </a:p>
        </p:txBody>
      </p:sp>
      <p:cxnSp>
        <p:nvCxnSpPr>
          <p:cNvPr id="6" name="Straight Connector 5">
            <a:extLst>
              <a:ext uri="{FF2B5EF4-FFF2-40B4-BE49-F238E27FC236}">
                <a16:creationId xmlns:a16="http://schemas.microsoft.com/office/drawing/2014/main" id="{B995BED7-C417-43FC-95FF-276D8CDC9ACD}"/>
              </a:ext>
            </a:extLst>
          </p:cNvPr>
          <p:cNvCxnSpPr>
            <a:cxnSpLocks/>
          </p:cNvCxnSpPr>
          <p:nvPr userDrawn="1"/>
        </p:nvCxnSpPr>
        <p:spPr>
          <a:xfrm>
            <a:off x="4384918" y="3479408"/>
            <a:ext cx="42585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itle 6"/>
          <p:cNvSpPr>
            <a:spLocks noGrp="1"/>
          </p:cNvSpPr>
          <p:nvPr>
            <p:ph type="title"/>
          </p:nvPr>
        </p:nvSpPr>
        <p:spPr>
          <a:xfrm>
            <a:off x="4384918" y="1969071"/>
            <a:ext cx="4358749" cy="1499616"/>
          </a:xfrm>
        </p:spPr>
        <p:txBody>
          <a:bodyPr anchor="b" anchorCtr="0"/>
          <a:lstStyle>
            <a:lvl1pPr algn="r">
              <a:defRPr sz="1800"/>
            </a:lvl1pPr>
          </a:lstStyle>
          <a:p>
            <a:r>
              <a:rPr lang="en-US" dirty="0"/>
              <a:t>Click to edit Master title style</a:t>
            </a:r>
          </a:p>
        </p:txBody>
      </p:sp>
      <p:sp>
        <p:nvSpPr>
          <p:cNvPr id="5" name="Slide Number Placeholder 4">
            <a:extLst>
              <a:ext uri="{FF2B5EF4-FFF2-40B4-BE49-F238E27FC236}">
                <a16:creationId xmlns:a16="http://schemas.microsoft.com/office/drawing/2014/main" id="{7EFEF3D3-C409-4AD0-A78E-1B2D081E460B}"/>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6631417"/>
      </p:ext>
    </p:extLst>
  </p:cSld>
  <p:clrMapOvr>
    <a:masterClrMapping/>
  </p:clrMapOvr>
  <p:transition>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54301" y="1651000"/>
            <a:ext cx="4114800" cy="4114800"/>
          </a:xfrm>
        </p:spPr>
        <p:txBody>
          <a:bodyPr/>
          <a:lstStyle>
            <a:lvl1pPr algn="l">
              <a:defRPr sz="1350"/>
            </a:lvl1pPr>
            <a:lvl2pPr algn="l">
              <a:defRPr sz="1200"/>
            </a:lvl2pPr>
            <a:lvl3pPr algn="l">
              <a:defRPr sz="1125"/>
            </a:lvl3pPr>
            <a:lvl4pPr algn="l">
              <a:defRPr sz="1050"/>
            </a:lvl4pPr>
            <a:lvl5pPr algn="l">
              <a:defRPr sz="1050"/>
            </a:lvl5pPr>
            <a:lvl6pPr>
              <a:defRPr sz="1219"/>
            </a:lvl6pPr>
            <a:lvl7pPr>
              <a:defRPr sz="1219"/>
            </a:lvl7pPr>
            <a:lvl8pPr>
              <a:defRPr sz="1219"/>
            </a:lvl8pPr>
            <a:lvl9pPr>
              <a:defRPr sz="121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750101" y="1651000"/>
            <a:ext cx="4114800" cy="4114800"/>
          </a:xfrm>
        </p:spPr>
        <p:txBody>
          <a:bodyPr/>
          <a:lstStyle>
            <a:lvl1pPr>
              <a:defRPr sz="1350"/>
            </a:lvl1pPr>
            <a:lvl2pPr>
              <a:defRPr sz="1200"/>
            </a:lvl2pPr>
            <a:lvl3pPr>
              <a:defRPr sz="1125"/>
            </a:lvl3pPr>
            <a:lvl4pPr>
              <a:defRPr sz="1050"/>
            </a:lvl4pPr>
            <a:lvl5pPr>
              <a:defRPr sz="1050"/>
            </a:lvl5pPr>
            <a:lvl6pPr>
              <a:defRPr sz="1219"/>
            </a:lvl6pPr>
            <a:lvl7pPr>
              <a:defRPr sz="1219"/>
            </a:lvl7pPr>
            <a:lvl8pPr>
              <a:defRPr sz="1219"/>
            </a:lvl8pPr>
            <a:lvl9pPr>
              <a:defRPr sz="121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6"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3" y="762001"/>
            <a:ext cx="7765169" cy="547695"/>
          </a:xfrm>
        </p:spPr>
        <p:txBody>
          <a:bodyPr/>
          <a:lstStyle>
            <a:lvl1pPr marL="0" indent="0">
              <a:buNone/>
              <a:defRPr sz="1500" b="0" i="0">
                <a:solidFill>
                  <a:schemeClr val="tx2"/>
                </a:solidFill>
                <a:latin typeface="Arial" panose="020B0604020202020204" pitchFamily="34" charset="0"/>
                <a:cs typeface="Arial" panose="020B0604020202020204" pitchFamily="34" charset="0"/>
              </a:defRPr>
            </a:lvl1pPr>
            <a:lvl2pPr marL="190070" indent="0">
              <a:buNone/>
              <a:defRPr sz="1360" b="1" i="1"/>
            </a:lvl2pPr>
            <a:lvl3pPr marL="380774" indent="0">
              <a:buNone/>
              <a:defRPr sz="1360" b="1" i="1"/>
            </a:lvl3pPr>
            <a:lvl4pPr marL="571476" indent="0">
              <a:buNone/>
              <a:defRPr sz="1360" b="1" i="1"/>
            </a:lvl4pPr>
            <a:lvl5pPr marL="762178" indent="0">
              <a:buNone/>
              <a:defRPr sz="1360" b="1" i="1"/>
            </a:lvl5pPr>
          </a:lstStyle>
          <a:p>
            <a:pPr lvl="0"/>
            <a:r>
              <a:rPr lang="en-US" noProof="0" dirty="0"/>
              <a:t>Click to add subtitle</a:t>
            </a:r>
          </a:p>
        </p:txBody>
      </p:sp>
      <p:sp>
        <p:nvSpPr>
          <p:cNvPr id="7"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54301" y="6131327"/>
            <a:ext cx="6001996" cy="459401"/>
          </a:xfrm>
        </p:spPr>
        <p:txBody>
          <a:bodyPr anchor="b"/>
          <a:lstStyle>
            <a:lvl1pPr marL="0" indent="0" algn="l">
              <a:spcAft>
                <a:spcPts val="0"/>
              </a:spcAft>
              <a:buNone/>
              <a:defRPr sz="525" b="1">
                <a:solidFill>
                  <a:srgbClr val="545454"/>
                </a:solidFill>
              </a:defRPr>
            </a:lvl1pPr>
            <a:lvl2pPr marL="109385" indent="0">
              <a:spcAft>
                <a:spcPts val="0"/>
              </a:spcAft>
              <a:buNone/>
              <a:defRPr sz="563"/>
            </a:lvl2pPr>
            <a:lvl3pPr marL="254490" indent="0">
              <a:spcAft>
                <a:spcPts val="0"/>
              </a:spcAft>
              <a:buNone/>
              <a:defRPr sz="563"/>
            </a:lvl3pPr>
            <a:lvl4pPr marL="381736" indent="0">
              <a:spcAft>
                <a:spcPts val="0"/>
              </a:spcAft>
              <a:buNone/>
              <a:defRPr sz="563"/>
            </a:lvl4pPr>
            <a:lvl5pPr marL="540233" indent="0">
              <a:spcAft>
                <a:spcPts val="0"/>
              </a:spcAft>
              <a:buNone/>
              <a:defRPr sz="563"/>
            </a:lvl5pPr>
          </a:lstStyle>
          <a:p>
            <a:pPr lvl="0"/>
            <a:r>
              <a:rPr lang="en-US" dirty="0"/>
              <a:t>Footnotes or SOURCE:</a:t>
            </a:r>
            <a:endParaRPr lang="en-GB" dirty="0"/>
          </a:p>
        </p:txBody>
      </p:sp>
      <p:sp>
        <p:nvSpPr>
          <p:cNvPr id="2" name="Slide Number Placeholder 1">
            <a:extLst>
              <a:ext uri="{FF2B5EF4-FFF2-40B4-BE49-F238E27FC236}">
                <a16:creationId xmlns:a16="http://schemas.microsoft.com/office/drawing/2014/main" id="{463FC80A-BF27-477C-80E9-58A69E96E88B}"/>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3830905228"/>
      </p:ext>
    </p:extLst>
  </p:cSld>
  <p:clrMapOvr>
    <a:masterClrMapping/>
  </p:clrMapOvr>
  <p:transition>
    <p:fade/>
  </p:transition>
  <p:extLst>
    <p:ext uri="{DCECCB84-F9BA-43D5-87BE-67443E8EF086}">
      <p15:sldGuideLst xmlns:p15="http://schemas.microsoft.com/office/powerpoint/2012/main">
        <p15:guide id="1" pos="122">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2"/>
          <p:cNvSpPr>
            <a:spLocks noGrp="1"/>
          </p:cNvSpPr>
          <p:nvPr>
            <p:ph type="title"/>
          </p:nvPr>
        </p:nvSpPr>
        <p:spPr>
          <a:xfrm>
            <a:off x="266702" y="338869"/>
            <a:ext cx="7758735" cy="651735"/>
          </a:xfrm>
        </p:spPr>
        <p:txBody>
          <a:bodyPr/>
          <a:lstStyle/>
          <a:p>
            <a:r>
              <a:rPr lang="en-US"/>
              <a:t>Click to edit Master title style</a:t>
            </a:r>
          </a:p>
        </p:txBody>
      </p:sp>
      <p:sp>
        <p:nvSpPr>
          <p:cNvPr id="4"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3" y="762001"/>
            <a:ext cx="7765169" cy="547695"/>
          </a:xfrm>
        </p:spPr>
        <p:txBody>
          <a:bodyPr/>
          <a:lstStyle>
            <a:lvl1pPr marL="0" indent="0">
              <a:buNone/>
              <a:defRPr sz="1500" b="0" i="0">
                <a:solidFill>
                  <a:schemeClr val="tx2"/>
                </a:solidFill>
                <a:latin typeface="Arial" panose="020B0604020202020204" pitchFamily="34" charset="0"/>
                <a:cs typeface="Arial" panose="020B0604020202020204" pitchFamily="34" charset="0"/>
              </a:defRPr>
            </a:lvl1pPr>
            <a:lvl2pPr marL="190070" indent="0">
              <a:buNone/>
              <a:defRPr sz="1360" b="1" i="1"/>
            </a:lvl2pPr>
            <a:lvl3pPr marL="380774" indent="0">
              <a:buNone/>
              <a:defRPr sz="1360" b="1" i="1"/>
            </a:lvl3pPr>
            <a:lvl4pPr marL="571476" indent="0">
              <a:buNone/>
              <a:defRPr sz="1360" b="1" i="1"/>
            </a:lvl4pPr>
            <a:lvl5pPr marL="762178" indent="0">
              <a:buNone/>
              <a:defRPr sz="1360" b="1" i="1"/>
            </a:lvl5pPr>
          </a:lstStyle>
          <a:p>
            <a:pPr lvl="0"/>
            <a:r>
              <a:rPr lang="en-US" noProof="0" dirty="0"/>
              <a:t>Click to add subtitle</a:t>
            </a:r>
          </a:p>
        </p:txBody>
      </p:sp>
      <p:sp>
        <p:nvSpPr>
          <p:cNvPr id="5"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3" y="6131327"/>
            <a:ext cx="6001996" cy="459401"/>
          </a:xfrm>
        </p:spPr>
        <p:txBody>
          <a:bodyPr anchor="b"/>
          <a:lstStyle>
            <a:lvl1pPr marL="0" indent="0" algn="l">
              <a:spcAft>
                <a:spcPts val="0"/>
              </a:spcAft>
              <a:buNone/>
              <a:defRPr sz="525" b="1">
                <a:solidFill>
                  <a:srgbClr val="545454"/>
                </a:solidFill>
              </a:defRPr>
            </a:lvl1pPr>
            <a:lvl2pPr marL="109385" indent="0">
              <a:spcAft>
                <a:spcPts val="0"/>
              </a:spcAft>
              <a:buNone/>
              <a:defRPr sz="563"/>
            </a:lvl2pPr>
            <a:lvl3pPr marL="254490" indent="0">
              <a:spcAft>
                <a:spcPts val="0"/>
              </a:spcAft>
              <a:buNone/>
              <a:defRPr sz="563"/>
            </a:lvl3pPr>
            <a:lvl4pPr marL="381736" indent="0">
              <a:spcAft>
                <a:spcPts val="0"/>
              </a:spcAft>
              <a:buNone/>
              <a:defRPr sz="563"/>
            </a:lvl4pPr>
            <a:lvl5pPr marL="540233" indent="0">
              <a:spcAft>
                <a:spcPts val="0"/>
              </a:spcAft>
              <a:buNone/>
              <a:defRPr sz="563"/>
            </a:lvl5pPr>
          </a:lstStyle>
          <a:p>
            <a:pPr lvl="0"/>
            <a:r>
              <a:rPr lang="en-US" dirty="0"/>
              <a:t>Footnotes or SOURCE:</a:t>
            </a:r>
            <a:endParaRPr lang="en-GB" dirty="0"/>
          </a:p>
        </p:txBody>
      </p:sp>
      <p:sp>
        <p:nvSpPr>
          <p:cNvPr id="2" name="Slide Number Placeholder 1">
            <a:extLst>
              <a:ext uri="{FF2B5EF4-FFF2-40B4-BE49-F238E27FC236}">
                <a16:creationId xmlns:a16="http://schemas.microsoft.com/office/drawing/2014/main" id="{CD67CA29-2906-4CEF-9256-8423498AF775}"/>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631081265"/>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5176" y="6131327"/>
            <a:ext cx="6001996" cy="459401"/>
          </a:xfrm>
        </p:spPr>
        <p:txBody>
          <a:bodyPr anchor="b"/>
          <a:lstStyle>
            <a:lvl1pPr marL="0" indent="0" algn="l">
              <a:spcAft>
                <a:spcPts val="0"/>
              </a:spcAft>
              <a:buNone/>
              <a:defRPr sz="525" b="1">
                <a:solidFill>
                  <a:srgbClr val="545454"/>
                </a:solidFill>
              </a:defRPr>
            </a:lvl1pPr>
            <a:lvl2pPr marL="109385" indent="0">
              <a:spcAft>
                <a:spcPts val="0"/>
              </a:spcAft>
              <a:buNone/>
              <a:defRPr sz="563"/>
            </a:lvl2pPr>
            <a:lvl3pPr marL="254490" indent="0">
              <a:spcAft>
                <a:spcPts val="0"/>
              </a:spcAft>
              <a:buNone/>
              <a:defRPr sz="563"/>
            </a:lvl3pPr>
            <a:lvl4pPr marL="381736" indent="0">
              <a:spcAft>
                <a:spcPts val="0"/>
              </a:spcAft>
              <a:buNone/>
              <a:defRPr sz="563"/>
            </a:lvl4pPr>
            <a:lvl5pPr marL="540233" indent="0">
              <a:spcAft>
                <a:spcPts val="0"/>
              </a:spcAft>
              <a:buNone/>
              <a:defRPr sz="563"/>
            </a:lvl5pPr>
          </a:lstStyle>
          <a:p>
            <a:pPr lvl="0"/>
            <a:r>
              <a:rPr lang="en-US" dirty="0"/>
              <a:t>Footnotes or SOURCE:</a:t>
            </a:r>
            <a:endParaRPr lang="en-GB" dirty="0"/>
          </a:p>
        </p:txBody>
      </p:sp>
      <p:sp>
        <p:nvSpPr>
          <p:cNvPr id="3" name="Slide Number Placeholder 2">
            <a:extLst>
              <a:ext uri="{FF2B5EF4-FFF2-40B4-BE49-F238E27FC236}">
                <a16:creationId xmlns:a16="http://schemas.microsoft.com/office/drawing/2014/main" id="{3AB2FDCA-C7A4-41C9-B2F9-3A69C5C20D2C}"/>
              </a:ext>
            </a:extLst>
          </p:cNvPr>
          <p:cNvSpPr>
            <a:spLocks noGrp="1"/>
          </p:cNvSpPr>
          <p:nvPr>
            <p:ph type="sldNum" sz="quarter" idx="13"/>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336926136"/>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Section Header Dark Slate">
    <p:bg>
      <p:bgPr>
        <a:solidFill>
          <a:schemeClr val="tx1"/>
        </a:solidFill>
        <a:effectLst/>
      </p:bgPr>
    </p:bg>
    <p:spTree>
      <p:nvGrpSpPr>
        <p:cNvPr id="1" name=""/>
        <p:cNvGrpSpPr/>
        <p:nvPr/>
      </p:nvGrpSpPr>
      <p:grpSpPr>
        <a:xfrm>
          <a:off x="0" y="0"/>
          <a:ext cx="0" cy="0"/>
          <a:chOff x="0" y="0"/>
          <a:chExt cx="0" cy="0"/>
        </a:xfrm>
      </p:grpSpPr>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CD0CF56F-6FA2-4B5D-9CE7-5344FDEEE84A}"/>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540940457"/>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Section Header Dark Slate PATTERN">
    <p:bg>
      <p:bgPr>
        <a:solidFill>
          <a:schemeClr val="tx1"/>
        </a:solidFill>
        <a:effectLst/>
      </p:bgPr>
    </p:bg>
    <p:spTree>
      <p:nvGrpSpPr>
        <p:cNvPr id="1" name=""/>
        <p:cNvGrpSpPr/>
        <p:nvPr/>
      </p:nvGrpSpPr>
      <p:grpSpPr>
        <a:xfrm>
          <a:off x="0" y="0"/>
          <a:ext cx="0" cy="0"/>
          <a:chOff x="0" y="0"/>
          <a:chExt cx="0" cy="0"/>
        </a:xfrm>
      </p:grpSpPr>
      <p:sp>
        <p:nvSpPr>
          <p:cNvPr id="4" name="Freeform 5">
            <a:extLst>
              <a:ext uri="{FF2B5EF4-FFF2-40B4-BE49-F238E27FC236}">
                <a16:creationId xmlns:a16="http://schemas.microsoft.com/office/drawing/2014/main" id="{5E89C2BA-EA7F-40A1-B076-8B8881051909}"/>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576573"/>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12" name="Slide Number Placeholder 11">
            <a:extLst>
              <a:ext uri="{FF2B5EF4-FFF2-40B4-BE49-F238E27FC236}">
                <a16:creationId xmlns:a16="http://schemas.microsoft.com/office/drawing/2014/main" id="{CCD5B834-40E0-449E-895A-25DE1278817F}"/>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296174096"/>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showMasterPhAnim="0" preserve="1" userDrawn="1">
  <p:cSld name="Presenter Title Slide 2 FADE">
    <p:bg>
      <p:bgPr>
        <a:solidFill>
          <a:schemeClr val="bg1"/>
        </a:solidFill>
        <a:effectLst/>
      </p:bgPr>
    </p:bg>
    <p:spTree>
      <p:nvGrpSpPr>
        <p:cNvPr id="1" name=""/>
        <p:cNvGrpSpPr/>
        <p:nvPr/>
      </p:nvGrpSpPr>
      <p:grpSpPr>
        <a:xfrm>
          <a:off x="0" y="0"/>
          <a:ext cx="0" cy="0"/>
          <a:chOff x="0" y="0"/>
          <a:chExt cx="0" cy="0"/>
        </a:xfrm>
      </p:grpSpPr>
      <p:cxnSp>
        <p:nvCxnSpPr>
          <p:cNvPr id="22" name="Straight Connector 21">
            <a:extLst>
              <a:ext uri="{FF2B5EF4-FFF2-40B4-BE49-F238E27FC236}">
                <a16:creationId xmlns:a16="http://schemas.microsoft.com/office/drawing/2014/main" id="{2895540F-F77A-4655-8020-2E3A271F923D}"/>
              </a:ext>
            </a:extLst>
          </p:cNvPr>
          <p:cNvCxnSpPr>
            <a:cxnSpLocks/>
          </p:cNvCxnSpPr>
          <p:nvPr userDrawn="1"/>
        </p:nvCxnSpPr>
        <p:spPr>
          <a:xfrm>
            <a:off x="6019800" y="3658194"/>
            <a:ext cx="2655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Freeform: Shape 8">
            <a:extLst>
              <a:ext uri="{FF2B5EF4-FFF2-40B4-BE49-F238E27FC236}">
                <a16:creationId xmlns:a16="http://schemas.microsoft.com/office/drawing/2014/main" id="{F704788A-5DF1-4014-A51A-41FA497DCEE8}"/>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10" name="Freeform: Shape 9">
            <a:extLst>
              <a:ext uri="{FF2B5EF4-FFF2-40B4-BE49-F238E27FC236}">
                <a16:creationId xmlns:a16="http://schemas.microsoft.com/office/drawing/2014/main" id="{B17B002E-7312-4292-B674-6502AE48374A}"/>
              </a:ext>
            </a:extLst>
          </p:cNvPr>
          <p:cNvSpPr/>
          <p:nvPr userDrawn="1"/>
        </p:nvSpPr>
        <p:spPr>
          <a:xfrm>
            <a:off x="205561" y="196012"/>
            <a:ext cx="4793546" cy="6433816"/>
          </a:xfrm>
          <a:custGeom>
            <a:avLst/>
            <a:gdLst>
              <a:gd name="connsiteX0" fmla="*/ 4069704 w 4793546"/>
              <a:gd name="connsiteY0" fmla="*/ 4986131 h 6433816"/>
              <a:gd name="connsiteX1" fmla="*/ 4793546 w 4793546"/>
              <a:gd name="connsiteY1" fmla="*/ 5709974 h 6433816"/>
              <a:gd name="connsiteX2" fmla="*/ 4069704 w 4793546"/>
              <a:gd name="connsiteY2" fmla="*/ 6433816 h 6433816"/>
              <a:gd name="connsiteX3" fmla="*/ 3345861 w 4793546"/>
              <a:gd name="connsiteY3" fmla="*/ 5709974 h 6433816"/>
              <a:gd name="connsiteX4" fmla="*/ 4069704 w 4793546"/>
              <a:gd name="connsiteY4" fmla="*/ 4986131 h 6433816"/>
              <a:gd name="connsiteX5" fmla="*/ 2396774 w 4793546"/>
              <a:gd name="connsiteY5" fmla="*/ 4986131 h 6433816"/>
              <a:gd name="connsiteX6" fmla="*/ 3120616 w 4793546"/>
              <a:gd name="connsiteY6" fmla="*/ 5709974 h 6433816"/>
              <a:gd name="connsiteX7" fmla="*/ 2396774 w 4793546"/>
              <a:gd name="connsiteY7" fmla="*/ 6433816 h 6433816"/>
              <a:gd name="connsiteX8" fmla="*/ 1672931 w 4793546"/>
              <a:gd name="connsiteY8" fmla="*/ 5709974 h 6433816"/>
              <a:gd name="connsiteX9" fmla="*/ 2396774 w 4793546"/>
              <a:gd name="connsiteY9" fmla="*/ 4986131 h 6433816"/>
              <a:gd name="connsiteX10" fmla="*/ 723842 w 4793546"/>
              <a:gd name="connsiteY10" fmla="*/ 4986131 h 6433816"/>
              <a:gd name="connsiteX11" fmla="*/ 1447686 w 4793546"/>
              <a:gd name="connsiteY11" fmla="*/ 5709974 h 6433816"/>
              <a:gd name="connsiteX12" fmla="*/ 723842 w 4793546"/>
              <a:gd name="connsiteY12" fmla="*/ 6433816 h 6433816"/>
              <a:gd name="connsiteX13" fmla="*/ 0 w 4793546"/>
              <a:gd name="connsiteY13" fmla="*/ 5709974 h 6433816"/>
              <a:gd name="connsiteX14" fmla="*/ 723842 w 4793546"/>
              <a:gd name="connsiteY14" fmla="*/ 4986131 h 6433816"/>
              <a:gd name="connsiteX15" fmla="*/ 4069704 w 4793546"/>
              <a:gd name="connsiteY15" fmla="*/ 3324088 h 6433816"/>
              <a:gd name="connsiteX16" fmla="*/ 4793546 w 4793546"/>
              <a:gd name="connsiteY16" fmla="*/ 4047930 h 6433816"/>
              <a:gd name="connsiteX17" fmla="*/ 4069704 w 4793546"/>
              <a:gd name="connsiteY17" fmla="*/ 4771773 h 6433816"/>
              <a:gd name="connsiteX18" fmla="*/ 3345861 w 4793546"/>
              <a:gd name="connsiteY18" fmla="*/ 4047930 h 6433816"/>
              <a:gd name="connsiteX19" fmla="*/ 4069704 w 4793546"/>
              <a:gd name="connsiteY19" fmla="*/ 3324088 h 6433816"/>
              <a:gd name="connsiteX20" fmla="*/ 2396774 w 4793546"/>
              <a:gd name="connsiteY20" fmla="*/ 3324088 h 6433816"/>
              <a:gd name="connsiteX21" fmla="*/ 3120615 w 4793546"/>
              <a:gd name="connsiteY21" fmla="*/ 4047930 h 6433816"/>
              <a:gd name="connsiteX22" fmla="*/ 2396774 w 4793546"/>
              <a:gd name="connsiteY22" fmla="*/ 4771773 h 6433816"/>
              <a:gd name="connsiteX23" fmla="*/ 1672931 w 4793546"/>
              <a:gd name="connsiteY23" fmla="*/ 4047930 h 6433816"/>
              <a:gd name="connsiteX24" fmla="*/ 2396774 w 4793546"/>
              <a:gd name="connsiteY24" fmla="*/ 3324088 h 6433816"/>
              <a:gd name="connsiteX25" fmla="*/ 723845 w 4793546"/>
              <a:gd name="connsiteY25" fmla="*/ 3324088 h 6433816"/>
              <a:gd name="connsiteX26" fmla="*/ 1447687 w 4793546"/>
              <a:gd name="connsiteY26" fmla="*/ 4047930 h 6433816"/>
              <a:gd name="connsiteX27" fmla="*/ 723845 w 4793546"/>
              <a:gd name="connsiteY27" fmla="*/ 4771773 h 6433816"/>
              <a:gd name="connsiteX28" fmla="*/ 2 w 4793546"/>
              <a:gd name="connsiteY28" fmla="*/ 4047930 h 6433816"/>
              <a:gd name="connsiteX29" fmla="*/ 723845 w 4793546"/>
              <a:gd name="connsiteY29" fmla="*/ 3324088 h 6433816"/>
              <a:gd name="connsiteX30" fmla="*/ 2396774 w 4793546"/>
              <a:gd name="connsiteY30" fmla="*/ 1662044 h 6433816"/>
              <a:gd name="connsiteX31" fmla="*/ 3120615 w 4793546"/>
              <a:gd name="connsiteY31" fmla="*/ 2385887 h 6433816"/>
              <a:gd name="connsiteX32" fmla="*/ 2396774 w 4793546"/>
              <a:gd name="connsiteY32" fmla="*/ 3109727 h 6433816"/>
              <a:gd name="connsiteX33" fmla="*/ 1672932 w 4793546"/>
              <a:gd name="connsiteY33" fmla="*/ 2385887 h 6433816"/>
              <a:gd name="connsiteX34" fmla="*/ 2396774 w 4793546"/>
              <a:gd name="connsiteY34" fmla="*/ 1662044 h 6433816"/>
              <a:gd name="connsiteX35" fmla="*/ 723845 w 4793546"/>
              <a:gd name="connsiteY35" fmla="*/ 1662044 h 6433816"/>
              <a:gd name="connsiteX36" fmla="*/ 1447688 w 4793546"/>
              <a:gd name="connsiteY36" fmla="*/ 2385888 h 6433816"/>
              <a:gd name="connsiteX37" fmla="*/ 723845 w 4793546"/>
              <a:gd name="connsiteY37" fmla="*/ 3109727 h 6433816"/>
              <a:gd name="connsiteX38" fmla="*/ 3 w 4793546"/>
              <a:gd name="connsiteY38" fmla="*/ 2385888 h 6433816"/>
              <a:gd name="connsiteX39" fmla="*/ 723845 w 4793546"/>
              <a:gd name="connsiteY39" fmla="*/ 1662044 h 6433816"/>
              <a:gd name="connsiteX40" fmla="*/ 4069704 w 4793546"/>
              <a:gd name="connsiteY40" fmla="*/ 1662044 h 6433816"/>
              <a:gd name="connsiteX41" fmla="*/ 4793546 w 4793546"/>
              <a:gd name="connsiteY41" fmla="*/ 2385887 h 6433816"/>
              <a:gd name="connsiteX42" fmla="*/ 4069704 w 4793546"/>
              <a:gd name="connsiteY42" fmla="*/ 3109727 h 6433816"/>
              <a:gd name="connsiteX43" fmla="*/ 3345861 w 4793546"/>
              <a:gd name="connsiteY43" fmla="*/ 2385887 h 6433816"/>
              <a:gd name="connsiteX44" fmla="*/ 4069704 w 4793546"/>
              <a:gd name="connsiteY44" fmla="*/ 1662044 h 6433816"/>
              <a:gd name="connsiteX45" fmla="*/ 723846 w 4793546"/>
              <a:gd name="connsiteY45" fmla="*/ 0 h 6433816"/>
              <a:gd name="connsiteX46" fmla="*/ 1447688 w 4793546"/>
              <a:gd name="connsiteY46" fmla="*/ 723843 h 6433816"/>
              <a:gd name="connsiteX47" fmla="*/ 723846 w 4793546"/>
              <a:gd name="connsiteY47" fmla="*/ 1447685 h 6433816"/>
              <a:gd name="connsiteX48" fmla="*/ 3 w 4793546"/>
              <a:gd name="connsiteY48" fmla="*/ 723843 h 6433816"/>
              <a:gd name="connsiteX49" fmla="*/ 723846 w 4793546"/>
              <a:gd name="connsiteY49" fmla="*/ 0 h 6433816"/>
              <a:gd name="connsiteX50" fmla="*/ 2396775 w 4793546"/>
              <a:gd name="connsiteY50" fmla="*/ 0 h 6433816"/>
              <a:gd name="connsiteX51" fmla="*/ 3120615 w 4793546"/>
              <a:gd name="connsiteY51" fmla="*/ 723843 h 6433816"/>
              <a:gd name="connsiteX52" fmla="*/ 2396775 w 4793546"/>
              <a:gd name="connsiteY52" fmla="*/ 1447685 h 6433816"/>
              <a:gd name="connsiteX53" fmla="*/ 1672932 w 4793546"/>
              <a:gd name="connsiteY53" fmla="*/ 723843 h 6433816"/>
              <a:gd name="connsiteX54" fmla="*/ 2396775 w 4793546"/>
              <a:gd name="connsiteY54" fmla="*/ 0 h 6433816"/>
              <a:gd name="connsiteX55" fmla="*/ 4069704 w 4793546"/>
              <a:gd name="connsiteY55" fmla="*/ 0 h 6433816"/>
              <a:gd name="connsiteX56" fmla="*/ 4793546 w 4793546"/>
              <a:gd name="connsiteY56" fmla="*/ 723843 h 6433816"/>
              <a:gd name="connsiteX57" fmla="*/ 4069704 w 4793546"/>
              <a:gd name="connsiteY57" fmla="*/ 1447685 h 6433816"/>
              <a:gd name="connsiteX58" fmla="*/ 3345861 w 4793546"/>
              <a:gd name="connsiteY58" fmla="*/ 723843 h 6433816"/>
              <a:gd name="connsiteX59" fmla="*/ 4069704 w 4793546"/>
              <a:gd name="connsiteY59" fmla="*/ 0 h 643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793546" h="6433816">
                <a:moveTo>
                  <a:pt x="4069704" y="4986131"/>
                </a:moveTo>
                <a:cubicBezTo>
                  <a:pt x="4469470" y="4986131"/>
                  <a:pt x="4793546" y="5310207"/>
                  <a:pt x="4793546" y="5709974"/>
                </a:cubicBezTo>
                <a:cubicBezTo>
                  <a:pt x="4793546" y="6109741"/>
                  <a:pt x="4469470" y="6433816"/>
                  <a:pt x="4069704" y="6433816"/>
                </a:cubicBezTo>
                <a:cubicBezTo>
                  <a:pt x="3669937" y="6433816"/>
                  <a:pt x="3345861" y="6109741"/>
                  <a:pt x="3345861" y="5709974"/>
                </a:cubicBezTo>
                <a:cubicBezTo>
                  <a:pt x="3345861" y="5310207"/>
                  <a:pt x="3669937" y="4986131"/>
                  <a:pt x="4069704" y="4986131"/>
                </a:cubicBezTo>
                <a:close/>
                <a:moveTo>
                  <a:pt x="2396774" y="4986131"/>
                </a:moveTo>
                <a:cubicBezTo>
                  <a:pt x="2796540" y="4986131"/>
                  <a:pt x="3120616" y="5310207"/>
                  <a:pt x="3120616" y="5709974"/>
                </a:cubicBezTo>
                <a:cubicBezTo>
                  <a:pt x="3120616" y="6109741"/>
                  <a:pt x="2796540" y="6433816"/>
                  <a:pt x="2396774" y="6433816"/>
                </a:cubicBezTo>
                <a:cubicBezTo>
                  <a:pt x="1997007" y="6433816"/>
                  <a:pt x="1672931" y="6109741"/>
                  <a:pt x="1672931" y="5709974"/>
                </a:cubicBezTo>
                <a:cubicBezTo>
                  <a:pt x="1672931" y="5310207"/>
                  <a:pt x="1997007" y="4986131"/>
                  <a:pt x="2396774" y="4986131"/>
                </a:cubicBezTo>
                <a:close/>
                <a:moveTo>
                  <a:pt x="723842" y="4986131"/>
                </a:moveTo>
                <a:cubicBezTo>
                  <a:pt x="1123609" y="4986131"/>
                  <a:pt x="1447686" y="5310207"/>
                  <a:pt x="1447686" y="5709974"/>
                </a:cubicBezTo>
                <a:cubicBezTo>
                  <a:pt x="1447686" y="6109741"/>
                  <a:pt x="1123609" y="6433816"/>
                  <a:pt x="723842" y="6433816"/>
                </a:cubicBezTo>
                <a:cubicBezTo>
                  <a:pt x="324076" y="6433816"/>
                  <a:pt x="0" y="6109741"/>
                  <a:pt x="0" y="5709974"/>
                </a:cubicBezTo>
                <a:cubicBezTo>
                  <a:pt x="0" y="5310207"/>
                  <a:pt x="324076" y="4986131"/>
                  <a:pt x="723842" y="4986131"/>
                </a:cubicBezTo>
                <a:close/>
                <a:moveTo>
                  <a:pt x="4069704" y="3324088"/>
                </a:moveTo>
                <a:cubicBezTo>
                  <a:pt x="4469470" y="3324088"/>
                  <a:pt x="4793546" y="3648163"/>
                  <a:pt x="4793546" y="4047930"/>
                </a:cubicBezTo>
                <a:cubicBezTo>
                  <a:pt x="4793546" y="4447697"/>
                  <a:pt x="4469470" y="4771773"/>
                  <a:pt x="4069704" y="4771773"/>
                </a:cubicBezTo>
                <a:cubicBezTo>
                  <a:pt x="3669937" y="4771773"/>
                  <a:pt x="3345861" y="4447697"/>
                  <a:pt x="3345861" y="4047930"/>
                </a:cubicBezTo>
                <a:cubicBezTo>
                  <a:pt x="3345861" y="3648163"/>
                  <a:pt x="3669937" y="3324088"/>
                  <a:pt x="4069704" y="3324088"/>
                </a:cubicBezTo>
                <a:close/>
                <a:moveTo>
                  <a:pt x="2396774" y="3324088"/>
                </a:moveTo>
                <a:cubicBezTo>
                  <a:pt x="2796539" y="3324088"/>
                  <a:pt x="3120615" y="3648163"/>
                  <a:pt x="3120615" y="4047930"/>
                </a:cubicBezTo>
                <a:cubicBezTo>
                  <a:pt x="3120615" y="4447697"/>
                  <a:pt x="2796539" y="4771773"/>
                  <a:pt x="2396774" y="4771773"/>
                </a:cubicBezTo>
                <a:cubicBezTo>
                  <a:pt x="1997007" y="4771773"/>
                  <a:pt x="1672931" y="4447697"/>
                  <a:pt x="1672931" y="4047930"/>
                </a:cubicBezTo>
                <a:cubicBezTo>
                  <a:pt x="1672931" y="3648163"/>
                  <a:pt x="1997007" y="3324088"/>
                  <a:pt x="2396774" y="3324088"/>
                </a:cubicBezTo>
                <a:close/>
                <a:moveTo>
                  <a:pt x="723845" y="3324088"/>
                </a:moveTo>
                <a:cubicBezTo>
                  <a:pt x="1123611" y="3324088"/>
                  <a:pt x="1447687" y="3648163"/>
                  <a:pt x="1447687" y="4047930"/>
                </a:cubicBezTo>
                <a:cubicBezTo>
                  <a:pt x="1447687" y="4447697"/>
                  <a:pt x="1123611" y="4771773"/>
                  <a:pt x="723845" y="4771773"/>
                </a:cubicBezTo>
                <a:cubicBezTo>
                  <a:pt x="324078" y="4771773"/>
                  <a:pt x="2" y="4447697"/>
                  <a:pt x="2" y="4047930"/>
                </a:cubicBezTo>
                <a:cubicBezTo>
                  <a:pt x="2" y="3648163"/>
                  <a:pt x="324078" y="3324088"/>
                  <a:pt x="723845" y="3324088"/>
                </a:cubicBezTo>
                <a:close/>
                <a:moveTo>
                  <a:pt x="2396774" y="1662044"/>
                </a:moveTo>
                <a:cubicBezTo>
                  <a:pt x="2796539" y="1662044"/>
                  <a:pt x="3120615" y="1986118"/>
                  <a:pt x="3120615" y="2385887"/>
                </a:cubicBezTo>
                <a:cubicBezTo>
                  <a:pt x="3120615" y="2785652"/>
                  <a:pt x="2796539" y="3109727"/>
                  <a:pt x="2396774" y="3109727"/>
                </a:cubicBezTo>
                <a:cubicBezTo>
                  <a:pt x="1997007" y="3109727"/>
                  <a:pt x="1672932" y="2785652"/>
                  <a:pt x="1672932" y="2385887"/>
                </a:cubicBezTo>
                <a:cubicBezTo>
                  <a:pt x="1672932" y="1986118"/>
                  <a:pt x="1997007" y="1662044"/>
                  <a:pt x="2396774" y="1662044"/>
                </a:cubicBezTo>
                <a:close/>
                <a:moveTo>
                  <a:pt x="723845" y="1662044"/>
                </a:moveTo>
                <a:cubicBezTo>
                  <a:pt x="1123612" y="1662044"/>
                  <a:pt x="1447688" y="1986118"/>
                  <a:pt x="1447688" y="2385888"/>
                </a:cubicBezTo>
                <a:cubicBezTo>
                  <a:pt x="1447688" y="2785652"/>
                  <a:pt x="1123612" y="3109727"/>
                  <a:pt x="723845" y="3109727"/>
                </a:cubicBezTo>
                <a:cubicBezTo>
                  <a:pt x="324079" y="3109727"/>
                  <a:pt x="3" y="2785652"/>
                  <a:pt x="3" y="2385888"/>
                </a:cubicBezTo>
                <a:cubicBezTo>
                  <a:pt x="3" y="1986118"/>
                  <a:pt x="324079" y="1662044"/>
                  <a:pt x="723845" y="1662044"/>
                </a:cubicBezTo>
                <a:close/>
                <a:moveTo>
                  <a:pt x="4069704" y="1662044"/>
                </a:moveTo>
                <a:cubicBezTo>
                  <a:pt x="4469470" y="1662044"/>
                  <a:pt x="4793546" y="1986118"/>
                  <a:pt x="4793546" y="2385887"/>
                </a:cubicBezTo>
                <a:cubicBezTo>
                  <a:pt x="4793546" y="2785652"/>
                  <a:pt x="4469470" y="3109727"/>
                  <a:pt x="4069704" y="3109727"/>
                </a:cubicBezTo>
                <a:cubicBezTo>
                  <a:pt x="3669937" y="3109727"/>
                  <a:pt x="3345861" y="2785652"/>
                  <a:pt x="3345861" y="2385887"/>
                </a:cubicBezTo>
                <a:cubicBezTo>
                  <a:pt x="3345861" y="1986118"/>
                  <a:pt x="3669937" y="1662044"/>
                  <a:pt x="4069704" y="1662044"/>
                </a:cubicBezTo>
                <a:close/>
                <a:moveTo>
                  <a:pt x="723846" y="0"/>
                </a:moveTo>
                <a:cubicBezTo>
                  <a:pt x="1123612" y="0"/>
                  <a:pt x="1447688" y="324076"/>
                  <a:pt x="1447688" y="723843"/>
                </a:cubicBezTo>
                <a:cubicBezTo>
                  <a:pt x="1447688" y="1123609"/>
                  <a:pt x="1123612" y="1447685"/>
                  <a:pt x="723846" y="1447685"/>
                </a:cubicBezTo>
                <a:cubicBezTo>
                  <a:pt x="324079" y="1447685"/>
                  <a:pt x="3" y="1123609"/>
                  <a:pt x="3" y="723843"/>
                </a:cubicBezTo>
                <a:cubicBezTo>
                  <a:pt x="3" y="324076"/>
                  <a:pt x="324079" y="0"/>
                  <a:pt x="723846" y="0"/>
                </a:cubicBezTo>
                <a:close/>
                <a:moveTo>
                  <a:pt x="2396775" y="0"/>
                </a:moveTo>
                <a:cubicBezTo>
                  <a:pt x="2796539" y="0"/>
                  <a:pt x="3120615" y="324076"/>
                  <a:pt x="3120615" y="723843"/>
                </a:cubicBezTo>
                <a:cubicBezTo>
                  <a:pt x="3120615" y="1123609"/>
                  <a:pt x="2796539" y="1447685"/>
                  <a:pt x="2396775" y="1447685"/>
                </a:cubicBezTo>
                <a:cubicBezTo>
                  <a:pt x="1997007" y="1447685"/>
                  <a:pt x="1672932" y="1123609"/>
                  <a:pt x="1672932" y="723843"/>
                </a:cubicBezTo>
                <a:cubicBezTo>
                  <a:pt x="1672932" y="324076"/>
                  <a:pt x="1997007" y="0"/>
                  <a:pt x="2396775" y="0"/>
                </a:cubicBezTo>
                <a:close/>
                <a:moveTo>
                  <a:pt x="4069704" y="0"/>
                </a:moveTo>
                <a:cubicBezTo>
                  <a:pt x="4469470" y="0"/>
                  <a:pt x="4793546" y="324076"/>
                  <a:pt x="4793546" y="723843"/>
                </a:cubicBezTo>
                <a:cubicBezTo>
                  <a:pt x="4793546" y="1123609"/>
                  <a:pt x="4469470" y="1447685"/>
                  <a:pt x="4069704" y="1447685"/>
                </a:cubicBezTo>
                <a:cubicBezTo>
                  <a:pt x="3669937" y="1447685"/>
                  <a:pt x="3345861" y="1123609"/>
                  <a:pt x="3345861" y="723843"/>
                </a:cubicBezTo>
                <a:cubicBezTo>
                  <a:pt x="3345861" y="324076"/>
                  <a:pt x="3669937" y="0"/>
                  <a:pt x="4069704" y="0"/>
                </a:cubicBezTo>
                <a:close/>
              </a:path>
            </a:pathLst>
          </a:custGeom>
          <a:blipFill dpi="0" rotWithShape="1">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a:p>
        </p:txBody>
      </p:sp>
      <p:sp>
        <p:nvSpPr>
          <p:cNvPr id="8" name="Rectangle 7"/>
          <p:cNvSpPr/>
          <p:nvPr userDrawn="1"/>
        </p:nvSpPr>
        <p:spPr>
          <a:xfrm>
            <a:off x="2057400" y="10299"/>
            <a:ext cx="3733800" cy="6847703"/>
          </a:xfrm>
          <a:prstGeom prst="rect">
            <a:avLst/>
          </a:prstGeom>
          <a:gradFill flip="none" rotWithShape="1">
            <a:gsLst>
              <a:gs pos="0">
                <a:schemeClr val="bg1">
                  <a:alpha val="0"/>
                </a:schemeClr>
              </a:gs>
              <a:gs pos="100000">
                <a:schemeClr val="bg1">
                  <a:shade val="100000"/>
                  <a:satMod val="115000"/>
                  <a:alpha val="90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25"/>
          </a:p>
        </p:txBody>
      </p:sp>
      <p:sp>
        <p:nvSpPr>
          <p:cNvPr id="5123" name="Rectangle 3"/>
          <p:cNvSpPr>
            <a:spLocks noGrp="1" noChangeArrowheads="1"/>
          </p:cNvSpPr>
          <p:nvPr>
            <p:ph type="subTitle" idx="1"/>
          </p:nvPr>
        </p:nvSpPr>
        <p:spPr>
          <a:xfrm>
            <a:off x="5791200" y="3873502"/>
            <a:ext cx="2978945" cy="384175"/>
          </a:xfrm>
        </p:spPr>
        <p:txBody>
          <a:bodyPr/>
          <a:lstStyle>
            <a:lvl1pPr marL="0" indent="0" algn="r">
              <a:buFontTx/>
              <a:buNone/>
              <a:defRPr sz="2000">
                <a:solidFill>
                  <a:schemeClr val="tx2">
                    <a:lumMod val="75000"/>
                  </a:schemeClr>
                </a:solidFill>
              </a:defRPr>
            </a:lvl1pPr>
          </a:lstStyle>
          <a:p>
            <a:r>
              <a:rPr lang="en-US" dirty="0"/>
              <a:t>Click to edit Master subtitle style</a:t>
            </a:r>
          </a:p>
        </p:txBody>
      </p:sp>
      <p:sp>
        <p:nvSpPr>
          <p:cNvPr id="5122" name="Rectangle 2"/>
          <p:cNvSpPr>
            <a:spLocks noGrp="1" noChangeArrowheads="1"/>
          </p:cNvSpPr>
          <p:nvPr>
            <p:ph type="ctrTitle"/>
          </p:nvPr>
        </p:nvSpPr>
        <p:spPr>
          <a:xfrm>
            <a:off x="5791200" y="2476502"/>
            <a:ext cx="2978945" cy="1128765"/>
          </a:xfrm>
        </p:spPr>
        <p:txBody>
          <a:bodyPr anchor="b" anchorCtr="0"/>
          <a:lstStyle>
            <a:lvl1pPr algn="r">
              <a:lnSpc>
                <a:spcPct val="90000"/>
              </a:lnSpc>
              <a:defRPr sz="2400">
                <a:solidFill>
                  <a:schemeClr val="tx1"/>
                </a:solidFill>
                <a:latin typeface="Arial" panose="020B0604020202020204" pitchFamily="34" charset="0"/>
              </a:defRPr>
            </a:lvl1pPr>
          </a:lstStyle>
          <a:p>
            <a:r>
              <a:rPr lang="en-US" dirty="0"/>
              <a:t>Click to edit Master title style</a:t>
            </a:r>
          </a:p>
        </p:txBody>
      </p:sp>
      <p:sp>
        <p:nvSpPr>
          <p:cNvPr id="23" name="Content Placeholder 2">
            <a:extLst>
              <a:ext uri="{FF2B5EF4-FFF2-40B4-BE49-F238E27FC236}">
                <a16:creationId xmlns:a16="http://schemas.microsoft.com/office/drawing/2014/main" id="{2185D41A-03A4-45FE-9C86-AF6C27A5526F}"/>
              </a:ext>
            </a:extLst>
          </p:cNvPr>
          <p:cNvSpPr>
            <a:spLocks noGrp="1"/>
          </p:cNvSpPr>
          <p:nvPr>
            <p:ph sz="quarter" idx="10" hasCustomPrompt="1"/>
          </p:nvPr>
        </p:nvSpPr>
        <p:spPr>
          <a:xfrm>
            <a:off x="5791200" y="4318002"/>
            <a:ext cx="2978945" cy="914400"/>
          </a:xfrm>
        </p:spPr>
        <p:txBody>
          <a:bodyPr/>
          <a:lstStyle>
            <a:lvl1pPr marL="0" indent="0" algn="r">
              <a:lnSpc>
                <a:spcPct val="90000"/>
              </a:lnSpc>
              <a:spcBef>
                <a:spcPts val="0"/>
              </a:spcBef>
              <a:spcAft>
                <a:spcPts val="0"/>
              </a:spcAft>
              <a:buFontTx/>
              <a:buNone/>
              <a:defRPr sz="1400">
                <a:solidFill>
                  <a:schemeClr val="tx2">
                    <a:lumMod val="75000"/>
                  </a:schemeClr>
                </a:solidFill>
              </a:defRPr>
            </a:lvl1pPr>
            <a:lvl2pPr marL="408184" indent="0">
              <a:buNone/>
              <a:defRPr/>
            </a:lvl2pPr>
          </a:lstStyle>
          <a:p>
            <a:pPr lvl="0"/>
            <a:r>
              <a:rPr lang="en-US" dirty="0"/>
              <a:t>Edit Master Text Styles</a:t>
            </a:r>
          </a:p>
        </p:txBody>
      </p:sp>
      <p:sp>
        <p:nvSpPr>
          <p:cNvPr id="4" name="Slide Number Placeholder 3">
            <a:extLst>
              <a:ext uri="{FF2B5EF4-FFF2-40B4-BE49-F238E27FC236}">
                <a16:creationId xmlns:a16="http://schemas.microsoft.com/office/drawing/2014/main" id="{BA5D22B8-B038-401D-B1E2-412367FF80E5}"/>
              </a:ext>
            </a:extLst>
          </p:cNvPr>
          <p:cNvSpPr>
            <a:spLocks noGrp="1"/>
          </p:cNvSpPr>
          <p:nvPr>
            <p:ph type="sldNum" sz="quarter" idx="11"/>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3881589608"/>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userDrawn="1">
  <p:cSld name="Section Header Light Slate">
    <p:bg>
      <p:bgPr>
        <a:solidFill>
          <a:schemeClr val="tx2"/>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EB3E598F-62BF-40E1-A2B9-5942ADA8138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954419641"/>
      </p:ext>
    </p:extLst>
  </p:cSld>
  <p:clrMapOvr>
    <a:masterClrMapping/>
  </p:clrMapOvr>
  <p:transition>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Section Header Light Slate PATTERN">
    <p:bg>
      <p:bgPr>
        <a:solidFill>
          <a:schemeClr val="tx2"/>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3837AAFF-6CF1-4B99-AB7F-893575131F81}"/>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658EAB"/>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3" name="Slide Number Placeholder 2">
            <a:extLst>
              <a:ext uri="{FF2B5EF4-FFF2-40B4-BE49-F238E27FC236}">
                <a16:creationId xmlns:a16="http://schemas.microsoft.com/office/drawing/2014/main" id="{6097D3C2-EC0C-4142-93AC-D96199E63AE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238277937"/>
      </p:ext>
    </p:extLst>
  </p:cSld>
  <p:clrMapOvr>
    <a:masterClrMapping/>
  </p:clrMapOvr>
  <p:transition>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Section Header Orange">
    <p:bg>
      <p:bgPr>
        <a:solidFill>
          <a:schemeClr val="accent1"/>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E9BB08C7-7013-42B5-B994-20D6AA3E140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05267844"/>
      </p:ext>
    </p:extLst>
  </p:cSld>
  <p:clrMapOvr>
    <a:masterClrMapping/>
  </p:clrMapOvr>
  <p:transition>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Section Header Orange PATTERN">
    <p:bg>
      <p:bgPr>
        <a:solidFill>
          <a:schemeClr val="accent1"/>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4D163534-BFBB-43A9-9391-CC3DC2C42DB2}"/>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ED8457"/>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8BAA4784-F3BE-4F94-B4A6-1291E48C1E8D}"/>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123705342"/>
      </p:ext>
    </p:extLst>
  </p:cSld>
  <p:clrMapOvr>
    <a:masterClrMapping/>
  </p:clrMapOvr>
  <p:transition>
    <p:fade/>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Section Header Teal">
    <p:bg>
      <p:bgPr>
        <a:solidFill>
          <a:srgbClr val="35A0A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C9EBED"/>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F9EF8D54-40E0-485B-A827-207FA99DCF0E}"/>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4105271196"/>
      </p:ext>
    </p:extLst>
  </p:cSld>
  <p:clrMapOvr>
    <a:masterClrMapping/>
  </p:clrMapOvr>
  <p:transition>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Section Header Teal PATTERN">
    <p:bg>
      <p:bgPr>
        <a:solidFill>
          <a:srgbClr val="35A0A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975496A-46AE-43A0-87DC-92E76FA876C4}"/>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4EABAE"/>
          </a:solidFill>
          <a:ln>
            <a:noFill/>
          </a:ln>
        </p:spPr>
        <p:txBody>
          <a:bodyPr vert="horz" wrap="square" lIns="68580" tIns="34290" rIns="68580" bIns="34290" numCol="1" anchor="t" anchorCtr="0" compatLnSpc="1">
            <a:prstTxWarp prst="textNoShape">
              <a:avLst/>
            </a:prstTxWarp>
          </a:bodyPr>
          <a:lstStyle/>
          <a:p>
            <a:endParaRPr lang="en-CA" sz="1350" dirty="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C9EBED"/>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3907A304-B46F-48FA-8184-DFAF7C23B819}"/>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46085178"/>
      </p:ext>
    </p:extLst>
  </p:cSld>
  <p:clrMapOvr>
    <a:masterClrMapping/>
  </p:clrMapOvr>
  <p:transition>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Section Header Magenta">
    <p:bg>
      <p:bgPr>
        <a:solidFill>
          <a:schemeClr val="accent3"/>
        </a:solidFill>
        <a:effectLst/>
      </p:bgPr>
    </p:bg>
    <p:spTree>
      <p:nvGrpSpPr>
        <p:cNvPr id="1" name=""/>
        <p:cNvGrpSpPr/>
        <p:nvPr/>
      </p:nvGrpSpPr>
      <p:grpSpPr>
        <a:xfrm>
          <a:off x="0" y="0"/>
          <a:ext cx="0" cy="0"/>
          <a:chOff x="0" y="0"/>
          <a:chExt cx="0" cy="0"/>
        </a:xfrm>
      </p:grpSpPr>
      <p:sp>
        <p:nvSpPr>
          <p:cNvPr id="3"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4">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9AB6419-E80A-444A-8513-EF033DBFAD66}"/>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965508823"/>
      </p:ext>
    </p:extLst>
  </p:cSld>
  <p:clrMapOvr>
    <a:masterClrMapping/>
  </p:clrMapOvr>
  <p:transition>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Section Header Magenta PATTERN">
    <p:bg>
      <p:bgPr>
        <a:solidFill>
          <a:schemeClr val="accent3"/>
        </a:solidFill>
        <a:effectLst/>
      </p:bgPr>
    </p:bg>
    <p:spTree>
      <p:nvGrpSpPr>
        <p:cNvPr id="1" name=""/>
        <p:cNvGrpSpPr/>
        <p:nvPr/>
      </p:nvGrpSpPr>
      <p:grpSpPr>
        <a:xfrm>
          <a:off x="0" y="0"/>
          <a:ext cx="0" cy="0"/>
          <a:chOff x="0" y="0"/>
          <a:chExt cx="0" cy="0"/>
        </a:xfrm>
      </p:grpSpPr>
      <p:sp>
        <p:nvSpPr>
          <p:cNvPr id="11" name="Freeform 5">
            <a:extLst>
              <a:ext uri="{FF2B5EF4-FFF2-40B4-BE49-F238E27FC236}">
                <a16:creationId xmlns:a16="http://schemas.microsoft.com/office/drawing/2014/main" id="{DC21F855-5C46-4109-833C-9335834D0053}"/>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A44770"/>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4">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10" name="Slide Number Placeholder 9">
            <a:extLst>
              <a:ext uri="{FF2B5EF4-FFF2-40B4-BE49-F238E27FC236}">
                <a16:creationId xmlns:a16="http://schemas.microsoft.com/office/drawing/2014/main" id="{363C1E95-E7C2-494B-ABFF-016354A89EA1}"/>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423688273"/>
      </p:ext>
    </p:extLst>
  </p:cSld>
  <p:clrMapOvr>
    <a:masterClrMapping/>
  </p:clrMapOvr>
  <p:transition>
    <p:fade/>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Section Header Lime">
    <p:bg>
      <p:bgPr>
        <a:solidFill>
          <a:srgbClr val="83A35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5991F3D1-F086-493D-AB2D-0493308DE771}"/>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985472178"/>
      </p:ext>
    </p:extLst>
  </p:cSld>
  <p:clrMapOvr>
    <a:masterClrMapping/>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Section Header Lime PATTERN">
    <p:bg>
      <p:bgPr>
        <a:solidFill>
          <a:srgbClr val="83A35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8470CDF0-2EA5-48F6-9418-06F819F72ECA}"/>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97AA7A"/>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460D0DA0-7D80-4DA2-8119-C0E2CA93F8AA}"/>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431502147"/>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Subtitle and Content">
    <p:spTree>
      <p:nvGrpSpPr>
        <p:cNvPr id="1" name=""/>
        <p:cNvGrpSpPr/>
        <p:nvPr/>
      </p:nvGrpSpPr>
      <p:grpSpPr>
        <a:xfrm>
          <a:off x="0" y="0"/>
          <a:ext cx="0" cy="0"/>
          <a:chOff x="0" y="0"/>
          <a:chExt cx="0" cy="0"/>
        </a:xfrm>
      </p:grpSpPr>
      <p:sp>
        <p:nvSpPr>
          <p:cNvPr id="4" name="Title 3"/>
          <p:cNvSpPr>
            <a:spLocks noGrp="1"/>
          </p:cNvSpPr>
          <p:nvPr>
            <p:ph type="title"/>
          </p:nvPr>
        </p:nvSpPr>
        <p:spPr>
          <a:xfrm>
            <a:off x="266702" y="338867"/>
            <a:ext cx="7758735" cy="499333"/>
          </a:xfrm>
        </p:spPr>
        <p:txBody>
          <a:bodyPr/>
          <a:lstStyle/>
          <a:p>
            <a:r>
              <a:rPr lang="en-US" dirty="0"/>
              <a:t>Click to edit Master title style</a:t>
            </a:r>
          </a:p>
        </p:txBody>
      </p:sp>
      <p:sp>
        <p:nvSpPr>
          <p:cNvPr id="3" name="Content Placeholder 2"/>
          <p:cNvSpPr>
            <a:spLocks noGrp="1"/>
          </p:cNvSpPr>
          <p:nvPr>
            <p:ph idx="1"/>
          </p:nvPr>
        </p:nvSpPr>
        <p:spPr>
          <a:xfrm>
            <a:off x="266700" y="1325880"/>
            <a:ext cx="8610600" cy="4770120"/>
          </a:xfrm>
        </p:spPr>
        <p:txBody>
          <a:bodyPr/>
          <a:lstStyle>
            <a:lvl1pPr>
              <a:spcBef>
                <a:spcPts val="600"/>
              </a:spcBef>
              <a:spcAft>
                <a:spcPts val="800"/>
              </a:spcAft>
              <a:buClr>
                <a:schemeClr val="tx2">
                  <a:lumMod val="50000"/>
                </a:schemeClr>
              </a:buClr>
              <a:defRPr/>
            </a:lvl1pPr>
            <a:lvl2pPr>
              <a:spcBef>
                <a:spcPts val="600"/>
              </a:spcBef>
              <a:spcAft>
                <a:spcPts val="800"/>
              </a:spcAft>
              <a:buClr>
                <a:schemeClr val="tx2">
                  <a:lumMod val="50000"/>
                </a:schemeClr>
              </a:buClr>
              <a:defRPr/>
            </a:lvl2pPr>
            <a:lvl3pPr>
              <a:spcBef>
                <a:spcPts val="600"/>
              </a:spcBef>
              <a:spcAft>
                <a:spcPts val="800"/>
              </a:spcAft>
              <a:buClr>
                <a:schemeClr val="tx2">
                  <a:lumMod val="50000"/>
                </a:schemeClr>
              </a:buClr>
              <a:defRPr/>
            </a:lvl3pPr>
            <a:lvl4pPr>
              <a:spcBef>
                <a:spcPts val="600"/>
              </a:spcBef>
              <a:spcAft>
                <a:spcPts val="800"/>
              </a:spcAft>
              <a:buClr>
                <a:schemeClr val="tx2">
                  <a:lumMod val="50000"/>
                </a:schemeClr>
              </a:buClr>
              <a:defRPr/>
            </a:lvl4pPr>
            <a:lvl5pPr>
              <a:spcBef>
                <a:spcPts val="600"/>
              </a:spcBef>
              <a:spcAft>
                <a:spcPts val="800"/>
              </a:spcAft>
              <a:buClr>
                <a:schemeClr val="tx2">
                  <a:lumMod val="50000"/>
                </a:schemeClr>
              </a:buClr>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0"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17"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2" y="762000"/>
            <a:ext cx="7765169" cy="547695"/>
          </a:xfrm>
        </p:spPr>
        <p:txBody>
          <a:bodyPr/>
          <a:lstStyle>
            <a:lvl1pPr marL="0" indent="0">
              <a:buNone/>
              <a:defRPr sz="2000" b="0" i="0">
                <a:solidFill>
                  <a:schemeClr val="tx2">
                    <a:lumMod val="75000"/>
                  </a:schemeClr>
                </a:solidFill>
                <a:latin typeface="Arial" panose="020B0604020202020204" pitchFamily="34" charset="0"/>
                <a:cs typeface="Arial" panose="020B0604020202020204" pitchFamily="34" charset="0"/>
              </a:defRPr>
            </a:lvl1pPr>
            <a:lvl2pPr marL="253427" indent="0">
              <a:buNone/>
              <a:defRPr sz="1813" b="1" i="1"/>
            </a:lvl2pPr>
            <a:lvl3pPr marL="507698" indent="0">
              <a:buNone/>
              <a:defRPr sz="1813" b="1" i="1"/>
            </a:lvl3pPr>
            <a:lvl4pPr marL="761968" indent="0">
              <a:buNone/>
              <a:defRPr sz="1813" b="1" i="1"/>
            </a:lvl4pPr>
            <a:lvl5pPr marL="1016237" indent="0">
              <a:buNone/>
              <a:defRPr sz="1813" b="1" i="1"/>
            </a:lvl5pPr>
          </a:lstStyle>
          <a:p>
            <a:pPr lvl="0"/>
            <a:r>
              <a:rPr lang="en-US" noProof="0" dirty="0"/>
              <a:t>Click to add subtitle</a:t>
            </a:r>
          </a:p>
        </p:txBody>
      </p:sp>
      <p:sp>
        <p:nvSpPr>
          <p:cNvPr id="2" name="Slide Number Placeholder 1">
            <a:extLst>
              <a:ext uri="{FF2B5EF4-FFF2-40B4-BE49-F238E27FC236}">
                <a16:creationId xmlns:a16="http://schemas.microsoft.com/office/drawing/2014/main" id="{A2E941C9-8728-435F-9D0A-EC75991C21FF}"/>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1770523193"/>
      </p:ext>
    </p:extLst>
  </p:cSld>
  <p:clrMapOvr>
    <a:masterClrMapping/>
  </p:clrMapOvr>
  <p:transition>
    <p:fad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Section Header Indigo">
    <p:bg>
      <p:bgPr>
        <a:solidFill>
          <a:schemeClr val="accent5"/>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43CD0307-0892-435D-B8CD-E2C2B48C3C9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971434124"/>
      </p:ext>
    </p:extLst>
  </p:cSld>
  <p:clrMapOvr>
    <a:masterClrMapping/>
  </p:clrMapOvr>
  <p:transition>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Section Header Indigo PATTERN">
    <p:bg>
      <p:bgPr>
        <a:solidFill>
          <a:schemeClr val="accent5"/>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5FD1D7B-B93F-462D-B05C-218A1D1FB8F0}"/>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535F8D"/>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2">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1197A82D-78B5-48B8-89D8-FDA07389EF94}"/>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809102094"/>
      </p:ext>
    </p:extLst>
  </p:cSld>
  <p:clrMapOvr>
    <a:masterClrMapping/>
  </p:clrMapOvr>
  <p:transition>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Section Header Green">
    <p:bg>
      <p:bgPr>
        <a:solidFill>
          <a:srgbClr val="2E826B"/>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66A5A20B-BC36-434E-9F7E-8BBD58B9958C}"/>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598835517"/>
      </p:ext>
    </p:extLst>
  </p:cSld>
  <p:clrMapOvr>
    <a:masterClrMapping/>
  </p:clrMapOvr>
  <p:transition>
    <p:fade/>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Section Header Green PATTERN">
    <p:bg>
      <p:bgPr>
        <a:solidFill>
          <a:srgbClr val="2E826B"/>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8FAA08D3-E6C2-44AD-8062-2E3A8BE1D4F9}"/>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4D8C7B"/>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rgbClr val="D9E4CA"/>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09E58EF-0FA9-4DA5-95BD-712A23885BE8}"/>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761113200"/>
      </p:ext>
    </p:extLst>
  </p:cSld>
  <p:clrMapOvr>
    <a:masterClrMapping/>
  </p:clrMapOvr>
  <p:transition>
    <p:fade/>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Section Header Gold">
    <p:bg>
      <p:bgPr>
        <a:solidFill>
          <a:srgbClr val="E3972D"/>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1">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FBF06A7E-AA19-43E0-B209-B7AFD48797CF}"/>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52396580"/>
      </p:ext>
    </p:extLst>
  </p:cSld>
  <p:clrMapOvr>
    <a:masterClrMapping/>
  </p:clrMapOvr>
  <p:transition>
    <p:fade/>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Section Header Gold PATTERN">
    <p:bg>
      <p:bgPr>
        <a:solidFill>
          <a:srgbClr val="E3972D"/>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BE68A10-E79D-4CFA-B216-26AF87FBA8CE}"/>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D28821"/>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1">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D5FFA335-402D-44B0-88E3-F2F02D4D4897}"/>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283450471"/>
      </p:ext>
    </p:extLst>
  </p:cSld>
  <p:clrMapOvr>
    <a:masterClrMapping/>
  </p:clrMapOvr>
  <p:transition>
    <p:fade/>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Section Header Red">
    <p:bg>
      <p:bgPr>
        <a:solidFill>
          <a:srgbClr val="CD4834"/>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34C2ED06-30DC-4536-88DC-C70380CA911B}"/>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55020458"/>
      </p:ext>
    </p:extLst>
  </p:cSld>
  <p:clrMapOvr>
    <a:masterClrMapping/>
  </p:clrMapOvr>
  <p:transition>
    <p:fade/>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Section Header Red PATTERN">
    <p:bg>
      <p:bgPr>
        <a:solidFill>
          <a:srgbClr val="CD4834"/>
        </a:solidFill>
        <a:effectLst/>
      </p:bgPr>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5248363D-C769-4AF4-9B30-2D16F52ECF23}"/>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CD6151"/>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6">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6675F2A7-C835-4A0B-8211-8BDB953D2938}"/>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1386774453"/>
      </p:ext>
    </p:extLst>
  </p:cSld>
  <p:clrMapOvr>
    <a:masterClrMapping/>
  </p:clrMapOvr>
  <p:transition>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Section Header Violet">
    <p:bg>
      <p:bgPr>
        <a:solidFill>
          <a:srgbClr val="5C3F6E"/>
        </a:solidFill>
        <a:effectLst/>
      </p:bgPr>
    </p:bg>
    <p:spTree>
      <p:nvGrpSpPr>
        <p:cNvPr id="1" name=""/>
        <p:cNvGrpSpPr/>
        <p:nvPr/>
      </p:nvGrpSpPr>
      <p:grpSpPr>
        <a:xfrm>
          <a:off x="0" y="0"/>
          <a:ext cx="0" cy="0"/>
          <a:chOff x="0" y="0"/>
          <a:chExt cx="0" cy="0"/>
        </a:xfrm>
      </p:grpSpPr>
      <p:sp>
        <p:nvSpPr>
          <p:cNvPr id="4"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5">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5"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2AA9F30E-0CD7-46A9-A265-193A7A414F2A}"/>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3618522584"/>
      </p:ext>
    </p:extLst>
  </p:cSld>
  <p:clrMapOvr>
    <a:masterClrMapping/>
  </p:clrMapOvr>
  <p:transition>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Section Header Violet PATTERN">
    <p:bg>
      <p:bgPr>
        <a:solidFill>
          <a:srgbClr val="5C3F6E"/>
        </a:solidFill>
        <a:effectLst/>
      </p:bgPr>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195572A3-76DD-459D-9E3E-755E2AEDA114}"/>
              </a:ext>
            </a:extLst>
          </p:cNvPr>
          <p:cNvSpPr>
            <a:spLocks noChangeAspect="1" noEditPoints="1"/>
          </p:cNvSpPr>
          <p:nvPr userDrawn="1"/>
        </p:nvSpPr>
        <p:spPr bwMode="auto">
          <a:xfrm>
            <a:off x="12700" y="38100"/>
            <a:ext cx="9144000" cy="6819900"/>
          </a:xfrm>
          <a:custGeom>
            <a:avLst/>
            <a:gdLst>
              <a:gd name="T0" fmla="*/ 15 w 1936"/>
              <a:gd name="T1" fmla="*/ 1346 h 1445"/>
              <a:gd name="T2" fmla="*/ 48 w 1936"/>
              <a:gd name="T3" fmla="*/ 1218 h 1445"/>
              <a:gd name="T4" fmla="*/ 95 w 1936"/>
              <a:gd name="T5" fmla="*/ 1101 h 1445"/>
              <a:gd name="T6" fmla="*/ 99 w 1936"/>
              <a:gd name="T7" fmla="*/ 1002 h 1445"/>
              <a:gd name="T8" fmla="*/ 146 w 1936"/>
              <a:gd name="T9" fmla="*/ 856 h 1445"/>
              <a:gd name="T10" fmla="*/ 179 w 1936"/>
              <a:gd name="T11" fmla="*/ 787 h 1445"/>
              <a:gd name="T12" fmla="*/ 212 w 1936"/>
              <a:gd name="T13" fmla="*/ 658 h 1445"/>
              <a:gd name="T14" fmla="*/ 260 w 1936"/>
              <a:gd name="T15" fmla="*/ 542 h 1445"/>
              <a:gd name="T16" fmla="*/ 263 w 1936"/>
              <a:gd name="T17" fmla="*/ 443 h 1445"/>
              <a:gd name="T18" fmla="*/ 311 w 1936"/>
              <a:gd name="T19" fmla="*/ 296 h 1445"/>
              <a:gd name="T20" fmla="*/ 343 w 1936"/>
              <a:gd name="T21" fmla="*/ 227 h 1445"/>
              <a:gd name="T22" fmla="*/ 376 w 1936"/>
              <a:gd name="T23" fmla="*/ 99 h 1445"/>
              <a:gd name="T24" fmla="*/ 391 w 1936"/>
              <a:gd name="T25" fmla="*/ 1430 h 1445"/>
              <a:gd name="T26" fmla="*/ 394 w 1936"/>
              <a:gd name="T27" fmla="*/ 1332 h 1445"/>
              <a:gd name="T28" fmla="*/ 442 w 1936"/>
              <a:gd name="T29" fmla="*/ 1185 h 1445"/>
              <a:gd name="T30" fmla="*/ 475 w 1936"/>
              <a:gd name="T31" fmla="*/ 1116 h 1445"/>
              <a:gd name="T32" fmla="*/ 508 w 1936"/>
              <a:gd name="T33" fmla="*/ 988 h 1445"/>
              <a:gd name="T34" fmla="*/ 555 w 1936"/>
              <a:gd name="T35" fmla="*/ 871 h 1445"/>
              <a:gd name="T36" fmla="*/ 559 w 1936"/>
              <a:gd name="T37" fmla="*/ 772 h 1445"/>
              <a:gd name="T38" fmla="*/ 606 w 1936"/>
              <a:gd name="T39" fmla="*/ 625 h 1445"/>
              <a:gd name="T40" fmla="*/ 639 w 1936"/>
              <a:gd name="T41" fmla="*/ 556 h 1445"/>
              <a:gd name="T42" fmla="*/ 672 w 1936"/>
              <a:gd name="T43" fmla="*/ 428 h 1445"/>
              <a:gd name="T44" fmla="*/ 720 w 1936"/>
              <a:gd name="T45" fmla="*/ 311 h 1445"/>
              <a:gd name="T46" fmla="*/ 723 w 1936"/>
              <a:gd name="T47" fmla="*/ 212 h 1445"/>
              <a:gd name="T48" fmla="*/ 771 w 1936"/>
              <a:gd name="T49" fmla="*/ 66 h 1445"/>
              <a:gd name="T50" fmla="*/ 771 w 1936"/>
              <a:gd name="T51" fmla="*/ 1445 h 1445"/>
              <a:gd name="T52" fmla="*/ 804 w 1936"/>
              <a:gd name="T53" fmla="*/ 1317 h 1445"/>
              <a:gd name="T54" fmla="*/ 851 w 1936"/>
              <a:gd name="T55" fmla="*/ 1200 h 1445"/>
              <a:gd name="T56" fmla="*/ 854 w 1936"/>
              <a:gd name="T57" fmla="*/ 1101 h 1445"/>
              <a:gd name="T58" fmla="*/ 902 w 1936"/>
              <a:gd name="T59" fmla="*/ 955 h 1445"/>
              <a:gd name="T60" fmla="*/ 935 w 1936"/>
              <a:gd name="T61" fmla="*/ 886 h 1445"/>
              <a:gd name="T62" fmla="*/ 968 w 1936"/>
              <a:gd name="T63" fmla="*/ 757 h 1445"/>
              <a:gd name="T64" fmla="*/ 1015 w 1936"/>
              <a:gd name="T65" fmla="*/ 640 h 1445"/>
              <a:gd name="T66" fmla="*/ 1019 w 1936"/>
              <a:gd name="T67" fmla="*/ 542 h 1445"/>
              <a:gd name="T68" fmla="*/ 1066 w 1936"/>
              <a:gd name="T69" fmla="*/ 395 h 1445"/>
              <a:gd name="T70" fmla="*/ 1099 w 1936"/>
              <a:gd name="T71" fmla="*/ 326 h 1445"/>
              <a:gd name="T72" fmla="*/ 1132 w 1936"/>
              <a:gd name="T73" fmla="*/ 198 h 1445"/>
              <a:gd name="T74" fmla="*/ 1180 w 1936"/>
              <a:gd name="T75" fmla="*/ 81 h 1445"/>
              <a:gd name="T76" fmla="*/ 1150 w 1936"/>
              <a:gd name="T77" fmla="*/ 1430 h 1445"/>
              <a:gd name="T78" fmla="*/ 1198 w 1936"/>
              <a:gd name="T79" fmla="*/ 1284 h 1445"/>
              <a:gd name="T80" fmla="*/ 1231 w 1936"/>
              <a:gd name="T81" fmla="*/ 1215 h 1445"/>
              <a:gd name="T82" fmla="*/ 1264 w 1936"/>
              <a:gd name="T83" fmla="*/ 1086 h 1445"/>
              <a:gd name="T84" fmla="*/ 1311 w 1936"/>
              <a:gd name="T85" fmla="*/ 970 h 1445"/>
              <a:gd name="T86" fmla="*/ 1314 w 1936"/>
              <a:gd name="T87" fmla="*/ 871 h 1445"/>
              <a:gd name="T88" fmla="*/ 1362 w 1936"/>
              <a:gd name="T89" fmla="*/ 724 h 1445"/>
              <a:gd name="T90" fmla="*/ 1395 w 1936"/>
              <a:gd name="T91" fmla="*/ 655 h 1445"/>
              <a:gd name="T92" fmla="*/ 1428 w 1936"/>
              <a:gd name="T93" fmla="*/ 527 h 1445"/>
              <a:gd name="T94" fmla="*/ 1476 w 1936"/>
              <a:gd name="T95" fmla="*/ 410 h 1445"/>
              <a:gd name="T96" fmla="*/ 1479 w 1936"/>
              <a:gd name="T97" fmla="*/ 311 h 1445"/>
              <a:gd name="T98" fmla="*/ 1526 w 1936"/>
              <a:gd name="T99" fmla="*/ 165 h 1445"/>
              <a:gd name="T100" fmla="*/ 1559 w 1936"/>
              <a:gd name="T101" fmla="*/ 95 h 1445"/>
              <a:gd name="T102" fmla="*/ 1559 w 1936"/>
              <a:gd name="T103" fmla="*/ 1416 h 1445"/>
              <a:gd name="T104" fmla="*/ 1607 w 1936"/>
              <a:gd name="T105" fmla="*/ 1299 h 1445"/>
              <a:gd name="T106" fmla="*/ 1610 w 1936"/>
              <a:gd name="T107" fmla="*/ 1200 h 1445"/>
              <a:gd name="T108" fmla="*/ 1658 w 1936"/>
              <a:gd name="T109" fmla="*/ 1053 h 1445"/>
              <a:gd name="T110" fmla="*/ 1691 w 1936"/>
              <a:gd name="T111" fmla="*/ 984 h 1445"/>
              <a:gd name="T112" fmla="*/ 1724 w 1936"/>
              <a:gd name="T113" fmla="*/ 856 h 1445"/>
              <a:gd name="T114" fmla="*/ 1771 w 1936"/>
              <a:gd name="T115" fmla="*/ 739 h 1445"/>
              <a:gd name="T116" fmla="*/ 1775 w 1936"/>
              <a:gd name="T117" fmla="*/ 640 h 1445"/>
              <a:gd name="T118" fmla="*/ 1822 w 1936"/>
              <a:gd name="T119" fmla="*/ 494 h 1445"/>
              <a:gd name="T120" fmla="*/ 1855 w 1936"/>
              <a:gd name="T121" fmla="*/ 425 h 1445"/>
              <a:gd name="T122" fmla="*/ 1888 w 1936"/>
              <a:gd name="T123" fmla="*/ 296 h 1445"/>
              <a:gd name="T124" fmla="*/ 1936 w 1936"/>
              <a:gd name="T125" fmla="*/ 179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6" h="1445">
                <a:moveTo>
                  <a:pt x="30" y="15"/>
                </a:moveTo>
                <a:cubicBezTo>
                  <a:pt x="30" y="23"/>
                  <a:pt x="23" y="30"/>
                  <a:pt x="15" y="30"/>
                </a:cubicBezTo>
                <a:cubicBezTo>
                  <a:pt x="7" y="30"/>
                  <a:pt x="0" y="23"/>
                  <a:pt x="0" y="15"/>
                </a:cubicBezTo>
                <a:cubicBezTo>
                  <a:pt x="0" y="7"/>
                  <a:pt x="7" y="0"/>
                  <a:pt x="15" y="0"/>
                </a:cubicBezTo>
                <a:cubicBezTo>
                  <a:pt x="23" y="0"/>
                  <a:pt x="30" y="7"/>
                  <a:pt x="30" y="15"/>
                </a:cubicBezTo>
                <a:close/>
                <a:moveTo>
                  <a:pt x="15" y="33"/>
                </a:moveTo>
                <a:cubicBezTo>
                  <a:pt x="7" y="33"/>
                  <a:pt x="0" y="40"/>
                  <a:pt x="0" y="48"/>
                </a:cubicBezTo>
                <a:cubicBezTo>
                  <a:pt x="0" y="56"/>
                  <a:pt x="7" y="63"/>
                  <a:pt x="15" y="63"/>
                </a:cubicBezTo>
                <a:cubicBezTo>
                  <a:pt x="23" y="63"/>
                  <a:pt x="30" y="56"/>
                  <a:pt x="30" y="48"/>
                </a:cubicBezTo>
                <a:cubicBezTo>
                  <a:pt x="30" y="40"/>
                  <a:pt x="23" y="33"/>
                  <a:pt x="15" y="33"/>
                </a:cubicBezTo>
                <a:close/>
                <a:moveTo>
                  <a:pt x="15" y="66"/>
                </a:moveTo>
                <a:cubicBezTo>
                  <a:pt x="7" y="66"/>
                  <a:pt x="0" y="72"/>
                  <a:pt x="0" y="81"/>
                </a:cubicBezTo>
                <a:cubicBezTo>
                  <a:pt x="0" y="89"/>
                  <a:pt x="7" y="95"/>
                  <a:pt x="15" y="95"/>
                </a:cubicBezTo>
                <a:cubicBezTo>
                  <a:pt x="23" y="95"/>
                  <a:pt x="30" y="89"/>
                  <a:pt x="30" y="81"/>
                </a:cubicBezTo>
                <a:cubicBezTo>
                  <a:pt x="30" y="72"/>
                  <a:pt x="23" y="66"/>
                  <a:pt x="15" y="66"/>
                </a:cubicBezTo>
                <a:close/>
                <a:moveTo>
                  <a:pt x="15" y="99"/>
                </a:moveTo>
                <a:cubicBezTo>
                  <a:pt x="7" y="99"/>
                  <a:pt x="0" y="105"/>
                  <a:pt x="0" y="114"/>
                </a:cubicBezTo>
                <a:cubicBezTo>
                  <a:pt x="0" y="122"/>
                  <a:pt x="7" y="128"/>
                  <a:pt x="15" y="128"/>
                </a:cubicBezTo>
                <a:cubicBezTo>
                  <a:pt x="23" y="128"/>
                  <a:pt x="30" y="122"/>
                  <a:pt x="30" y="114"/>
                </a:cubicBezTo>
                <a:cubicBezTo>
                  <a:pt x="30" y="105"/>
                  <a:pt x="23" y="99"/>
                  <a:pt x="15" y="99"/>
                </a:cubicBezTo>
                <a:close/>
                <a:moveTo>
                  <a:pt x="15" y="132"/>
                </a:moveTo>
                <a:cubicBezTo>
                  <a:pt x="7" y="132"/>
                  <a:pt x="0" y="138"/>
                  <a:pt x="0" y="147"/>
                </a:cubicBezTo>
                <a:cubicBezTo>
                  <a:pt x="0" y="155"/>
                  <a:pt x="7" y="161"/>
                  <a:pt x="15" y="161"/>
                </a:cubicBezTo>
                <a:cubicBezTo>
                  <a:pt x="23" y="161"/>
                  <a:pt x="30" y="155"/>
                  <a:pt x="30" y="147"/>
                </a:cubicBezTo>
                <a:cubicBezTo>
                  <a:pt x="30" y="138"/>
                  <a:pt x="23" y="132"/>
                  <a:pt x="15" y="132"/>
                </a:cubicBezTo>
                <a:close/>
                <a:moveTo>
                  <a:pt x="15" y="165"/>
                </a:moveTo>
                <a:cubicBezTo>
                  <a:pt x="7" y="165"/>
                  <a:pt x="0" y="171"/>
                  <a:pt x="0" y="179"/>
                </a:cubicBezTo>
                <a:cubicBezTo>
                  <a:pt x="0" y="188"/>
                  <a:pt x="7" y="194"/>
                  <a:pt x="15" y="194"/>
                </a:cubicBezTo>
                <a:cubicBezTo>
                  <a:pt x="23" y="194"/>
                  <a:pt x="30" y="188"/>
                  <a:pt x="30" y="179"/>
                </a:cubicBezTo>
                <a:cubicBezTo>
                  <a:pt x="30" y="171"/>
                  <a:pt x="23" y="165"/>
                  <a:pt x="15" y="165"/>
                </a:cubicBezTo>
                <a:close/>
                <a:moveTo>
                  <a:pt x="15" y="198"/>
                </a:moveTo>
                <a:cubicBezTo>
                  <a:pt x="7" y="198"/>
                  <a:pt x="0" y="204"/>
                  <a:pt x="0" y="212"/>
                </a:cubicBezTo>
                <a:cubicBezTo>
                  <a:pt x="0" y="221"/>
                  <a:pt x="7" y="227"/>
                  <a:pt x="15" y="227"/>
                </a:cubicBezTo>
                <a:cubicBezTo>
                  <a:pt x="23" y="227"/>
                  <a:pt x="30" y="221"/>
                  <a:pt x="30" y="212"/>
                </a:cubicBezTo>
                <a:cubicBezTo>
                  <a:pt x="30" y="204"/>
                  <a:pt x="23" y="198"/>
                  <a:pt x="15" y="198"/>
                </a:cubicBezTo>
                <a:close/>
                <a:moveTo>
                  <a:pt x="15" y="230"/>
                </a:moveTo>
                <a:cubicBezTo>
                  <a:pt x="7" y="230"/>
                  <a:pt x="0" y="237"/>
                  <a:pt x="0" y="245"/>
                </a:cubicBezTo>
                <a:cubicBezTo>
                  <a:pt x="0" y="253"/>
                  <a:pt x="7" y="260"/>
                  <a:pt x="15" y="260"/>
                </a:cubicBezTo>
                <a:cubicBezTo>
                  <a:pt x="23" y="260"/>
                  <a:pt x="30" y="253"/>
                  <a:pt x="30" y="245"/>
                </a:cubicBezTo>
                <a:cubicBezTo>
                  <a:pt x="30" y="237"/>
                  <a:pt x="23" y="230"/>
                  <a:pt x="15" y="230"/>
                </a:cubicBezTo>
                <a:close/>
                <a:moveTo>
                  <a:pt x="15" y="263"/>
                </a:moveTo>
                <a:cubicBezTo>
                  <a:pt x="7" y="263"/>
                  <a:pt x="0" y="270"/>
                  <a:pt x="0" y="278"/>
                </a:cubicBezTo>
                <a:cubicBezTo>
                  <a:pt x="0" y="286"/>
                  <a:pt x="7" y="293"/>
                  <a:pt x="15" y="293"/>
                </a:cubicBezTo>
                <a:cubicBezTo>
                  <a:pt x="23" y="293"/>
                  <a:pt x="30" y="286"/>
                  <a:pt x="30" y="278"/>
                </a:cubicBezTo>
                <a:cubicBezTo>
                  <a:pt x="30" y="270"/>
                  <a:pt x="23" y="263"/>
                  <a:pt x="15" y="263"/>
                </a:cubicBezTo>
                <a:close/>
                <a:moveTo>
                  <a:pt x="15" y="296"/>
                </a:moveTo>
                <a:cubicBezTo>
                  <a:pt x="7" y="296"/>
                  <a:pt x="0" y="303"/>
                  <a:pt x="0" y="311"/>
                </a:cubicBezTo>
                <a:cubicBezTo>
                  <a:pt x="0" y="319"/>
                  <a:pt x="7" y="326"/>
                  <a:pt x="15" y="326"/>
                </a:cubicBezTo>
                <a:cubicBezTo>
                  <a:pt x="23" y="326"/>
                  <a:pt x="30" y="319"/>
                  <a:pt x="30" y="311"/>
                </a:cubicBezTo>
                <a:cubicBezTo>
                  <a:pt x="30" y="303"/>
                  <a:pt x="23" y="296"/>
                  <a:pt x="15" y="296"/>
                </a:cubicBezTo>
                <a:close/>
                <a:moveTo>
                  <a:pt x="15" y="329"/>
                </a:moveTo>
                <a:cubicBezTo>
                  <a:pt x="7" y="329"/>
                  <a:pt x="0" y="336"/>
                  <a:pt x="0" y="344"/>
                </a:cubicBezTo>
                <a:cubicBezTo>
                  <a:pt x="0" y="352"/>
                  <a:pt x="7" y="359"/>
                  <a:pt x="15" y="359"/>
                </a:cubicBezTo>
                <a:cubicBezTo>
                  <a:pt x="23" y="359"/>
                  <a:pt x="30" y="352"/>
                  <a:pt x="30" y="344"/>
                </a:cubicBezTo>
                <a:cubicBezTo>
                  <a:pt x="30" y="336"/>
                  <a:pt x="23" y="329"/>
                  <a:pt x="15" y="329"/>
                </a:cubicBezTo>
                <a:close/>
                <a:moveTo>
                  <a:pt x="15" y="362"/>
                </a:moveTo>
                <a:cubicBezTo>
                  <a:pt x="7" y="362"/>
                  <a:pt x="0" y="369"/>
                  <a:pt x="0" y="377"/>
                </a:cubicBezTo>
                <a:cubicBezTo>
                  <a:pt x="0" y="385"/>
                  <a:pt x="7" y="392"/>
                  <a:pt x="15" y="392"/>
                </a:cubicBezTo>
                <a:cubicBezTo>
                  <a:pt x="23" y="392"/>
                  <a:pt x="30" y="385"/>
                  <a:pt x="30" y="377"/>
                </a:cubicBezTo>
                <a:cubicBezTo>
                  <a:pt x="30" y="369"/>
                  <a:pt x="23" y="362"/>
                  <a:pt x="15" y="362"/>
                </a:cubicBezTo>
                <a:close/>
                <a:moveTo>
                  <a:pt x="15" y="395"/>
                </a:moveTo>
                <a:cubicBezTo>
                  <a:pt x="7" y="395"/>
                  <a:pt x="0" y="402"/>
                  <a:pt x="0" y="410"/>
                </a:cubicBezTo>
                <a:cubicBezTo>
                  <a:pt x="0" y="418"/>
                  <a:pt x="7" y="425"/>
                  <a:pt x="15" y="425"/>
                </a:cubicBezTo>
                <a:cubicBezTo>
                  <a:pt x="23" y="425"/>
                  <a:pt x="30" y="418"/>
                  <a:pt x="30" y="410"/>
                </a:cubicBezTo>
                <a:cubicBezTo>
                  <a:pt x="30" y="402"/>
                  <a:pt x="23" y="395"/>
                  <a:pt x="15" y="395"/>
                </a:cubicBezTo>
                <a:close/>
                <a:moveTo>
                  <a:pt x="15" y="428"/>
                </a:moveTo>
                <a:cubicBezTo>
                  <a:pt x="7" y="428"/>
                  <a:pt x="0" y="435"/>
                  <a:pt x="0" y="443"/>
                </a:cubicBezTo>
                <a:cubicBezTo>
                  <a:pt x="0" y="451"/>
                  <a:pt x="7" y="458"/>
                  <a:pt x="15" y="458"/>
                </a:cubicBezTo>
                <a:cubicBezTo>
                  <a:pt x="23" y="458"/>
                  <a:pt x="30" y="451"/>
                  <a:pt x="30" y="443"/>
                </a:cubicBezTo>
                <a:cubicBezTo>
                  <a:pt x="30" y="435"/>
                  <a:pt x="23" y="428"/>
                  <a:pt x="15" y="428"/>
                </a:cubicBezTo>
                <a:close/>
                <a:moveTo>
                  <a:pt x="15" y="461"/>
                </a:moveTo>
                <a:cubicBezTo>
                  <a:pt x="7" y="461"/>
                  <a:pt x="0" y="468"/>
                  <a:pt x="0" y="476"/>
                </a:cubicBezTo>
                <a:cubicBezTo>
                  <a:pt x="0" y="484"/>
                  <a:pt x="7" y="491"/>
                  <a:pt x="15" y="491"/>
                </a:cubicBezTo>
                <a:cubicBezTo>
                  <a:pt x="23" y="491"/>
                  <a:pt x="30" y="484"/>
                  <a:pt x="30" y="476"/>
                </a:cubicBezTo>
                <a:cubicBezTo>
                  <a:pt x="30" y="468"/>
                  <a:pt x="23" y="461"/>
                  <a:pt x="15" y="461"/>
                </a:cubicBezTo>
                <a:close/>
                <a:moveTo>
                  <a:pt x="15" y="494"/>
                </a:moveTo>
                <a:cubicBezTo>
                  <a:pt x="7" y="494"/>
                  <a:pt x="0" y="500"/>
                  <a:pt x="0" y="509"/>
                </a:cubicBezTo>
                <a:cubicBezTo>
                  <a:pt x="0" y="517"/>
                  <a:pt x="7" y="523"/>
                  <a:pt x="15" y="523"/>
                </a:cubicBezTo>
                <a:cubicBezTo>
                  <a:pt x="23" y="523"/>
                  <a:pt x="30" y="517"/>
                  <a:pt x="30" y="509"/>
                </a:cubicBezTo>
                <a:cubicBezTo>
                  <a:pt x="30" y="500"/>
                  <a:pt x="23" y="494"/>
                  <a:pt x="15" y="494"/>
                </a:cubicBezTo>
                <a:close/>
                <a:moveTo>
                  <a:pt x="15" y="527"/>
                </a:moveTo>
                <a:cubicBezTo>
                  <a:pt x="7" y="527"/>
                  <a:pt x="0" y="533"/>
                  <a:pt x="0" y="542"/>
                </a:cubicBezTo>
                <a:cubicBezTo>
                  <a:pt x="0" y="550"/>
                  <a:pt x="7" y="556"/>
                  <a:pt x="15" y="556"/>
                </a:cubicBezTo>
                <a:cubicBezTo>
                  <a:pt x="23" y="556"/>
                  <a:pt x="30" y="550"/>
                  <a:pt x="30" y="542"/>
                </a:cubicBezTo>
                <a:cubicBezTo>
                  <a:pt x="30" y="533"/>
                  <a:pt x="23" y="527"/>
                  <a:pt x="15" y="527"/>
                </a:cubicBezTo>
                <a:close/>
                <a:moveTo>
                  <a:pt x="15" y="560"/>
                </a:moveTo>
                <a:cubicBezTo>
                  <a:pt x="7" y="560"/>
                  <a:pt x="0" y="566"/>
                  <a:pt x="0" y="574"/>
                </a:cubicBezTo>
                <a:cubicBezTo>
                  <a:pt x="0" y="583"/>
                  <a:pt x="7" y="589"/>
                  <a:pt x="15" y="589"/>
                </a:cubicBezTo>
                <a:cubicBezTo>
                  <a:pt x="23" y="589"/>
                  <a:pt x="30" y="583"/>
                  <a:pt x="30" y="574"/>
                </a:cubicBezTo>
                <a:cubicBezTo>
                  <a:pt x="30" y="566"/>
                  <a:pt x="23" y="560"/>
                  <a:pt x="15" y="560"/>
                </a:cubicBezTo>
                <a:close/>
                <a:moveTo>
                  <a:pt x="15" y="593"/>
                </a:moveTo>
                <a:cubicBezTo>
                  <a:pt x="7" y="593"/>
                  <a:pt x="0" y="599"/>
                  <a:pt x="0" y="607"/>
                </a:cubicBezTo>
                <a:cubicBezTo>
                  <a:pt x="0" y="616"/>
                  <a:pt x="7" y="622"/>
                  <a:pt x="15" y="622"/>
                </a:cubicBezTo>
                <a:cubicBezTo>
                  <a:pt x="23" y="622"/>
                  <a:pt x="30" y="616"/>
                  <a:pt x="30" y="607"/>
                </a:cubicBezTo>
                <a:cubicBezTo>
                  <a:pt x="30" y="599"/>
                  <a:pt x="23" y="593"/>
                  <a:pt x="15" y="593"/>
                </a:cubicBezTo>
                <a:close/>
                <a:moveTo>
                  <a:pt x="15" y="625"/>
                </a:moveTo>
                <a:cubicBezTo>
                  <a:pt x="7" y="625"/>
                  <a:pt x="0" y="632"/>
                  <a:pt x="0" y="640"/>
                </a:cubicBezTo>
                <a:cubicBezTo>
                  <a:pt x="0" y="648"/>
                  <a:pt x="7" y="655"/>
                  <a:pt x="15" y="655"/>
                </a:cubicBezTo>
                <a:cubicBezTo>
                  <a:pt x="23" y="655"/>
                  <a:pt x="30" y="648"/>
                  <a:pt x="30" y="640"/>
                </a:cubicBezTo>
                <a:cubicBezTo>
                  <a:pt x="30" y="632"/>
                  <a:pt x="23" y="625"/>
                  <a:pt x="15" y="625"/>
                </a:cubicBezTo>
                <a:close/>
                <a:moveTo>
                  <a:pt x="15" y="658"/>
                </a:moveTo>
                <a:cubicBezTo>
                  <a:pt x="7" y="658"/>
                  <a:pt x="0" y="665"/>
                  <a:pt x="0" y="673"/>
                </a:cubicBezTo>
                <a:cubicBezTo>
                  <a:pt x="0" y="681"/>
                  <a:pt x="7" y="688"/>
                  <a:pt x="15" y="688"/>
                </a:cubicBezTo>
                <a:cubicBezTo>
                  <a:pt x="23" y="688"/>
                  <a:pt x="30" y="681"/>
                  <a:pt x="30" y="673"/>
                </a:cubicBezTo>
                <a:cubicBezTo>
                  <a:pt x="30" y="665"/>
                  <a:pt x="23" y="658"/>
                  <a:pt x="15" y="658"/>
                </a:cubicBezTo>
                <a:close/>
                <a:moveTo>
                  <a:pt x="15" y="691"/>
                </a:moveTo>
                <a:cubicBezTo>
                  <a:pt x="7" y="691"/>
                  <a:pt x="0" y="698"/>
                  <a:pt x="0" y="706"/>
                </a:cubicBezTo>
                <a:cubicBezTo>
                  <a:pt x="0" y="714"/>
                  <a:pt x="7" y="721"/>
                  <a:pt x="15" y="721"/>
                </a:cubicBezTo>
                <a:cubicBezTo>
                  <a:pt x="23" y="721"/>
                  <a:pt x="30" y="714"/>
                  <a:pt x="30" y="706"/>
                </a:cubicBezTo>
                <a:cubicBezTo>
                  <a:pt x="30" y="698"/>
                  <a:pt x="23" y="691"/>
                  <a:pt x="15" y="691"/>
                </a:cubicBezTo>
                <a:close/>
                <a:moveTo>
                  <a:pt x="15" y="724"/>
                </a:moveTo>
                <a:cubicBezTo>
                  <a:pt x="7" y="724"/>
                  <a:pt x="0" y="731"/>
                  <a:pt x="0" y="739"/>
                </a:cubicBezTo>
                <a:cubicBezTo>
                  <a:pt x="0" y="747"/>
                  <a:pt x="7" y="754"/>
                  <a:pt x="15" y="754"/>
                </a:cubicBezTo>
                <a:cubicBezTo>
                  <a:pt x="23" y="754"/>
                  <a:pt x="30" y="747"/>
                  <a:pt x="30" y="739"/>
                </a:cubicBezTo>
                <a:cubicBezTo>
                  <a:pt x="30" y="731"/>
                  <a:pt x="23" y="724"/>
                  <a:pt x="15" y="724"/>
                </a:cubicBezTo>
                <a:close/>
                <a:moveTo>
                  <a:pt x="15" y="757"/>
                </a:moveTo>
                <a:cubicBezTo>
                  <a:pt x="7" y="757"/>
                  <a:pt x="0" y="764"/>
                  <a:pt x="0" y="772"/>
                </a:cubicBezTo>
                <a:cubicBezTo>
                  <a:pt x="0" y="780"/>
                  <a:pt x="7" y="787"/>
                  <a:pt x="15" y="787"/>
                </a:cubicBezTo>
                <a:cubicBezTo>
                  <a:pt x="23" y="787"/>
                  <a:pt x="30" y="780"/>
                  <a:pt x="30" y="772"/>
                </a:cubicBezTo>
                <a:cubicBezTo>
                  <a:pt x="30" y="764"/>
                  <a:pt x="23" y="757"/>
                  <a:pt x="15" y="757"/>
                </a:cubicBezTo>
                <a:close/>
                <a:moveTo>
                  <a:pt x="15" y="790"/>
                </a:moveTo>
                <a:cubicBezTo>
                  <a:pt x="7" y="790"/>
                  <a:pt x="0" y="797"/>
                  <a:pt x="0" y="805"/>
                </a:cubicBezTo>
                <a:cubicBezTo>
                  <a:pt x="0" y="813"/>
                  <a:pt x="7" y="820"/>
                  <a:pt x="15" y="820"/>
                </a:cubicBezTo>
                <a:cubicBezTo>
                  <a:pt x="23" y="820"/>
                  <a:pt x="30" y="813"/>
                  <a:pt x="30" y="805"/>
                </a:cubicBezTo>
                <a:cubicBezTo>
                  <a:pt x="30" y="797"/>
                  <a:pt x="23" y="790"/>
                  <a:pt x="15" y="790"/>
                </a:cubicBezTo>
                <a:close/>
                <a:moveTo>
                  <a:pt x="15" y="823"/>
                </a:moveTo>
                <a:cubicBezTo>
                  <a:pt x="7" y="823"/>
                  <a:pt x="0" y="830"/>
                  <a:pt x="0" y="838"/>
                </a:cubicBezTo>
                <a:cubicBezTo>
                  <a:pt x="0" y="846"/>
                  <a:pt x="7" y="853"/>
                  <a:pt x="15" y="853"/>
                </a:cubicBezTo>
                <a:cubicBezTo>
                  <a:pt x="23" y="853"/>
                  <a:pt x="30" y="846"/>
                  <a:pt x="30" y="838"/>
                </a:cubicBezTo>
                <a:cubicBezTo>
                  <a:pt x="30" y="830"/>
                  <a:pt x="23" y="823"/>
                  <a:pt x="15" y="823"/>
                </a:cubicBezTo>
                <a:close/>
                <a:moveTo>
                  <a:pt x="15" y="856"/>
                </a:moveTo>
                <a:cubicBezTo>
                  <a:pt x="7" y="856"/>
                  <a:pt x="0" y="863"/>
                  <a:pt x="0" y="871"/>
                </a:cubicBezTo>
                <a:cubicBezTo>
                  <a:pt x="0" y="879"/>
                  <a:pt x="7" y="886"/>
                  <a:pt x="15" y="886"/>
                </a:cubicBezTo>
                <a:cubicBezTo>
                  <a:pt x="23" y="886"/>
                  <a:pt x="30" y="879"/>
                  <a:pt x="30" y="871"/>
                </a:cubicBezTo>
                <a:cubicBezTo>
                  <a:pt x="30" y="863"/>
                  <a:pt x="23" y="856"/>
                  <a:pt x="15" y="856"/>
                </a:cubicBezTo>
                <a:close/>
                <a:moveTo>
                  <a:pt x="15" y="889"/>
                </a:moveTo>
                <a:cubicBezTo>
                  <a:pt x="7" y="889"/>
                  <a:pt x="0" y="895"/>
                  <a:pt x="0" y="904"/>
                </a:cubicBezTo>
                <a:cubicBezTo>
                  <a:pt x="0" y="912"/>
                  <a:pt x="7" y="918"/>
                  <a:pt x="15" y="918"/>
                </a:cubicBezTo>
                <a:cubicBezTo>
                  <a:pt x="23" y="918"/>
                  <a:pt x="30" y="912"/>
                  <a:pt x="30" y="904"/>
                </a:cubicBezTo>
                <a:cubicBezTo>
                  <a:pt x="30" y="895"/>
                  <a:pt x="23" y="889"/>
                  <a:pt x="15" y="889"/>
                </a:cubicBezTo>
                <a:close/>
                <a:moveTo>
                  <a:pt x="15" y="922"/>
                </a:moveTo>
                <a:cubicBezTo>
                  <a:pt x="7" y="922"/>
                  <a:pt x="0" y="928"/>
                  <a:pt x="0" y="937"/>
                </a:cubicBezTo>
                <a:cubicBezTo>
                  <a:pt x="0" y="945"/>
                  <a:pt x="7" y="951"/>
                  <a:pt x="15" y="951"/>
                </a:cubicBezTo>
                <a:cubicBezTo>
                  <a:pt x="23" y="951"/>
                  <a:pt x="30" y="945"/>
                  <a:pt x="30" y="937"/>
                </a:cubicBezTo>
                <a:cubicBezTo>
                  <a:pt x="30" y="928"/>
                  <a:pt x="23" y="922"/>
                  <a:pt x="15" y="922"/>
                </a:cubicBezTo>
                <a:close/>
                <a:moveTo>
                  <a:pt x="15" y="955"/>
                </a:moveTo>
                <a:cubicBezTo>
                  <a:pt x="7" y="955"/>
                  <a:pt x="0" y="961"/>
                  <a:pt x="0" y="970"/>
                </a:cubicBezTo>
                <a:cubicBezTo>
                  <a:pt x="0" y="978"/>
                  <a:pt x="7" y="984"/>
                  <a:pt x="15" y="984"/>
                </a:cubicBezTo>
                <a:cubicBezTo>
                  <a:pt x="23" y="984"/>
                  <a:pt x="30" y="978"/>
                  <a:pt x="30" y="970"/>
                </a:cubicBezTo>
                <a:cubicBezTo>
                  <a:pt x="30" y="961"/>
                  <a:pt x="23" y="955"/>
                  <a:pt x="15" y="955"/>
                </a:cubicBezTo>
                <a:close/>
                <a:moveTo>
                  <a:pt x="15" y="988"/>
                </a:moveTo>
                <a:cubicBezTo>
                  <a:pt x="7" y="988"/>
                  <a:pt x="0" y="994"/>
                  <a:pt x="0" y="1002"/>
                </a:cubicBezTo>
                <a:cubicBezTo>
                  <a:pt x="0" y="1011"/>
                  <a:pt x="7" y="1017"/>
                  <a:pt x="15" y="1017"/>
                </a:cubicBezTo>
                <a:cubicBezTo>
                  <a:pt x="23" y="1017"/>
                  <a:pt x="30" y="1011"/>
                  <a:pt x="30" y="1002"/>
                </a:cubicBezTo>
                <a:cubicBezTo>
                  <a:pt x="30" y="994"/>
                  <a:pt x="23" y="988"/>
                  <a:pt x="15" y="988"/>
                </a:cubicBezTo>
                <a:close/>
                <a:moveTo>
                  <a:pt x="15" y="1021"/>
                </a:moveTo>
                <a:cubicBezTo>
                  <a:pt x="7" y="1021"/>
                  <a:pt x="0" y="1027"/>
                  <a:pt x="0" y="1035"/>
                </a:cubicBezTo>
                <a:cubicBezTo>
                  <a:pt x="0" y="1044"/>
                  <a:pt x="7" y="1050"/>
                  <a:pt x="15" y="1050"/>
                </a:cubicBezTo>
                <a:cubicBezTo>
                  <a:pt x="23" y="1050"/>
                  <a:pt x="30" y="1044"/>
                  <a:pt x="30" y="1035"/>
                </a:cubicBezTo>
                <a:cubicBezTo>
                  <a:pt x="30" y="1027"/>
                  <a:pt x="23" y="1021"/>
                  <a:pt x="15" y="1021"/>
                </a:cubicBezTo>
                <a:close/>
                <a:moveTo>
                  <a:pt x="15" y="1053"/>
                </a:moveTo>
                <a:cubicBezTo>
                  <a:pt x="7" y="1053"/>
                  <a:pt x="0" y="1060"/>
                  <a:pt x="0" y="1068"/>
                </a:cubicBezTo>
                <a:cubicBezTo>
                  <a:pt x="0" y="1076"/>
                  <a:pt x="7" y="1083"/>
                  <a:pt x="15" y="1083"/>
                </a:cubicBezTo>
                <a:cubicBezTo>
                  <a:pt x="23" y="1083"/>
                  <a:pt x="30" y="1076"/>
                  <a:pt x="30" y="1068"/>
                </a:cubicBezTo>
                <a:cubicBezTo>
                  <a:pt x="30" y="1060"/>
                  <a:pt x="23" y="1053"/>
                  <a:pt x="15" y="1053"/>
                </a:cubicBezTo>
                <a:close/>
                <a:moveTo>
                  <a:pt x="15" y="1086"/>
                </a:moveTo>
                <a:cubicBezTo>
                  <a:pt x="7" y="1086"/>
                  <a:pt x="0" y="1093"/>
                  <a:pt x="0" y="1101"/>
                </a:cubicBezTo>
                <a:cubicBezTo>
                  <a:pt x="0" y="1109"/>
                  <a:pt x="7" y="1116"/>
                  <a:pt x="15" y="1116"/>
                </a:cubicBezTo>
                <a:cubicBezTo>
                  <a:pt x="23" y="1116"/>
                  <a:pt x="30" y="1109"/>
                  <a:pt x="30" y="1101"/>
                </a:cubicBezTo>
                <a:cubicBezTo>
                  <a:pt x="30" y="1093"/>
                  <a:pt x="23" y="1086"/>
                  <a:pt x="15" y="1086"/>
                </a:cubicBezTo>
                <a:close/>
                <a:moveTo>
                  <a:pt x="15" y="1119"/>
                </a:moveTo>
                <a:cubicBezTo>
                  <a:pt x="7" y="1119"/>
                  <a:pt x="0" y="1126"/>
                  <a:pt x="0" y="1134"/>
                </a:cubicBezTo>
                <a:cubicBezTo>
                  <a:pt x="0" y="1142"/>
                  <a:pt x="7" y="1149"/>
                  <a:pt x="15" y="1149"/>
                </a:cubicBezTo>
                <a:cubicBezTo>
                  <a:pt x="23" y="1149"/>
                  <a:pt x="30" y="1142"/>
                  <a:pt x="30" y="1134"/>
                </a:cubicBezTo>
                <a:cubicBezTo>
                  <a:pt x="30" y="1126"/>
                  <a:pt x="23" y="1119"/>
                  <a:pt x="15" y="1119"/>
                </a:cubicBezTo>
                <a:close/>
                <a:moveTo>
                  <a:pt x="15" y="1152"/>
                </a:moveTo>
                <a:cubicBezTo>
                  <a:pt x="7" y="1152"/>
                  <a:pt x="0" y="1159"/>
                  <a:pt x="0" y="1167"/>
                </a:cubicBezTo>
                <a:cubicBezTo>
                  <a:pt x="0" y="1175"/>
                  <a:pt x="7" y="1182"/>
                  <a:pt x="15" y="1182"/>
                </a:cubicBezTo>
                <a:cubicBezTo>
                  <a:pt x="23" y="1182"/>
                  <a:pt x="30" y="1175"/>
                  <a:pt x="30" y="1167"/>
                </a:cubicBezTo>
                <a:cubicBezTo>
                  <a:pt x="30" y="1159"/>
                  <a:pt x="23" y="1152"/>
                  <a:pt x="15" y="1152"/>
                </a:cubicBezTo>
                <a:close/>
                <a:moveTo>
                  <a:pt x="15" y="1185"/>
                </a:moveTo>
                <a:cubicBezTo>
                  <a:pt x="7" y="1185"/>
                  <a:pt x="0" y="1192"/>
                  <a:pt x="0" y="1200"/>
                </a:cubicBezTo>
                <a:cubicBezTo>
                  <a:pt x="0" y="1208"/>
                  <a:pt x="7" y="1215"/>
                  <a:pt x="15" y="1215"/>
                </a:cubicBezTo>
                <a:cubicBezTo>
                  <a:pt x="23" y="1215"/>
                  <a:pt x="30" y="1208"/>
                  <a:pt x="30" y="1200"/>
                </a:cubicBezTo>
                <a:cubicBezTo>
                  <a:pt x="30" y="1192"/>
                  <a:pt x="23" y="1185"/>
                  <a:pt x="15" y="1185"/>
                </a:cubicBezTo>
                <a:close/>
                <a:moveTo>
                  <a:pt x="15" y="1218"/>
                </a:moveTo>
                <a:cubicBezTo>
                  <a:pt x="7" y="1218"/>
                  <a:pt x="0" y="1225"/>
                  <a:pt x="0" y="1233"/>
                </a:cubicBezTo>
                <a:cubicBezTo>
                  <a:pt x="0" y="1241"/>
                  <a:pt x="7" y="1248"/>
                  <a:pt x="15" y="1248"/>
                </a:cubicBezTo>
                <a:cubicBezTo>
                  <a:pt x="23" y="1248"/>
                  <a:pt x="30" y="1241"/>
                  <a:pt x="30" y="1233"/>
                </a:cubicBezTo>
                <a:cubicBezTo>
                  <a:pt x="30" y="1225"/>
                  <a:pt x="23" y="1218"/>
                  <a:pt x="15" y="1218"/>
                </a:cubicBezTo>
                <a:close/>
                <a:moveTo>
                  <a:pt x="15" y="1251"/>
                </a:moveTo>
                <a:cubicBezTo>
                  <a:pt x="7" y="1251"/>
                  <a:pt x="0" y="1258"/>
                  <a:pt x="0" y="1266"/>
                </a:cubicBezTo>
                <a:cubicBezTo>
                  <a:pt x="0" y="1274"/>
                  <a:pt x="7" y="1281"/>
                  <a:pt x="15" y="1281"/>
                </a:cubicBezTo>
                <a:cubicBezTo>
                  <a:pt x="23" y="1281"/>
                  <a:pt x="30" y="1274"/>
                  <a:pt x="30" y="1266"/>
                </a:cubicBezTo>
                <a:cubicBezTo>
                  <a:pt x="30" y="1258"/>
                  <a:pt x="23" y="1251"/>
                  <a:pt x="15" y="1251"/>
                </a:cubicBezTo>
                <a:close/>
                <a:moveTo>
                  <a:pt x="15" y="1284"/>
                </a:moveTo>
                <a:cubicBezTo>
                  <a:pt x="7" y="1284"/>
                  <a:pt x="0" y="1291"/>
                  <a:pt x="0" y="1299"/>
                </a:cubicBezTo>
                <a:cubicBezTo>
                  <a:pt x="0" y="1307"/>
                  <a:pt x="7" y="1314"/>
                  <a:pt x="15" y="1314"/>
                </a:cubicBezTo>
                <a:cubicBezTo>
                  <a:pt x="23" y="1314"/>
                  <a:pt x="30" y="1307"/>
                  <a:pt x="30" y="1299"/>
                </a:cubicBezTo>
                <a:cubicBezTo>
                  <a:pt x="30" y="1291"/>
                  <a:pt x="23" y="1284"/>
                  <a:pt x="15" y="1284"/>
                </a:cubicBezTo>
                <a:close/>
                <a:moveTo>
                  <a:pt x="15" y="1317"/>
                </a:moveTo>
                <a:cubicBezTo>
                  <a:pt x="7" y="1317"/>
                  <a:pt x="0" y="1323"/>
                  <a:pt x="0" y="1332"/>
                </a:cubicBezTo>
                <a:cubicBezTo>
                  <a:pt x="0" y="1340"/>
                  <a:pt x="7" y="1346"/>
                  <a:pt x="15" y="1346"/>
                </a:cubicBezTo>
                <a:cubicBezTo>
                  <a:pt x="23" y="1346"/>
                  <a:pt x="30" y="1340"/>
                  <a:pt x="30" y="1332"/>
                </a:cubicBezTo>
                <a:cubicBezTo>
                  <a:pt x="30" y="1323"/>
                  <a:pt x="23" y="1317"/>
                  <a:pt x="15" y="1317"/>
                </a:cubicBezTo>
                <a:close/>
                <a:moveTo>
                  <a:pt x="15" y="1350"/>
                </a:moveTo>
                <a:cubicBezTo>
                  <a:pt x="7" y="1350"/>
                  <a:pt x="0" y="1356"/>
                  <a:pt x="0" y="1365"/>
                </a:cubicBezTo>
                <a:cubicBezTo>
                  <a:pt x="0" y="1373"/>
                  <a:pt x="7" y="1379"/>
                  <a:pt x="15" y="1379"/>
                </a:cubicBezTo>
                <a:cubicBezTo>
                  <a:pt x="23" y="1379"/>
                  <a:pt x="30" y="1373"/>
                  <a:pt x="30" y="1365"/>
                </a:cubicBezTo>
                <a:cubicBezTo>
                  <a:pt x="30" y="1356"/>
                  <a:pt x="23" y="1350"/>
                  <a:pt x="15" y="1350"/>
                </a:cubicBezTo>
                <a:close/>
                <a:moveTo>
                  <a:pt x="15" y="1383"/>
                </a:moveTo>
                <a:cubicBezTo>
                  <a:pt x="7" y="1383"/>
                  <a:pt x="0" y="1389"/>
                  <a:pt x="0" y="1397"/>
                </a:cubicBezTo>
                <a:cubicBezTo>
                  <a:pt x="0" y="1406"/>
                  <a:pt x="7" y="1412"/>
                  <a:pt x="15" y="1412"/>
                </a:cubicBezTo>
                <a:cubicBezTo>
                  <a:pt x="23" y="1412"/>
                  <a:pt x="30" y="1406"/>
                  <a:pt x="30" y="1397"/>
                </a:cubicBezTo>
                <a:cubicBezTo>
                  <a:pt x="30" y="1389"/>
                  <a:pt x="23" y="1383"/>
                  <a:pt x="15" y="1383"/>
                </a:cubicBezTo>
                <a:close/>
                <a:moveTo>
                  <a:pt x="15" y="1416"/>
                </a:moveTo>
                <a:cubicBezTo>
                  <a:pt x="7" y="1416"/>
                  <a:pt x="0" y="1422"/>
                  <a:pt x="0" y="1430"/>
                </a:cubicBezTo>
                <a:cubicBezTo>
                  <a:pt x="0" y="1439"/>
                  <a:pt x="7" y="1445"/>
                  <a:pt x="15" y="1445"/>
                </a:cubicBezTo>
                <a:cubicBezTo>
                  <a:pt x="23" y="1445"/>
                  <a:pt x="30" y="1439"/>
                  <a:pt x="30" y="1430"/>
                </a:cubicBezTo>
                <a:cubicBezTo>
                  <a:pt x="30" y="1422"/>
                  <a:pt x="23" y="1416"/>
                  <a:pt x="15" y="1416"/>
                </a:cubicBezTo>
                <a:close/>
                <a:moveTo>
                  <a:pt x="48" y="0"/>
                </a:moveTo>
                <a:cubicBezTo>
                  <a:pt x="39" y="0"/>
                  <a:pt x="33" y="7"/>
                  <a:pt x="33" y="15"/>
                </a:cubicBezTo>
                <a:cubicBezTo>
                  <a:pt x="33" y="23"/>
                  <a:pt x="39" y="30"/>
                  <a:pt x="48" y="30"/>
                </a:cubicBezTo>
                <a:cubicBezTo>
                  <a:pt x="56" y="30"/>
                  <a:pt x="62" y="23"/>
                  <a:pt x="62" y="15"/>
                </a:cubicBezTo>
                <a:cubicBezTo>
                  <a:pt x="62" y="7"/>
                  <a:pt x="56" y="0"/>
                  <a:pt x="48" y="0"/>
                </a:cubicBezTo>
                <a:close/>
                <a:moveTo>
                  <a:pt x="48" y="33"/>
                </a:moveTo>
                <a:cubicBezTo>
                  <a:pt x="39" y="33"/>
                  <a:pt x="33" y="40"/>
                  <a:pt x="33" y="48"/>
                </a:cubicBezTo>
                <a:cubicBezTo>
                  <a:pt x="33" y="56"/>
                  <a:pt x="39" y="63"/>
                  <a:pt x="48" y="63"/>
                </a:cubicBezTo>
                <a:cubicBezTo>
                  <a:pt x="56" y="63"/>
                  <a:pt x="62" y="56"/>
                  <a:pt x="62" y="48"/>
                </a:cubicBezTo>
                <a:cubicBezTo>
                  <a:pt x="62" y="40"/>
                  <a:pt x="56" y="33"/>
                  <a:pt x="48" y="33"/>
                </a:cubicBezTo>
                <a:close/>
                <a:moveTo>
                  <a:pt x="48" y="66"/>
                </a:moveTo>
                <a:cubicBezTo>
                  <a:pt x="39" y="66"/>
                  <a:pt x="33" y="72"/>
                  <a:pt x="33" y="81"/>
                </a:cubicBezTo>
                <a:cubicBezTo>
                  <a:pt x="33" y="89"/>
                  <a:pt x="39" y="95"/>
                  <a:pt x="48" y="95"/>
                </a:cubicBezTo>
                <a:cubicBezTo>
                  <a:pt x="56" y="95"/>
                  <a:pt x="62" y="89"/>
                  <a:pt x="62" y="81"/>
                </a:cubicBezTo>
                <a:cubicBezTo>
                  <a:pt x="62" y="72"/>
                  <a:pt x="56" y="66"/>
                  <a:pt x="48" y="66"/>
                </a:cubicBezTo>
                <a:close/>
                <a:moveTo>
                  <a:pt x="48" y="99"/>
                </a:moveTo>
                <a:cubicBezTo>
                  <a:pt x="39" y="99"/>
                  <a:pt x="33" y="105"/>
                  <a:pt x="33" y="114"/>
                </a:cubicBezTo>
                <a:cubicBezTo>
                  <a:pt x="33" y="122"/>
                  <a:pt x="39" y="128"/>
                  <a:pt x="48" y="128"/>
                </a:cubicBezTo>
                <a:cubicBezTo>
                  <a:pt x="56" y="128"/>
                  <a:pt x="62" y="122"/>
                  <a:pt x="62" y="114"/>
                </a:cubicBezTo>
                <a:cubicBezTo>
                  <a:pt x="62" y="105"/>
                  <a:pt x="56" y="99"/>
                  <a:pt x="48" y="99"/>
                </a:cubicBezTo>
                <a:close/>
                <a:moveTo>
                  <a:pt x="48" y="132"/>
                </a:moveTo>
                <a:cubicBezTo>
                  <a:pt x="39" y="132"/>
                  <a:pt x="33" y="138"/>
                  <a:pt x="33" y="147"/>
                </a:cubicBezTo>
                <a:cubicBezTo>
                  <a:pt x="33" y="155"/>
                  <a:pt x="39" y="161"/>
                  <a:pt x="48" y="161"/>
                </a:cubicBezTo>
                <a:cubicBezTo>
                  <a:pt x="56" y="161"/>
                  <a:pt x="62" y="155"/>
                  <a:pt x="62" y="147"/>
                </a:cubicBezTo>
                <a:cubicBezTo>
                  <a:pt x="62" y="138"/>
                  <a:pt x="56" y="132"/>
                  <a:pt x="48" y="132"/>
                </a:cubicBezTo>
                <a:close/>
                <a:moveTo>
                  <a:pt x="48" y="165"/>
                </a:moveTo>
                <a:cubicBezTo>
                  <a:pt x="39" y="165"/>
                  <a:pt x="33" y="171"/>
                  <a:pt x="33" y="179"/>
                </a:cubicBezTo>
                <a:cubicBezTo>
                  <a:pt x="33" y="188"/>
                  <a:pt x="39" y="194"/>
                  <a:pt x="48" y="194"/>
                </a:cubicBezTo>
                <a:cubicBezTo>
                  <a:pt x="56" y="194"/>
                  <a:pt x="62" y="188"/>
                  <a:pt x="62" y="179"/>
                </a:cubicBezTo>
                <a:cubicBezTo>
                  <a:pt x="62" y="171"/>
                  <a:pt x="56" y="165"/>
                  <a:pt x="48" y="165"/>
                </a:cubicBezTo>
                <a:close/>
                <a:moveTo>
                  <a:pt x="48" y="198"/>
                </a:moveTo>
                <a:cubicBezTo>
                  <a:pt x="39" y="198"/>
                  <a:pt x="33" y="204"/>
                  <a:pt x="33" y="212"/>
                </a:cubicBezTo>
                <a:cubicBezTo>
                  <a:pt x="33" y="221"/>
                  <a:pt x="39" y="227"/>
                  <a:pt x="48" y="227"/>
                </a:cubicBezTo>
                <a:cubicBezTo>
                  <a:pt x="56" y="227"/>
                  <a:pt x="62" y="221"/>
                  <a:pt x="62" y="212"/>
                </a:cubicBezTo>
                <a:cubicBezTo>
                  <a:pt x="62" y="204"/>
                  <a:pt x="56" y="198"/>
                  <a:pt x="48" y="198"/>
                </a:cubicBezTo>
                <a:close/>
                <a:moveTo>
                  <a:pt x="48" y="230"/>
                </a:moveTo>
                <a:cubicBezTo>
                  <a:pt x="39" y="230"/>
                  <a:pt x="33" y="237"/>
                  <a:pt x="33" y="245"/>
                </a:cubicBezTo>
                <a:cubicBezTo>
                  <a:pt x="33" y="253"/>
                  <a:pt x="39" y="260"/>
                  <a:pt x="48" y="260"/>
                </a:cubicBezTo>
                <a:cubicBezTo>
                  <a:pt x="56" y="260"/>
                  <a:pt x="62" y="253"/>
                  <a:pt x="62" y="245"/>
                </a:cubicBezTo>
                <a:cubicBezTo>
                  <a:pt x="62" y="237"/>
                  <a:pt x="56" y="230"/>
                  <a:pt x="48" y="230"/>
                </a:cubicBezTo>
                <a:close/>
                <a:moveTo>
                  <a:pt x="48" y="263"/>
                </a:moveTo>
                <a:cubicBezTo>
                  <a:pt x="39" y="263"/>
                  <a:pt x="33" y="270"/>
                  <a:pt x="33" y="278"/>
                </a:cubicBezTo>
                <a:cubicBezTo>
                  <a:pt x="33" y="286"/>
                  <a:pt x="39" y="293"/>
                  <a:pt x="48" y="293"/>
                </a:cubicBezTo>
                <a:cubicBezTo>
                  <a:pt x="56" y="293"/>
                  <a:pt x="62" y="286"/>
                  <a:pt x="62" y="278"/>
                </a:cubicBezTo>
                <a:cubicBezTo>
                  <a:pt x="62" y="270"/>
                  <a:pt x="56" y="263"/>
                  <a:pt x="48" y="263"/>
                </a:cubicBezTo>
                <a:close/>
                <a:moveTo>
                  <a:pt x="48" y="296"/>
                </a:moveTo>
                <a:cubicBezTo>
                  <a:pt x="39" y="296"/>
                  <a:pt x="33" y="303"/>
                  <a:pt x="33" y="311"/>
                </a:cubicBezTo>
                <a:cubicBezTo>
                  <a:pt x="33" y="319"/>
                  <a:pt x="39" y="326"/>
                  <a:pt x="48" y="326"/>
                </a:cubicBezTo>
                <a:cubicBezTo>
                  <a:pt x="56" y="326"/>
                  <a:pt x="62" y="319"/>
                  <a:pt x="62" y="311"/>
                </a:cubicBezTo>
                <a:cubicBezTo>
                  <a:pt x="62" y="303"/>
                  <a:pt x="56" y="296"/>
                  <a:pt x="48" y="296"/>
                </a:cubicBezTo>
                <a:close/>
                <a:moveTo>
                  <a:pt x="48" y="329"/>
                </a:moveTo>
                <a:cubicBezTo>
                  <a:pt x="39" y="329"/>
                  <a:pt x="33" y="336"/>
                  <a:pt x="33" y="344"/>
                </a:cubicBezTo>
                <a:cubicBezTo>
                  <a:pt x="33" y="352"/>
                  <a:pt x="39" y="359"/>
                  <a:pt x="48" y="359"/>
                </a:cubicBezTo>
                <a:cubicBezTo>
                  <a:pt x="56" y="359"/>
                  <a:pt x="62" y="352"/>
                  <a:pt x="62" y="344"/>
                </a:cubicBezTo>
                <a:cubicBezTo>
                  <a:pt x="62" y="336"/>
                  <a:pt x="56" y="329"/>
                  <a:pt x="48" y="329"/>
                </a:cubicBezTo>
                <a:close/>
                <a:moveTo>
                  <a:pt x="48" y="362"/>
                </a:moveTo>
                <a:cubicBezTo>
                  <a:pt x="39" y="362"/>
                  <a:pt x="33" y="369"/>
                  <a:pt x="33" y="377"/>
                </a:cubicBezTo>
                <a:cubicBezTo>
                  <a:pt x="33" y="385"/>
                  <a:pt x="39" y="392"/>
                  <a:pt x="48" y="392"/>
                </a:cubicBezTo>
                <a:cubicBezTo>
                  <a:pt x="56" y="392"/>
                  <a:pt x="62" y="385"/>
                  <a:pt x="62" y="377"/>
                </a:cubicBezTo>
                <a:cubicBezTo>
                  <a:pt x="62" y="369"/>
                  <a:pt x="56" y="362"/>
                  <a:pt x="48" y="362"/>
                </a:cubicBezTo>
                <a:close/>
                <a:moveTo>
                  <a:pt x="48" y="395"/>
                </a:moveTo>
                <a:cubicBezTo>
                  <a:pt x="39" y="395"/>
                  <a:pt x="33" y="402"/>
                  <a:pt x="33" y="410"/>
                </a:cubicBezTo>
                <a:cubicBezTo>
                  <a:pt x="33" y="418"/>
                  <a:pt x="39" y="425"/>
                  <a:pt x="48" y="425"/>
                </a:cubicBezTo>
                <a:cubicBezTo>
                  <a:pt x="56" y="425"/>
                  <a:pt x="62" y="418"/>
                  <a:pt x="62" y="410"/>
                </a:cubicBezTo>
                <a:cubicBezTo>
                  <a:pt x="62" y="402"/>
                  <a:pt x="56" y="395"/>
                  <a:pt x="48" y="395"/>
                </a:cubicBezTo>
                <a:close/>
                <a:moveTo>
                  <a:pt x="48" y="428"/>
                </a:moveTo>
                <a:cubicBezTo>
                  <a:pt x="39" y="428"/>
                  <a:pt x="33" y="435"/>
                  <a:pt x="33" y="443"/>
                </a:cubicBezTo>
                <a:cubicBezTo>
                  <a:pt x="33" y="451"/>
                  <a:pt x="39" y="458"/>
                  <a:pt x="48" y="458"/>
                </a:cubicBezTo>
                <a:cubicBezTo>
                  <a:pt x="56" y="458"/>
                  <a:pt x="62" y="451"/>
                  <a:pt x="62" y="443"/>
                </a:cubicBezTo>
                <a:cubicBezTo>
                  <a:pt x="62" y="435"/>
                  <a:pt x="56" y="428"/>
                  <a:pt x="48" y="428"/>
                </a:cubicBezTo>
                <a:close/>
                <a:moveTo>
                  <a:pt x="48" y="461"/>
                </a:moveTo>
                <a:cubicBezTo>
                  <a:pt x="39" y="461"/>
                  <a:pt x="33" y="468"/>
                  <a:pt x="33" y="476"/>
                </a:cubicBezTo>
                <a:cubicBezTo>
                  <a:pt x="33" y="484"/>
                  <a:pt x="39" y="491"/>
                  <a:pt x="48" y="491"/>
                </a:cubicBezTo>
                <a:cubicBezTo>
                  <a:pt x="56" y="491"/>
                  <a:pt x="62" y="484"/>
                  <a:pt x="62" y="476"/>
                </a:cubicBezTo>
                <a:cubicBezTo>
                  <a:pt x="62" y="468"/>
                  <a:pt x="56" y="461"/>
                  <a:pt x="48" y="461"/>
                </a:cubicBezTo>
                <a:close/>
                <a:moveTo>
                  <a:pt x="48" y="494"/>
                </a:moveTo>
                <a:cubicBezTo>
                  <a:pt x="39" y="494"/>
                  <a:pt x="33" y="500"/>
                  <a:pt x="33" y="509"/>
                </a:cubicBezTo>
                <a:cubicBezTo>
                  <a:pt x="33" y="517"/>
                  <a:pt x="39" y="523"/>
                  <a:pt x="48" y="523"/>
                </a:cubicBezTo>
                <a:cubicBezTo>
                  <a:pt x="56" y="523"/>
                  <a:pt x="62" y="517"/>
                  <a:pt x="62" y="509"/>
                </a:cubicBezTo>
                <a:cubicBezTo>
                  <a:pt x="62" y="500"/>
                  <a:pt x="56" y="494"/>
                  <a:pt x="48" y="494"/>
                </a:cubicBezTo>
                <a:close/>
                <a:moveTo>
                  <a:pt x="48" y="527"/>
                </a:moveTo>
                <a:cubicBezTo>
                  <a:pt x="39" y="527"/>
                  <a:pt x="33" y="533"/>
                  <a:pt x="33" y="542"/>
                </a:cubicBezTo>
                <a:cubicBezTo>
                  <a:pt x="33" y="550"/>
                  <a:pt x="39" y="556"/>
                  <a:pt x="48" y="556"/>
                </a:cubicBezTo>
                <a:cubicBezTo>
                  <a:pt x="56" y="556"/>
                  <a:pt x="62" y="550"/>
                  <a:pt x="62" y="542"/>
                </a:cubicBezTo>
                <a:cubicBezTo>
                  <a:pt x="62" y="533"/>
                  <a:pt x="56" y="527"/>
                  <a:pt x="48" y="527"/>
                </a:cubicBezTo>
                <a:close/>
                <a:moveTo>
                  <a:pt x="48" y="560"/>
                </a:moveTo>
                <a:cubicBezTo>
                  <a:pt x="39" y="560"/>
                  <a:pt x="33" y="566"/>
                  <a:pt x="33" y="574"/>
                </a:cubicBezTo>
                <a:cubicBezTo>
                  <a:pt x="33" y="583"/>
                  <a:pt x="39" y="589"/>
                  <a:pt x="48" y="589"/>
                </a:cubicBezTo>
                <a:cubicBezTo>
                  <a:pt x="56" y="589"/>
                  <a:pt x="62" y="583"/>
                  <a:pt x="62" y="574"/>
                </a:cubicBezTo>
                <a:cubicBezTo>
                  <a:pt x="62" y="566"/>
                  <a:pt x="56" y="560"/>
                  <a:pt x="48" y="560"/>
                </a:cubicBezTo>
                <a:close/>
                <a:moveTo>
                  <a:pt x="48" y="593"/>
                </a:moveTo>
                <a:cubicBezTo>
                  <a:pt x="39" y="593"/>
                  <a:pt x="33" y="599"/>
                  <a:pt x="33" y="607"/>
                </a:cubicBezTo>
                <a:cubicBezTo>
                  <a:pt x="33" y="616"/>
                  <a:pt x="39" y="622"/>
                  <a:pt x="48" y="622"/>
                </a:cubicBezTo>
                <a:cubicBezTo>
                  <a:pt x="56" y="622"/>
                  <a:pt x="62" y="616"/>
                  <a:pt x="62" y="607"/>
                </a:cubicBezTo>
                <a:cubicBezTo>
                  <a:pt x="62" y="599"/>
                  <a:pt x="56" y="593"/>
                  <a:pt x="48" y="593"/>
                </a:cubicBezTo>
                <a:close/>
                <a:moveTo>
                  <a:pt x="48" y="625"/>
                </a:moveTo>
                <a:cubicBezTo>
                  <a:pt x="39" y="625"/>
                  <a:pt x="33" y="632"/>
                  <a:pt x="33" y="640"/>
                </a:cubicBezTo>
                <a:cubicBezTo>
                  <a:pt x="33" y="648"/>
                  <a:pt x="39" y="655"/>
                  <a:pt x="48" y="655"/>
                </a:cubicBezTo>
                <a:cubicBezTo>
                  <a:pt x="56" y="655"/>
                  <a:pt x="62" y="648"/>
                  <a:pt x="62" y="640"/>
                </a:cubicBezTo>
                <a:cubicBezTo>
                  <a:pt x="62" y="632"/>
                  <a:pt x="56" y="625"/>
                  <a:pt x="48" y="625"/>
                </a:cubicBezTo>
                <a:close/>
                <a:moveTo>
                  <a:pt x="48" y="658"/>
                </a:moveTo>
                <a:cubicBezTo>
                  <a:pt x="39" y="658"/>
                  <a:pt x="33" y="665"/>
                  <a:pt x="33" y="673"/>
                </a:cubicBezTo>
                <a:cubicBezTo>
                  <a:pt x="33" y="681"/>
                  <a:pt x="39" y="688"/>
                  <a:pt x="48" y="688"/>
                </a:cubicBezTo>
                <a:cubicBezTo>
                  <a:pt x="56" y="688"/>
                  <a:pt x="62" y="681"/>
                  <a:pt x="62" y="673"/>
                </a:cubicBezTo>
                <a:cubicBezTo>
                  <a:pt x="62" y="665"/>
                  <a:pt x="56" y="658"/>
                  <a:pt x="48" y="658"/>
                </a:cubicBezTo>
                <a:close/>
                <a:moveTo>
                  <a:pt x="48" y="691"/>
                </a:moveTo>
                <a:cubicBezTo>
                  <a:pt x="39" y="691"/>
                  <a:pt x="33" y="698"/>
                  <a:pt x="33" y="706"/>
                </a:cubicBezTo>
                <a:cubicBezTo>
                  <a:pt x="33" y="714"/>
                  <a:pt x="39" y="721"/>
                  <a:pt x="48" y="721"/>
                </a:cubicBezTo>
                <a:cubicBezTo>
                  <a:pt x="56" y="721"/>
                  <a:pt x="62" y="714"/>
                  <a:pt x="62" y="706"/>
                </a:cubicBezTo>
                <a:cubicBezTo>
                  <a:pt x="62" y="698"/>
                  <a:pt x="56" y="691"/>
                  <a:pt x="48" y="691"/>
                </a:cubicBezTo>
                <a:close/>
                <a:moveTo>
                  <a:pt x="48" y="724"/>
                </a:moveTo>
                <a:cubicBezTo>
                  <a:pt x="39" y="724"/>
                  <a:pt x="33" y="731"/>
                  <a:pt x="33" y="739"/>
                </a:cubicBezTo>
                <a:cubicBezTo>
                  <a:pt x="33" y="747"/>
                  <a:pt x="39" y="754"/>
                  <a:pt x="48" y="754"/>
                </a:cubicBezTo>
                <a:cubicBezTo>
                  <a:pt x="56" y="754"/>
                  <a:pt x="62" y="747"/>
                  <a:pt x="62" y="739"/>
                </a:cubicBezTo>
                <a:cubicBezTo>
                  <a:pt x="62" y="731"/>
                  <a:pt x="56" y="724"/>
                  <a:pt x="48" y="724"/>
                </a:cubicBezTo>
                <a:close/>
                <a:moveTo>
                  <a:pt x="48" y="757"/>
                </a:moveTo>
                <a:cubicBezTo>
                  <a:pt x="39" y="757"/>
                  <a:pt x="33" y="764"/>
                  <a:pt x="33" y="772"/>
                </a:cubicBezTo>
                <a:cubicBezTo>
                  <a:pt x="33" y="780"/>
                  <a:pt x="39" y="787"/>
                  <a:pt x="48" y="787"/>
                </a:cubicBezTo>
                <a:cubicBezTo>
                  <a:pt x="56" y="787"/>
                  <a:pt x="62" y="780"/>
                  <a:pt x="62" y="772"/>
                </a:cubicBezTo>
                <a:cubicBezTo>
                  <a:pt x="62" y="764"/>
                  <a:pt x="56" y="757"/>
                  <a:pt x="48" y="757"/>
                </a:cubicBezTo>
                <a:close/>
                <a:moveTo>
                  <a:pt x="48" y="790"/>
                </a:moveTo>
                <a:cubicBezTo>
                  <a:pt x="39" y="790"/>
                  <a:pt x="33" y="797"/>
                  <a:pt x="33" y="805"/>
                </a:cubicBezTo>
                <a:cubicBezTo>
                  <a:pt x="33" y="813"/>
                  <a:pt x="39" y="820"/>
                  <a:pt x="48" y="820"/>
                </a:cubicBezTo>
                <a:cubicBezTo>
                  <a:pt x="56" y="820"/>
                  <a:pt x="62" y="813"/>
                  <a:pt x="62" y="805"/>
                </a:cubicBezTo>
                <a:cubicBezTo>
                  <a:pt x="62" y="797"/>
                  <a:pt x="56" y="790"/>
                  <a:pt x="48" y="790"/>
                </a:cubicBezTo>
                <a:close/>
                <a:moveTo>
                  <a:pt x="48" y="823"/>
                </a:moveTo>
                <a:cubicBezTo>
                  <a:pt x="39" y="823"/>
                  <a:pt x="33" y="830"/>
                  <a:pt x="33" y="838"/>
                </a:cubicBezTo>
                <a:cubicBezTo>
                  <a:pt x="33" y="846"/>
                  <a:pt x="39" y="853"/>
                  <a:pt x="48" y="853"/>
                </a:cubicBezTo>
                <a:cubicBezTo>
                  <a:pt x="56" y="853"/>
                  <a:pt x="62" y="846"/>
                  <a:pt x="62" y="838"/>
                </a:cubicBezTo>
                <a:cubicBezTo>
                  <a:pt x="62" y="830"/>
                  <a:pt x="56" y="823"/>
                  <a:pt x="48" y="823"/>
                </a:cubicBezTo>
                <a:close/>
                <a:moveTo>
                  <a:pt x="48" y="856"/>
                </a:moveTo>
                <a:cubicBezTo>
                  <a:pt x="39" y="856"/>
                  <a:pt x="33" y="863"/>
                  <a:pt x="33" y="871"/>
                </a:cubicBezTo>
                <a:cubicBezTo>
                  <a:pt x="33" y="879"/>
                  <a:pt x="39" y="886"/>
                  <a:pt x="48" y="886"/>
                </a:cubicBezTo>
                <a:cubicBezTo>
                  <a:pt x="56" y="886"/>
                  <a:pt x="62" y="879"/>
                  <a:pt x="62" y="871"/>
                </a:cubicBezTo>
                <a:cubicBezTo>
                  <a:pt x="62" y="863"/>
                  <a:pt x="56" y="856"/>
                  <a:pt x="48" y="856"/>
                </a:cubicBezTo>
                <a:close/>
                <a:moveTo>
                  <a:pt x="48" y="889"/>
                </a:moveTo>
                <a:cubicBezTo>
                  <a:pt x="39" y="889"/>
                  <a:pt x="33" y="895"/>
                  <a:pt x="33" y="904"/>
                </a:cubicBezTo>
                <a:cubicBezTo>
                  <a:pt x="33" y="912"/>
                  <a:pt x="39" y="918"/>
                  <a:pt x="48" y="918"/>
                </a:cubicBezTo>
                <a:cubicBezTo>
                  <a:pt x="56" y="918"/>
                  <a:pt x="62" y="912"/>
                  <a:pt x="62" y="904"/>
                </a:cubicBezTo>
                <a:cubicBezTo>
                  <a:pt x="62" y="895"/>
                  <a:pt x="56" y="889"/>
                  <a:pt x="48" y="889"/>
                </a:cubicBezTo>
                <a:close/>
                <a:moveTo>
                  <a:pt x="48" y="922"/>
                </a:moveTo>
                <a:cubicBezTo>
                  <a:pt x="39" y="922"/>
                  <a:pt x="33" y="928"/>
                  <a:pt x="33" y="937"/>
                </a:cubicBezTo>
                <a:cubicBezTo>
                  <a:pt x="33" y="945"/>
                  <a:pt x="39" y="951"/>
                  <a:pt x="48" y="951"/>
                </a:cubicBezTo>
                <a:cubicBezTo>
                  <a:pt x="56" y="951"/>
                  <a:pt x="62" y="945"/>
                  <a:pt x="62" y="937"/>
                </a:cubicBezTo>
                <a:cubicBezTo>
                  <a:pt x="62" y="928"/>
                  <a:pt x="56" y="922"/>
                  <a:pt x="48" y="922"/>
                </a:cubicBezTo>
                <a:close/>
                <a:moveTo>
                  <a:pt x="48" y="955"/>
                </a:moveTo>
                <a:cubicBezTo>
                  <a:pt x="39" y="955"/>
                  <a:pt x="33" y="961"/>
                  <a:pt x="33" y="970"/>
                </a:cubicBezTo>
                <a:cubicBezTo>
                  <a:pt x="33" y="978"/>
                  <a:pt x="39" y="984"/>
                  <a:pt x="48" y="984"/>
                </a:cubicBezTo>
                <a:cubicBezTo>
                  <a:pt x="56" y="984"/>
                  <a:pt x="62" y="978"/>
                  <a:pt x="62" y="970"/>
                </a:cubicBezTo>
                <a:cubicBezTo>
                  <a:pt x="62" y="961"/>
                  <a:pt x="56" y="955"/>
                  <a:pt x="48" y="955"/>
                </a:cubicBezTo>
                <a:close/>
                <a:moveTo>
                  <a:pt x="48" y="988"/>
                </a:moveTo>
                <a:cubicBezTo>
                  <a:pt x="39" y="988"/>
                  <a:pt x="33" y="994"/>
                  <a:pt x="33" y="1002"/>
                </a:cubicBezTo>
                <a:cubicBezTo>
                  <a:pt x="33" y="1011"/>
                  <a:pt x="39" y="1017"/>
                  <a:pt x="48" y="1017"/>
                </a:cubicBezTo>
                <a:cubicBezTo>
                  <a:pt x="56" y="1017"/>
                  <a:pt x="62" y="1011"/>
                  <a:pt x="62" y="1002"/>
                </a:cubicBezTo>
                <a:cubicBezTo>
                  <a:pt x="62" y="994"/>
                  <a:pt x="56" y="988"/>
                  <a:pt x="48" y="988"/>
                </a:cubicBezTo>
                <a:close/>
                <a:moveTo>
                  <a:pt x="48" y="1021"/>
                </a:moveTo>
                <a:cubicBezTo>
                  <a:pt x="39" y="1021"/>
                  <a:pt x="33" y="1027"/>
                  <a:pt x="33" y="1035"/>
                </a:cubicBezTo>
                <a:cubicBezTo>
                  <a:pt x="33" y="1044"/>
                  <a:pt x="39" y="1050"/>
                  <a:pt x="48" y="1050"/>
                </a:cubicBezTo>
                <a:cubicBezTo>
                  <a:pt x="56" y="1050"/>
                  <a:pt x="62" y="1044"/>
                  <a:pt x="62" y="1035"/>
                </a:cubicBezTo>
                <a:cubicBezTo>
                  <a:pt x="62" y="1027"/>
                  <a:pt x="56" y="1021"/>
                  <a:pt x="48" y="1021"/>
                </a:cubicBezTo>
                <a:close/>
                <a:moveTo>
                  <a:pt x="48" y="1053"/>
                </a:moveTo>
                <a:cubicBezTo>
                  <a:pt x="39" y="1053"/>
                  <a:pt x="33" y="1060"/>
                  <a:pt x="33" y="1068"/>
                </a:cubicBezTo>
                <a:cubicBezTo>
                  <a:pt x="33" y="1076"/>
                  <a:pt x="39" y="1083"/>
                  <a:pt x="48" y="1083"/>
                </a:cubicBezTo>
                <a:cubicBezTo>
                  <a:pt x="56" y="1083"/>
                  <a:pt x="62" y="1076"/>
                  <a:pt x="62" y="1068"/>
                </a:cubicBezTo>
                <a:cubicBezTo>
                  <a:pt x="62" y="1060"/>
                  <a:pt x="56" y="1053"/>
                  <a:pt x="48" y="1053"/>
                </a:cubicBezTo>
                <a:close/>
                <a:moveTo>
                  <a:pt x="48" y="1086"/>
                </a:moveTo>
                <a:cubicBezTo>
                  <a:pt x="39" y="1086"/>
                  <a:pt x="33" y="1093"/>
                  <a:pt x="33" y="1101"/>
                </a:cubicBezTo>
                <a:cubicBezTo>
                  <a:pt x="33" y="1109"/>
                  <a:pt x="39" y="1116"/>
                  <a:pt x="48" y="1116"/>
                </a:cubicBezTo>
                <a:cubicBezTo>
                  <a:pt x="56" y="1116"/>
                  <a:pt x="62" y="1109"/>
                  <a:pt x="62" y="1101"/>
                </a:cubicBezTo>
                <a:cubicBezTo>
                  <a:pt x="62" y="1093"/>
                  <a:pt x="56" y="1086"/>
                  <a:pt x="48" y="1086"/>
                </a:cubicBezTo>
                <a:close/>
                <a:moveTo>
                  <a:pt x="48" y="1119"/>
                </a:moveTo>
                <a:cubicBezTo>
                  <a:pt x="39" y="1119"/>
                  <a:pt x="33" y="1126"/>
                  <a:pt x="33" y="1134"/>
                </a:cubicBezTo>
                <a:cubicBezTo>
                  <a:pt x="33" y="1142"/>
                  <a:pt x="39" y="1149"/>
                  <a:pt x="48" y="1149"/>
                </a:cubicBezTo>
                <a:cubicBezTo>
                  <a:pt x="56" y="1149"/>
                  <a:pt x="62" y="1142"/>
                  <a:pt x="62" y="1134"/>
                </a:cubicBezTo>
                <a:cubicBezTo>
                  <a:pt x="62" y="1126"/>
                  <a:pt x="56" y="1119"/>
                  <a:pt x="48" y="1119"/>
                </a:cubicBezTo>
                <a:close/>
                <a:moveTo>
                  <a:pt x="48" y="1152"/>
                </a:moveTo>
                <a:cubicBezTo>
                  <a:pt x="39" y="1152"/>
                  <a:pt x="33" y="1159"/>
                  <a:pt x="33" y="1167"/>
                </a:cubicBezTo>
                <a:cubicBezTo>
                  <a:pt x="33" y="1175"/>
                  <a:pt x="39" y="1182"/>
                  <a:pt x="48" y="1182"/>
                </a:cubicBezTo>
                <a:cubicBezTo>
                  <a:pt x="56" y="1182"/>
                  <a:pt x="62" y="1175"/>
                  <a:pt x="62" y="1167"/>
                </a:cubicBezTo>
                <a:cubicBezTo>
                  <a:pt x="62" y="1159"/>
                  <a:pt x="56" y="1152"/>
                  <a:pt x="48" y="1152"/>
                </a:cubicBezTo>
                <a:close/>
                <a:moveTo>
                  <a:pt x="48" y="1185"/>
                </a:moveTo>
                <a:cubicBezTo>
                  <a:pt x="39" y="1185"/>
                  <a:pt x="33" y="1192"/>
                  <a:pt x="33" y="1200"/>
                </a:cubicBezTo>
                <a:cubicBezTo>
                  <a:pt x="33" y="1208"/>
                  <a:pt x="39" y="1215"/>
                  <a:pt x="48" y="1215"/>
                </a:cubicBezTo>
                <a:cubicBezTo>
                  <a:pt x="56" y="1215"/>
                  <a:pt x="62" y="1208"/>
                  <a:pt x="62" y="1200"/>
                </a:cubicBezTo>
                <a:cubicBezTo>
                  <a:pt x="62" y="1192"/>
                  <a:pt x="56" y="1185"/>
                  <a:pt x="48" y="1185"/>
                </a:cubicBezTo>
                <a:close/>
                <a:moveTo>
                  <a:pt x="48" y="1218"/>
                </a:moveTo>
                <a:cubicBezTo>
                  <a:pt x="39" y="1218"/>
                  <a:pt x="33" y="1225"/>
                  <a:pt x="33" y="1233"/>
                </a:cubicBezTo>
                <a:cubicBezTo>
                  <a:pt x="33" y="1241"/>
                  <a:pt x="39" y="1248"/>
                  <a:pt x="48" y="1248"/>
                </a:cubicBezTo>
                <a:cubicBezTo>
                  <a:pt x="56" y="1248"/>
                  <a:pt x="62" y="1241"/>
                  <a:pt x="62" y="1233"/>
                </a:cubicBezTo>
                <a:cubicBezTo>
                  <a:pt x="62" y="1225"/>
                  <a:pt x="56" y="1218"/>
                  <a:pt x="48" y="1218"/>
                </a:cubicBezTo>
                <a:close/>
                <a:moveTo>
                  <a:pt x="48" y="1251"/>
                </a:moveTo>
                <a:cubicBezTo>
                  <a:pt x="39" y="1251"/>
                  <a:pt x="33" y="1258"/>
                  <a:pt x="33" y="1266"/>
                </a:cubicBezTo>
                <a:cubicBezTo>
                  <a:pt x="33" y="1274"/>
                  <a:pt x="39" y="1281"/>
                  <a:pt x="48" y="1281"/>
                </a:cubicBezTo>
                <a:cubicBezTo>
                  <a:pt x="56" y="1281"/>
                  <a:pt x="62" y="1274"/>
                  <a:pt x="62" y="1266"/>
                </a:cubicBezTo>
                <a:cubicBezTo>
                  <a:pt x="62" y="1258"/>
                  <a:pt x="56" y="1251"/>
                  <a:pt x="48" y="1251"/>
                </a:cubicBezTo>
                <a:close/>
                <a:moveTo>
                  <a:pt x="48" y="1284"/>
                </a:moveTo>
                <a:cubicBezTo>
                  <a:pt x="39" y="1284"/>
                  <a:pt x="33" y="1291"/>
                  <a:pt x="33" y="1299"/>
                </a:cubicBezTo>
                <a:cubicBezTo>
                  <a:pt x="33" y="1307"/>
                  <a:pt x="39" y="1314"/>
                  <a:pt x="48" y="1314"/>
                </a:cubicBezTo>
                <a:cubicBezTo>
                  <a:pt x="56" y="1314"/>
                  <a:pt x="62" y="1307"/>
                  <a:pt x="62" y="1299"/>
                </a:cubicBezTo>
                <a:cubicBezTo>
                  <a:pt x="62" y="1291"/>
                  <a:pt x="56" y="1284"/>
                  <a:pt x="48" y="1284"/>
                </a:cubicBezTo>
                <a:close/>
                <a:moveTo>
                  <a:pt x="48" y="1317"/>
                </a:moveTo>
                <a:cubicBezTo>
                  <a:pt x="39" y="1317"/>
                  <a:pt x="33" y="1323"/>
                  <a:pt x="33" y="1332"/>
                </a:cubicBezTo>
                <a:cubicBezTo>
                  <a:pt x="33" y="1340"/>
                  <a:pt x="39" y="1346"/>
                  <a:pt x="48" y="1346"/>
                </a:cubicBezTo>
                <a:cubicBezTo>
                  <a:pt x="56" y="1346"/>
                  <a:pt x="62" y="1340"/>
                  <a:pt x="62" y="1332"/>
                </a:cubicBezTo>
                <a:cubicBezTo>
                  <a:pt x="62" y="1323"/>
                  <a:pt x="56" y="1317"/>
                  <a:pt x="48" y="1317"/>
                </a:cubicBezTo>
                <a:close/>
                <a:moveTo>
                  <a:pt x="48" y="1350"/>
                </a:moveTo>
                <a:cubicBezTo>
                  <a:pt x="39" y="1350"/>
                  <a:pt x="33" y="1356"/>
                  <a:pt x="33" y="1365"/>
                </a:cubicBezTo>
                <a:cubicBezTo>
                  <a:pt x="33" y="1373"/>
                  <a:pt x="39" y="1379"/>
                  <a:pt x="48" y="1379"/>
                </a:cubicBezTo>
                <a:cubicBezTo>
                  <a:pt x="56" y="1379"/>
                  <a:pt x="62" y="1373"/>
                  <a:pt x="62" y="1365"/>
                </a:cubicBezTo>
                <a:cubicBezTo>
                  <a:pt x="62" y="1356"/>
                  <a:pt x="56" y="1350"/>
                  <a:pt x="48" y="1350"/>
                </a:cubicBezTo>
                <a:close/>
                <a:moveTo>
                  <a:pt x="48" y="1383"/>
                </a:moveTo>
                <a:cubicBezTo>
                  <a:pt x="39" y="1383"/>
                  <a:pt x="33" y="1389"/>
                  <a:pt x="33" y="1397"/>
                </a:cubicBezTo>
                <a:cubicBezTo>
                  <a:pt x="33" y="1406"/>
                  <a:pt x="39" y="1412"/>
                  <a:pt x="48" y="1412"/>
                </a:cubicBezTo>
                <a:cubicBezTo>
                  <a:pt x="56" y="1412"/>
                  <a:pt x="62" y="1406"/>
                  <a:pt x="62" y="1397"/>
                </a:cubicBezTo>
                <a:cubicBezTo>
                  <a:pt x="62" y="1389"/>
                  <a:pt x="56" y="1383"/>
                  <a:pt x="48" y="1383"/>
                </a:cubicBezTo>
                <a:close/>
                <a:moveTo>
                  <a:pt x="48" y="1416"/>
                </a:moveTo>
                <a:cubicBezTo>
                  <a:pt x="39" y="1416"/>
                  <a:pt x="33" y="1422"/>
                  <a:pt x="33" y="1430"/>
                </a:cubicBezTo>
                <a:cubicBezTo>
                  <a:pt x="33" y="1439"/>
                  <a:pt x="39" y="1445"/>
                  <a:pt x="48" y="1445"/>
                </a:cubicBezTo>
                <a:cubicBezTo>
                  <a:pt x="56" y="1445"/>
                  <a:pt x="62" y="1439"/>
                  <a:pt x="62" y="1430"/>
                </a:cubicBezTo>
                <a:cubicBezTo>
                  <a:pt x="62" y="1422"/>
                  <a:pt x="56" y="1416"/>
                  <a:pt x="48" y="1416"/>
                </a:cubicBezTo>
                <a:close/>
                <a:moveTo>
                  <a:pt x="81" y="0"/>
                </a:moveTo>
                <a:cubicBezTo>
                  <a:pt x="72" y="0"/>
                  <a:pt x="66" y="7"/>
                  <a:pt x="66" y="15"/>
                </a:cubicBezTo>
                <a:cubicBezTo>
                  <a:pt x="66" y="23"/>
                  <a:pt x="72" y="30"/>
                  <a:pt x="81" y="30"/>
                </a:cubicBezTo>
                <a:cubicBezTo>
                  <a:pt x="89" y="30"/>
                  <a:pt x="95" y="23"/>
                  <a:pt x="95" y="15"/>
                </a:cubicBezTo>
                <a:cubicBezTo>
                  <a:pt x="95" y="7"/>
                  <a:pt x="89" y="0"/>
                  <a:pt x="81" y="0"/>
                </a:cubicBezTo>
                <a:close/>
                <a:moveTo>
                  <a:pt x="81" y="33"/>
                </a:moveTo>
                <a:cubicBezTo>
                  <a:pt x="72" y="33"/>
                  <a:pt x="66" y="40"/>
                  <a:pt x="66" y="48"/>
                </a:cubicBezTo>
                <a:cubicBezTo>
                  <a:pt x="66" y="56"/>
                  <a:pt x="72" y="63"/>
                  <a:pt x="81" y="63"/>
                </a:cubicBezTo>
                <a:cubicBezTo>
                  <a:pt x="89" y="63"/>
                  <a:pt x="95" y="56"/>
                  <a:pt x="95" y="48"/>
                </a:cubicBezTo>
                <a:cubicBezTo>
                  <a:pt x="95" y="40"/>
                  <a:pt x="89" y="33"/>
                  <a:pt x="81" y="33"/>
                </a:cubicBezTo>
                <a:close/>
                <a:moveTo>
                  <a:pt x="81" y="66"/>
                </a:moveTo>
                <a:cubicBezTo>
                  <a:pt x="72" y="66"/>
                  <a:pt x="66" y="72"/>
                  <a:pt x="66" y="81"/>
                </a:cubicBezTo>
                <a:cubicBezTo>
                  <a:pt x="66" y="89"/>
                  <a:pt x="72" y="95"/>
                  <a:pt x="81" y="95"/>
                </a:cubicBezTo>
                <a:cubicBezTo>
                  <a:pt x="89" y="95"/>
                  <a:pt x="95" y="89"/>
                  <a:pt x="95" y="81"/>
                </a:cubicBezTo>
                <a:cubicBezTo>
                  <a:pt x="95" y="72"/>
                  <a:pt x="89" y="66"/>
                  <a:pt x="81" y="66"/>
                </a:cubicBezTo>
                <a:close/>
                <a:moveTo>
                  <a:pt x="81" y="99"/>
                </a:moveTo>
                <a:cubicBezTo>
                  <a:pt x="72" y="99"/>
                  <a:pt x="66" y="105"/>
                  <a:pt x="66" y="114"/>
                </a:cubicBezTo>
                <a:cubicBezTo>
                  <a:pt x="66" y="122"/>
                  <a:pt x="72" y="128"/>
                  <a:pt x="81" y="128"/>
                </a:cubicBezTo>
                <a:cubicBezTo>
                  <a:pt x="89" y="128"/>
                  <a:pt x="95" y="122"/>
                  <a:pt x="95" y="114"/>
                </a:cubicBezTo>
                <a:cubicBezTo>
                  <a:pt x="95" y="105"/>
                  <a:pt x="89" y="99"/>
                  <a:pt x="81" y="99"/>
                </a:cubicBezTo>
                <a:close/>
                <a:moveTo>
                  <a:pt x="81" y="132"/>
                </a:moveTo>
                <a:cubicBezTo>
                  <a:pt x="72" y="132"/>
                  <a:pt x="66" y="138"/>
                  <a:pt x="66" y="147"/>
                </a:cubicBezTo>
                <a:cubicBezTo>
                  <a:pt x="66" y="155"/>
                  <a:pt x="72" y="161"/>
                  <a:pt x="81" y="161"/>
                </a:cubicBezTo>
                <a:cubicBezTo>
                  <a:pt x="89" y="161"/>
                  <a:pt x="95" y="155"/>
                  <a:pt x="95" y="147"/>
                </a:cubicBezTo>
                <a:cubicBezTo>
                  <a:pt x="95" y="138"/>
                  <a:pt x="89" y="132"/>
                  <a:pt x="81" y="132"/>
                </a:cubicBezTo>
                <a:close/>
                <a:moveTo>
                  <a:pt x="81" y="165"/>
                </a:moveTo>
                <a:cubicBezTo>
                  <a:pt x="72" y="165"/>
                  <a:pt x="66" y="171"/>
                  <a:pt x="66" y="179"/>
                </a:cubicBezTo>
                <a:cubicBezTo>
                  <a:pt x="66" y="188"/>
                  <a:pt x="72" y="194"/>
                  <a:pt x="81" y="194"/>
                </a:cubicBezTo>
                <a:cubicBezTo>
                  <a:pt x="89" y="194"/>
                  <a:pt x="95" y="188"/>
                  <a:pt x="95" y="179"/>
                </a:cubicBezTo>
                <a:cubicBezTo>
                  <a:pt x="95" y="171"/>
                  <a:pt x="89" y="165"/>
                  <a:pt x="81" y="165"/>
                </a:cubicBezTo>
                <a:close/>
                <a:moveTo>
                  <a:pt x="81" y="198"/>
                </a:moveTo>
                <a:cubicBezTo>
                  <a:pt x="72" y="198"/>
                  <a:pt x="66" y="204"/>
                  <a:pt x="66" y="212"/>
                </a:cubicBezTo>
                <a:cubicBezTo>
                  <a:pt x="66" y="221"/>
                  <a:pt x="72" y="227"/>
                  <a:pt x="81" y="227"/>
                </a:cubicBezTo>
                <a:cubicBezTo>
                  <a:pt x="89" y="227"/>
                  <a:pt x="95" y="221"/>
                  <a:pt x="95" y="212"/>
                </a:cubicBezTo>
                <a:cubicBezTo>
                  <a:pt x="95" y="204"/>
                  <a:pt x="89" y="198"/>
                  <a:pt x="81" y="198"/>
                </a:cubicBezTo>
                <a:close/>
                <a:moveTo>
                  <a:pt x="81" y="230"/>
                </a:moveTo>
                <a:cubicBezTo>
                  <a:pt x="72" y="230"/>
                  <a:pt x="66" y="237"/>
                  <a:pt x="66" y="245"/>
                </a:cubicBezTo>
                <a:cubicBezTo>
                  <a:pt x="66" y="253"/>
                  <a:pt x="72" y="260"/>
                  <a:pt x="81" y="260"/>
                </a:cubicBezTo>
                <a:cubicBezTo>
                  <a:pt x="89" y="260"/>
                  <a:pt x="95" y="253"/>
                  <a:pt x="95" y="245"/>
                </a:cubicBezTo>
                <a:cubicBezTo>
                  <a:pt x="95" y="237"/>
                  <a:pt x="89" y="230"/>
                  <a:pt x="81" y="230"/>
                </a:cubicBezTo>
                <a:close/>
                <a:moveTo>
                  <a:pt x="81" y="263"/>
                </a:moveTo>
                <a:cubicBezTo>
                  <a:pt x="72" y="263"/>
                  <a:pt x="66" y="270"/>
                  <a:pt x="66" y="278"/>
                </a:cubicBezTo>
                <a:cubicBezTo>
                  <a:pt x="66" y="286"/>
                  <a:pt x="72" y="293"/>
                  <a:pt x="81" y="293"/>
                </a:cubicBezTo>
                <a:cubicBezTo>
                  <a:pt x="89" y="293"/>
                  <a:pt x="95" y="286"/>
                  <a:pt x="95" y="278"/>
                </a:cubicBezTo>
                <a:cubicBezTo>
                  <a:pt x="95" y="270"/>
                  <a:pt x="89" y="263"/>
                  <a:pt x="81" y="263"/>
                </a:cubicBezTo>
                <a:close/>
                <a:moveTo>
                  <a:pt x="81" y="296"/>
                </a:moveTo>
                <a:cubicBezTo>
                  <a:pt x="72" y="296"/>
                  <a:pt x="66" y="303"/>
                  <a:pt x="66" y="311"/>
                </a:cubicBezTo>
                <a:cubicBezTo>
                  <a:pt x="66" y="319"/>
                  <a:pt x="72" y="326"/>
                  <a:pt x="81" y="326"/>
                </a:cubicBezTo>
                <a:cubicBezTo>
                  <a:pt x="89" y="326"/>
                  <a:pt x="95" y="319"/>
                  <a:pt x="95" y="311"/>
                </a:cubicBezTo>
                <a:cubicBezTo>
                  <a:pt x="95" y="303"/>
                  <a:pt x="89" y="296"/>
                  <a:pt x="81" y="296"/>
                </a:cubicBezTo>
                <a:close/>
                <a:moveTo>
                  <a:pt x="81" y="329"/>
                </a:moveTo>
                <a:cubicBezTo>
                  <a:pt x="72" y="329"/>
                  <a:pt x="66" y="336"/>
                  <a:pt x="66" y="344"/>
                </a:cubicBezTo>
                <a:cubicBezTo>
                  <a:pt x="66" y="352"/>
                  <a:pt x="72" y="359"/>
                  <a:pt x="81" y="359"/>
                </a:cubicBezTo>
                <a:cubicBezTo>
                  <a:pt x="89" y="359"/>
                  <a:pt x="95" y="352"/>
                  <a:pt x="95" y="344"/>
                </a:cubicBezTo>
                <a:cubicBezTo>
                  <a:pt x="95" y="336"/>
                  <a:pt x="89" y="329"/>
                  <a:pt x="81" y="329"/>
                </a:cubicBezTo>
                <a:close/>
                <a:moveTo>
                  <a:pt x="81" y="362"/>
                </a:moveTo>
                <a:cubicBezTo>
                  <a:pt x="72" y="362"/>
                  <a:pt x="66" y="369"/>
                  <a:pt x="66" y="377"/>
                </a:cubicBezTo>
                <a:cubicBezTo>
                  <a:pt x="66" y="385"/>
                  <a:pt x="72" y="392"/>
                  <a:pt x="81" y="392"/>
                </a:cubicBezTo>
                <a:cubicBezTo>
                  <a:pt x="89" y="392"/>
                  <a:pt x="95" y="385"/>
                  <a:pt x="95" y="377"/>
                </a:cubicBezTo>
                <a:cubicBezTo>
                  <a:pt x="95" y="369"/>
                  <a:pt x="89" y="362"/>
                  <a:pt x="81" y="362"/>
                </a:cubicBezTo>
                <a:close/>
                <a:moveTo>
                  <a:pt x="81" y="395"/>
                </a:moveTo>
                <a:cubicBezTo>
                  <a:pt x="72" y="395"/>
                  <a:pt x="66" y="402"/>
                  <a:pt x="66" y="410"/>
                </a:cubicBezTo>
                <a:cubicBezTo>
                  <a:pt x="66" y="418"/>
                  <a:pt x="72" y="425"/>
                  <a:pt x="81" y="425"/>
                </a:cubicBezTo>
                <a:cubicBezTo>
                  <a:pt x="89" y="425"/>
                  <a:pt x="95" y="418"/>
                  <a:pt x="95" y="410"/>
                </a:cubicBezTo>
                <a:cubicBezTo>
                  <a:pt x="95" y="402"/>
                  <a:pt x="89" y="395"/>
                  <a:pt x="81" y="395"/>
                </a:cubicBezTo>
                <a:close/>
                <a:moveTo>
                  <a:pt x="81" y="428"/>
                </a:moveTo>
                <a:cubicBezTo>
                  <a:pt x="72" y="428"/>
                  <a:pt x="66" y="435"/>
                  <a:pt x="66" y="443"/>
                </a:cubicBezTo>
                <a:cubicBezTo>
                  <a:pt x="66" y="451"/>
                  <a:pt x="72" y="458"/>
                  <a:pt x="81" y="458"/>
                </a:cubicBezTo>
                <a:cubicBezTo>
                  <a:pt x="89" y="458"/>
                  <a:pt x="95" y="451"/>
                  <a:pt x="95" y="443"/>
                </a:cubicBezTo>
                <a:cubicBezTo>
                  <a:pt x="95" y="435"/>
                  <a:pt x="89" y="428"/>
                  <a:pt x="81" y="428"/>
                </a:cubicBezTo>
                <a:close/>
                <a:moveTo>
                  <a:pt x="81" y="461"/>
                </a:moveTo>
                <a:cubicBezTo>
                  <a:pt x="72" y="461"/>
                  <a:pt x="66" y="468"/>
                  <a:pt x="66" y="476"/>
                </a:cubicBezTo>
                <a:cubicBezTo>
                  <a:pt x="66" y="484"/>
                  <a:pt x="72" y="491"/>
                  <a:pt x="81" y="491"/>
                </a:cubicBezTo>
                <a:cubicBezTo>
                  <a:pt x="89" y="491"/>
                  <a:pt x="95" y="484"/>
                  <a:pt x="95" y="476"/>
                </a:cubicBezTo>
                <a:cubicBezTo>
                  <a:pt x="95" y="468"/>
                  <a:pt x="89" y="461"/>
                  <a:pt x="81" y="461"/>
                </a:cubicBezTo>
                <a:close/>
                <a:moveTo>
                  <a:pt x="81" y="494"/>
                </a:moveTo>
                <a:cubicBezTo>
                  <a:pt x="72" y="494"/>
                  <a:pt x="66" y="500"/>
                  <a:pt x="66" y="509"/>
                </a:cubicBezTo>
                <a:cubicBezTo>
                  <a:pt x="66" y="517"/>
                  <a:pt x="72" y="523"/>
                  <a:pt x="81" y="523"/>
                </a:cubicBezTo>
                <a:cubicBezTo>
                  <a:pt x="89" y="523"/>
                  <a:pt x="95" y="517"/>
                  <a:pt x="95" y="509"/>
                </a:cubicBezTo>
                <a:cubicBezTo>
                  <a:pt x="95" y="500"/>
                  <a:pt x="89" y="494"/>
                  <a:pt x="81" y="494"/>
                </a:cubicBezTo>
                <a:close/>
                <a:moveTo>
                  <a:pt x="81" y="527"/>
                </a:moveTo>
                <a:cubicBezTo>
                  <a:pt x="72" y="527"/>
                  <a:pt x="66" y="533"/>
                  <a:pt x="66" y="542"/>
                </a:cubicBezTo>
                <a:cubicBezTo>
                  <a:pt x="66" y="550"/>
                  <a:pt x="72" y="556"/>
                  <a:pt x="81" y="556"/>
                </a:cubicBezTo>
                <a:cubicBezTo>
                  <a:pt x="89" y="556"/>
                  <a:pt x="95" y="550"/>
                  <a:pt x="95" y="542"/>
                </a:cubicBezTo>
                <a:cubicBezTo>
                  <a:pt x="95" y="533"/>
                  <a:pt x="89" y="527"/>
                  <a:pt x="81" y="527"/>
                </a:cubicBezTo>
                <a:close/>
                <a:moveTo>
                  <a:pt x="81" y="560"/>
                </a:moveTo>
                <a:cubicBezTo>
                  <a:pt x="72" y="560"/>
                  <a:pt x="66" y="566"/>
                  <a:pt x="66" y="574"/>
                </a:cubicBezTo>
                <a:cubicBezTo>
                  <a:pt x="66" y="583"/>
                  <a:pt x="72" y="589"/>
                  <a:pt x="81" y="589"/>
                </a:cubicBezTo>
                <a:cubicBezTo>
                  <a:pt x="89" y="589"/>
                  <a:pt x="95" y="583"/>
                  <a:pt x="95" y="574"/>
                </a:cubicBezTo>
                <a:cubicBezTo>
                  <a:pt x="95" y="566"/>
                  <a:pt x="89" y="560"/>
                  <a:pt x="81" y="560"/>
                </a:cubicBezTo>
                <a:close/>
                <a:moveTo>
                  <a:pt x="81" y="593"/>
                </a:moveTo>
                <a:cubicBezTo>
                  <a:pt x="72" y="593"/>
                  <a:pt x="66" y="599"/>
                  <a:pt x="66" y="607"/>
                </a:cubicBezTo>
                <a:cubicBezTo>
                  <a:pt x="66" y="616"/>
                  <a:pt x="72" y="622"/>
                  <a:pt x="81" y="622"/>
                </a:cubicBezTo>
                <a:cubicBezTo>
                  <a:pt x="89" y="622"/>
                  <a:pt x="95" y="616"/>
                  <a:pt x="95" y="607"/>
                </a:cubicBezTo>
                <a:cubicBezTo>
                  <a:pt x="95" y="599"/>
                  <a:pt x="89" y="593"/>
                  <a:pt x="81" y="593"/>
                </a:cubicBezTo>
                <a:close/>
                <a:moveTo>
                  <a:pt x="81" y="625"/>
                </a:moveTo>
                <a:cubicBezTo>
                  <a:pt x="72" y="625"/>
                  <a:pt x="66" y="632"/>
                  <a:pt x="66" y="640"/>
                </a:cubicBezTo>
                <a:cubicBezTo>
                  <a:pt x="66" y="648"/>
                  <a:pt x="72" y="655"/>
                  <a:pt x="81" y="655"/>
                </a:cubicBezTo>
                <a:cubicBezTo>
                  <a:pt x="89" y="655"/>
                  <a:pt x="95" y="648"/>
                  <a:pt x="95" y="640"/>
                </a:cubicBezTo>
                <a:cubicBezTo>
                  <a:pt x="95" y="632"/>
                  <a:pt x="89" y="625"/>
                  <a:pt x="81" y="625"/>
                </a:cubicBezTo>
                <a:close/>
                <a:moveTo>
                  <a:pt x="81" y="658"/>
                </a:moveTo>
                <a:cubicBezTo>
                  <a:pt x="72" y="658"/>
                  <a:pt x="66" y="665"/>
                  <a:pt x="66" y="673"/>
                </a:cubicBezTo>
                <a:cubicBezTo>
                  <a:pt x="66" y="681"/>
                  <a:pt x="72" y="688"/>
                  <a:pt x="81" y="688"/>
                </a:cubicBezTo>
                <a:cubicBezTo>
                  <a:pt x="89" y="688"/>
                  <a:pt x="95" y="681"/>
                  <a:pt x="95" y="673"/>
                </a:cubicBezTo>
                <a:cubicBezTo>
                  <a:pt x="95" y="665"/>
                  <a:pt x="89" y="658"/>
                  <a:pt x="81" y="658"/>
                </a:cubicBezTo>
                <a:close/>
                <a:moveTo>
                  <a:pt x="81" y="691"/>
                </a:moveTo>
                <a:cubicBezTo>
                  <a:pt x="72" y="691"/>
                  <a:pt x="66" y="698"/>
                  <a:pt x="66" y="706"/>
                </a:cubicBezTo>
                <a:cubicBezTo>
                  <a:pt x="66" y="714"/>
                  <a:pt x="72" y="721"/>
                  <a:pt x="81" y="721"/>
                </a:cubicBezTo>
                <a:cubicBezTo>
                  <a:pt x="89" y="721"/>
                  <a:pt x="95" y="714"/>
                  <a:pt x="95" y="706"/>
                </a:cubicBezTo>
                <a:cubicBezTo>
                  <a:pt x="95" y="698"/>
                  <a:pt x="89" y="691"/>
                  <a:pt x="81" y="691"/>
                </a:cubicBezTo>
                <a:close/>
                <a:moveTo>
                  <a:pt x="81" y="724"/>
                </a:moveTo>
                <a:cubicBezTo>
                  <a:pt x="72" y="724"/>
                  <a:pt x="66" y="731"/>
                  <a:pt x="66" y="739"/>
                </a:cubicBezTo>
                <a:cubicBezTo>
                  <a:pt x="66" y="747"/>
                  <a:pt x="72" y="754"/>
                  <a:pt x="81" y="754"/>
                </a:cubicBezTo>
                <a:cubicBezTo>
                  <a:pt x="89" y="754"/>
                  <a:pt x="95" y="747"/>
                  <a:pt x="95" y="739"/>
                </a:cubicBezTo>
                <a:cubicBezTo>
                  <a:pt x="95" y="731"/>
                  <a:pt x="89" y="724"/>
                  <a:pt x="81" y="724"/>
                </a:cubicBezTo>
                <a:close/>
                <a:moveTo>
                  <a:pt x="81" y="757"/>
                </a:moveTo>
                <a:cubicBezTo>
                  <a:pt x="72" y="757"/>
                  <a:pt x="66" y="764"/>
                  <a:pt x="66" y="772"/>
                </a:cubicBezTo>
                <a:cubicBezTo>
                  <a:pt x="66" y="780"/>
                  <a:pt x="72" y="787"/>
                  <a:pt x="81" y="787"/>
                </a:cubicBezTo>
                <a:cubicBezTo>
                  <a:pt x="89" y="787"/>
                  <a:pt x="95" y="780"/>
                  <a:pt x="95" y="772"/>
                </a:cubicBezTo>
                <a:cubicBezTo>
                  <a:pt x="95" y="764"/>
                  <a:pt x="89" y="757"/>
                  <a:pt x="81" y="757"/>
                </a:cubicBezTo>
                <a:close/>
                <a:moveTo>
                  <a:pt x="81" y="790"/>
                </a:moveTo>
                <a:cubicBezTo>
                  <a:pt x="72" y="790"/>
                  <a:pt x="66" y="797"/>
                  <a:pt x="66" y="805"/>
                </a:cubicBezTo>
                <a:cubicBezTo>
                  <a:pt x="66" y="813"/>
                  <a:pt x="72" y="820"/>
                  <a:pt x="81" y="820"/>
                </a:cubicBezTo>
                <a:cubicBezTo>
                  <a:pt x="89" y="820"/>
                  <a:pt x="95" y="813"/>
                  <a:pt x="95" y="805"/>
                </a:cubicBezTo>
                <a:cubicBezTo>
                  <a:pt x="95" y="797"/>
                  <a:pt x="89" y="790"/>
                  <a:pt x="81" y="790"/>
                </a:cubicBezTo>
                <a:close/>
                <a:moveTo>
                  <a:pt x="81" y="823"/>
                </a:moveTo>
                <a:cubicBezTo>
                  <a:pt x="72" y="823"/>
                  <a:pt x="66" y="830"/>
                  <a:pt x="66" y="838"/>
                </a:cubicBezTo>
                <a:cubicBezTo>
                  <a:pt x="66" y="846"/>
                  <a:pt x="72" y="853"/>
                  <a:pt x="81" y="853"/>
                </a:cubicBezTo>
                <a:cubicBezTo>
                  <a:pt x="89" y="853"/>
                  <a:pt x="95" y="846"/>
                  <a:pt x="95" y="838"/>
                </a:cubicBezTo>
                <a:cubicBezTo>
                  <a:pt x="95" y="830"/>
                  <a:pt x="89" y="823"/>
                  <a:pt x="81" y="823"/>
                </a:cubicBezTo>
                <a:close/>
                <a:moveTo>
                  <a:pt x="81" y="856"/>
                </a:moveTo>
                <a:cubicBezTo>
                  <a:pt x="72" y="856"/>
                  <a:pt x="66" y="863"/>
                  <a:pt x="66" y="871"/>
                </a:cubicBezTo>
                <a:cubicBezTo>
                  <a:pt x="66" y="879"/>
                  <a:pt x="72" y="886"/>
                  <a:pt x="81" y="886"/>
                </a:cubicBezTo>
                <a:cubicBezTo>
                  <a:pt x="89" y="886"/>
                  <a:pt x="95" y="879"/>
                  <a:pt x="95" y="871"/>
                </a:cubicBezTo>
                <a:cubicBezTo>
                  <a:pt x="95" y="863"/>
                  <a:pt x="89" y="856"/>
                  <a:pt x="81" y="856"/>
                </a:cubicBezTo>
                <a:close/>
                <a:moveTo>
                  <a:pt x="81" y="889"/>
                </a:moveTo>
                <a:cubicBezTo>
                  <a:pt x="72" y="889"/>
                  <a:pt x="66" y="895"/>
                  <a:pt x="66" y="904"/>
                </a:cubicBezTo>
                <a:cubicBezTo>
                  <a:pt x="66" y="912"/>
                  <a:pt x="72" y="918"/>
                  <a:pt x="81" y="918"/>
                </a:cubicBezTo>
                <a:cubicBezTo>
                  <a:pt x="89" y="918"/>
                  <a:pt x="95" y="912"/>
                  <a:pt x="95" y="904"/>
                </a:cubicBezTo>
                <a:cubicBezTo>
                  <a:pt x="95" y="895"/>
                  <a:pt x="89" y="889"/>
                  <a:pt x="81" y="889"/>
                </a:cubicBezTo>
                <a:close/>
                <a:moveTo>
                  <a:pt x="81" y="922"/>
                </a:moveTo>
                <a:cubicBezTo>
                  <a:pt x="72" y="922"/>
                  <a:pt x="66" y="928"/>
                  <a:pt x="66" y="937"/>
                </a:cubicBezTo>
                <a:cubicBezTo>
                  <a:pt x="66" y="945"/>
                  <a:pt x="72" y="951"/>
                  <a:pt x="81" y="951"/>
                </a:cubicBezTo>
                <a:cubicBezTo>
                  <a:pt x="89" y="951"/>
                  <a:pt x="95" y="945"/>
                  <a:pt x="95" y="937"/>
                </a:cubicBezTo>
                <a:cubicBezTo>
                  <a:pt x="95" y="928"/>
                  <a:pt x="89" y="922"/>
                  <a:pt x="81" y="922"/>
                </a:cubicBezTo>
                <a:close/>
                <a:moveTo>
                  <a:pt x="81" y="955"/>
                </a:moveTo>
                <a:cubicBezTo>
                  <a:pt x="72" y="955"/>
                  <a:pt x="66" y="961"/>
                  <a:pt x="66" y="970"/>
                </a:cubicBezTo>
                <a:cubicBezTo>
                  <a:pt x="66" y="978"/>
                  <a:pt x="72" y="984"/>
                  <a:pt x="81" y="984"/>
                </a:cubicBezTo>
                <a:cubicBezTo>
                  <a:pt x="89" y="984"/>
                  <a:pt x="95" y="978"/>
                  <a:pt x="95" y="970"/>
                </a:cubicBezTo>
                <a:cubicBezTo>
                  <a:pt x="95" y="961"/>
                  <a:pt x="89" y="955"/>
                  <a:pt x="81" y="955"/>
                </a:cubicBezTo>
                <a:close/>
                <a:moveTo>
                  <a:pt x="81" y="988"/>
                </a:moveTo>
                <a:cubicBezTo>
                  <a:pt x="72" y="988"/>
                  <a:pt x="66" y="994"/>
                  <a:pt x="66" y="1002"/>
                </a:cubicBezTo>
                <a:cubicBezTo>
                  <a:pt x="66" y="1011"/>
                  <a:pt x="72" y="1017"/>
                  <a:pt x="81" y="1017"/>
                </a:cubicBezTo>
                <a:cubicBezTo>
                  <a:pt x="89" y="1017"/>
                  <a:pt x="95" y="1011"/>
                  <a:pt x="95" y="1002"/>
                </a:cubicBezTo>
                <a:cubicBezTo>
                  <a:pt x="95" y="994"/>
                  <a:pt x="89" y="988"/>
                  <a:pt x="81" y="988"/>
                </a:cubicBezTo>
                <a:close/>
                <a:moveTo>
                  <a:pt x="81" y="1021"/>
                </a:moveTo>
                <a:cubicBezTo>
                  <a:pt x="72" y="1021"/>
                  <a:pt x="66" y="1027"/>
                  <a:pt x="66" y="1035"/>
                </a:cubicBezTo>
                <a:cubicBezTo>
                  <a:pt x="66" y="1044"/>
                  <a:pt x="72" y="1050"/>
                  <a:pt x="81" y="1050"/>
                </a:cubicBezTo>
                <a:cubicBezTo>
                  <a:pt x="89" y="1050"/>
                  <a:pt x="95" y="1044"/>
                  <a:pt x="95" y="1035"/>
                </a:cubicBezTo>
                <a:cubicBezTo>
                  <a:pt x="95" y="1027"/>
                  <a:pt x="89" y="1021"/>
                  <a:pt x="81" y="1021"/>
                </a:cubicBezTo>
                <a:close/>
                <a:moveTo>
                  <a:pt x="81" y="1053"/>
                </a:moveTo>
                <a:cubicBezTo>
                  <a:pt x="72" y="1053"/>
                  <a:pt x="66" y="1060"/>
                  <a:pt x="66" y="1068"/>
                </a:cubicBezTo>
                <a:cubicBezTo>
                  <a:pt x="66" y="1076"/>
                  <a:pt x="72" y="1083"/>
                  <a:pt x="81" y="1083"/>
                </a:cubicBezTo>
                <a:cubicBezTo>
                  <a:pt x="89" y="1083"/>
                  <a:pt x="95" y="1076"/>
                  <a:pt x="95" y="1068"/>
                </a:cubicBezTo>
                <a:cubicBezTo>
                  <a:pt x="95" y="1060"/>
                  <a:pt x="89" y="1053"/>
                  <a:pt x="81" y="1053"/>
                </a:cubicBezTo>
                <a:close/>
                <a:moveTo>
                  <a:pt x="81" y="1086"/>
                </a:moveTo>
                <a:cubicBezTo>
                  <a:pt x="72" y="1086"/>
                  <a:pt x="66" y="1093"/>
                  <a:pt x="66" y="1101"/>
                </a:cubicBezTo>
                <a:cubicBezTo>
                  <a:pt x="66" y="1109"/>
                  <a:pt x="72" y="1116"/>
                  <a:pt x="81" y="1116"/>
                </a:cubicBezTo>
                <a:cubicBezTo>
                  <a:pt x="89" y="1116"/>
                  <a:pt x="95" y="1109"/>
                  <a:pt x="95" y="1101"/>
                </a:cubicBezTo>
                <a:cubicBezTo>
                  <a:pt x="95" y="1093"/>
                  <a:pt x="89" y="1086"/>
                  <a:pt x="81" y="1086"/>
                </a:cubicBezTo>
                <a:close/>
                <a:moveTo>
                  <a:pt x="81" y="1119"/>
                </a:moveTo>
                <a:cubicBezTo>
                  <a:pt x="72" y="1119"/>
                  <a:pt x="66" y="1126"/>
                  <a:pt x="66" y="1134"/>
                </a:cubicBezTo>
                <a:cubicBezTo>
                  <a:pt x="66" y="1142"/>
                  <a:pt x="72" y="1149"/>
                  <a:pt x="81" y="1149"/>
                </a:cubicBezTo>
                <a:cubicBezTo>
                  <a:pt x="89" y="1149"/>
                  <a:pt x="95" y="1142"/>
                  <a:pt x="95" y="1134"/>
                </a:cubicBezTo>
                <a:cubicBezTo>
                  <a:pt x="95" y="1126"/>
                  <a:pt x="89" y="1119"/>
                  <a:pt x="81" y="1119"/>
                </a:cubicBezTo>
                <a:close/>
                <a:moveTo>
                  <a:pt x="81" y="1152"/>
                </a:moveTo>
                <a:cubicBezTo>
                  <a:pt x="72" y="1152"/>
                  <a:pt x="66" y="1159"/>
                  <a:pt x="66" y="1167"/>
                </a:cubicBezTo>
                <a:cubicBezTo>
                  <a:pt x="66" y="1175"/>
                  <a:pt x="72" y="1182"/>
                  <a:pt x="81" y="1182"/>
                </a:cubicBezTo>
                <a:cubicBezTo>
                  <a:pt x="89" y="1182"/>
                  <a:pt x="95" y="1175"/>
                  <a:pt x="95" y="1167"/>
                </a:cubicBezTo>
                <a:cubicBezTo>
                  <a:pt x="95" y="1159"/>
                  <a:pt x="89" y="1152"/>
                  <a:pt x="81" y="1152"/>
                </a:cubicBezTo>
                <a:close/>
                <a:moveTo>
                  <a:pt x="81" y="1185"/>
                </a:moveTo>
                <a:cubicBezTo>
                  <a:pt x="72" y="1185"/>
                  <a:pt x="66" y="1192"/>
                  <a:pt x="66" y="1200"/>
                </a:cubicBezTo>
                <a:cubicBezTo>
                  <a:pt x="66" y="1208"/>
                  <a:pt x="72" y="1215"/>
                  <a:pt x="81" y="1215"/>
                </a:cubicBezTo>
                <a:cubicBezTo>
                  <a:pt x="89" y="1215"/>
                  <a:pt x="95" y="1208"/>
                  <a:pt x="95" y="1200"/>
                </a:cubicBezTo>
                <a:cubicBezTo>
                  <a:pt x="95" y="1192"/>
                  <a:pt x="89" y="1185"/>
                  <a:pt x="81" y="1185"/>
                </a:cubicBezTo>
                <a:close/>
                <a:moveTo>
                  <a:pt x="81" y="1218"/>
                </a:moveTo>
                <a:cubicBezTo>
                  <a:pt x="72" y="1218"/>
                  <a:pt x="66" y="1225"/>
                  <a:pt x="66" y="1233"/>
                </a:cubicBezTo>
                <a:cubicBezTo>
                  <a:pt x="66" y="1241"/>
                  <a:pt x="72" y="1248"/>
                  <a:pt x="81" y="1248"/>
                </a:cubicBezTo>
                <a:cubicBezTo>
                  <a:pt x="89" y="1248"/>
                  <a:pt x="95" y="1241"/>
                  <a:pt x="95" y="1233"/>
                </a:cubicBezTo>
                <a:cubicBezTo>
                  <a:pt x="95" y="1225"/>
                  <a:pt x="89" y="1218"/>
                  <a:pt x="81" y="1218"/>
                </a:cubicBezTo>
                <a:close/>
                <a:moveTo>
                  <a:pt x="81" y="1251"/>
                </a:moveTo>
                <a:cubicBezTo>
                  <a:pt x="72" y="1251"/>
                  <a:pt x="66" y="1258"/>
                  <a:pt x="66" y="1266"/>
                </a:cubicBezTo>
                <a:cubicBezTo>
                  <a:pt x="66" y="1274"/>
                  <a:pt x="72" y="1281"/>
                  <a:pt x="81" y="1281"/>
                </a:cubicBezTo>
                <a:cubicBezTo>
                  <a:pt x="89" y="1281"/>
                  <a:pt x="95" y="1274"/>
                  <a:pt x="95" y="1266"/>
                </a:cubicBezTo>
                <a:cubicBezTo>
                  <a:pt x="95" y="1258"/>
                  <a:pt x="89" y="1251"/>
                  <a:pt x="81" y="1251"/>
                </a:cubicBezTo>
                <a:close/>
                <a:moveTo>
                  <a:pt x="81" y="1284"/>
                </a:moveTo>
                <a:cubicBezTo>
                  <a:pt x="72" y="1284"/>
                  <a:pt x="66" y="1291"/>
                  <a:pt x="66" y="1299"/>
                </a:cubicBezTo>
                <a:cubicBezTo>
                  <a:pt x="66" y="1307"/>
                  <a:pt x="72" y="1314"/>
                  <a:pt x="81" y="1314"/>
                </a:cubicBezTo>
                <a:cubicBezTo>
                  <a:pt x="89" y="1314"/>
                  <a:pt x="95" y="1307"/>
                  <a:pt x="95" y="1299"/>
                </a:cubicBezTo>
                <a:cubicBezTo>
                  <a:pt x="95" y="1291"/>
                  <a:pt x="89" y="1284"/>
                  <a:pt x="81" y="1284"/>
                </a:cubicBezTo>
                <a:close/>
                <a:moveTo>
                  <a:pt x="81" y="1317"/>
                </a:moveTo>
                <a:cubicBezTo>
                  <a:pt x="72" y="1317"/>
                  <a:pt x="66" y="1323"/>
                  <a:pt x="66" y="1332"/>
                </a:cubicBezTo>
                <a:cubicBezTo>
                  <a:pt x="66" y="1340"/>
                  <a:pt x="72" y="1346"/>
                  <a:pt x="81" y="1346"/>
                </a:cubicBezTo>
                <a:cubicBezTo>
                  <a:pt x="89" y="1346"/>
                  <a:pt x="95" y="1340"/>
                  <a:pt x="95" y="1332"/>
                </a:cubicBezTo>
                <a:cubicBezTo>
                  <a:pt x="95" y="1323"/>
                  <a:pt x="89" y="1317"/>
                  <a:pt x="81" y="1317"/>
                </a:cubicBezTo>
                <a:close/>
                <a:moveTo>
                  <a:pt x="81" y="1350"/>
                </a:moveTo>
                <a:cubicBezTo>
                  <a:pt x="72" y="1350"/>
                  <a:pt x="66" y="1356"/>
                  <a:pt x="66" y="1365"/>
                </a:cubicBezTo>
                <a:cubicBezTo>
                  <a:pt x="66" y="1373"/>
                  <a:pt x="72" y="1379"/>
                  <a:pt x="81" y="1379"/>
                </a:cubicBezTo>
                <a:cubicBezTo>
                  <a:pt x="89" y="1379"/>
                  <a:pt x="95" y="1373"/>
                  <a:pt x="95" y="1365"/>
                </a:cubicBezTo>
                <a:cubicBezTo>
                  <a:pt x="95" y="1356"/>
                  <a:pt x="89" y="1350"/>
                  <a:pt x="81" y="1350"/>
                </a:cubicBezTo>
                <a:close/>
                <a:moveTo>
                  <a:pt x="81" y="1383"/>
                </a:moveTo>
                <a:cubicBezTo>
                  <a:pt x="72" y="1383"/>
                  <a:pt x="66" y="1389"/>
                  <a:pt x="66" y="1397"/>
                </a:cubicBezTo>
                <a:cubicBezTo>
                  <a:pt x="66" y="1406"/>
                  <a:pt x="72" y="1412"/>
                  <a:pt x="81" y="1412"/>
                </a:cubicBezTo>
                <a:cubicBezTo>
                  <a:pt x="89" y="1412"/>
                  <a:pt x="95" y="1406"/>
                  <a:pt x="95" y="1397"/>
                </a:cubicBezTo>
                <a:cubicBezTo>
                  <a:pt x="95" y="1389"/>
                  <a:pt x="89" y="1383"/>
                  <a:pt x="81" y="1383"/>
                </a:cubicBezTo>
                <a:close/>
                <a:moveTo>
                  <a:pt x="81" y="1416"/>
                </a:moveTo>
                <a:cubicBezTo>
                  <a:pt x="72" y="1416"/>
                  <a:pt x="66" y="1422"/>
                  <a:pt x="66" y="1430"/>
                </a:cubicBezTo>
                <a:cubicBezTo>
                  <a:pt x="66" y="1439"/>
                  <a:pt x="72" y="1445"/>
                  <a:pt x="81" y="1445"/>
                </a:cubicBezTo>
                <a:cubicBezTo>
                  <a:pt x="89" y="1445"/>
                  <a:pt x="95" y="1439"/>
                  <a:pt x="95" y="1430"/>
                </a:cubicBezTo>
                <a:cubicBezTo>
                  <a:pt x="95" y="1422"/>
                  <a:pt x="89" y="1416"/>
                  <a:pt x="81" y="1416"/>
                </a:cubicBezTo>
                <a:close/>
                <a:moveTo>
                  <a:pt x="113" y="0"/>
                </a:moveTo>
                <a:cubicBezTo>
                  <a:pt x="105" y="0"/>
                  <a:pt x="99" y="7"/>
                  <a:pt x="99" y="15"/>
                </a:cubicBezTo>
                <a:cubicBezTo>
                  <a:pt x="99" y="23"/>
                  <a:pt x="105" y="30"/>
                  <a:pt x="113" y="30"/>
                </a:cubicBezTo>
                <a:cubicBezTo>
                  <a:pt x="122" y="30"/>
                  <a:pt x="128" y="23"/>
                  <a:pt x="128" y="15"/>
                </a:cubicBezTo>
                <a:cubicBezTo>
                  <a:pt x="128" y="7"/>
                  <a:pt x="122" y="0"/>
                  <a:pt x="113" y="0"/>
                </a:cubicBezTo>
                <a:close/>
                <a:moveTo>
                  <a:pt x="113" y="33"/>
                </a:moveTo>
                <a:cubicBezTo>
                  <a:pt x="105" y="33"/>
                  <a:pt x="99" y="40"/>
                  <a:pt x="99" y="48"/>
                </a:cubicBezTo>
                <a:cubicBezTo>
                  <a:pt x="99" y="56"/>
                  <a:pt x="105" y="63"/>
                  <a:pt x="113" y="63"/>
                </a:cubicBezTo>
                <a:cubicBezTo>
                  <a:pt x="122" y="63"/>
                  <a:pt x="128" y="56"/>
                  <a:pt x="128" y="48"/>
                </a:cubicBezTo>
                <a:cubicBezTo>
                  <a:pt x="128" y="40"/>
                  <a:pt x="122" y="33"/>
                  <a:pt x="113" y="33"/>
                </a:cubicBezTo>
                <a:close/>
                <a:moveTo>
                  <a:pt x="113" y="66"/>
                </a:moveTo>
                <a:cubicBezTo>
                  <a:pt x="105" y="66"/>
                  <a:pt x="99" y="72"/>
                  <a:pt x="99" y="81"/>
                </a:cubicBezTo>
                <a:cubicBezTo>
                  <a:pt x="99" y="89"/>
                  <a:pt x="105" y="95"/>
                  <a:pt x="113" y="95"/>
                </a:cubicBezTo>
                <a:cubicBezTo>
                  <a:pt x="122" y="95"/>
                  <a:pt x="128" y="89"/>
                  <a:pt x="128" y="81"/>
                </a:cubicBezTo>
                <a:cubicBezTo>
                  <a:pt x="128" y="72"/>
                  <a:pt x="122" y="66"/>
                  <a:pt x="113" y="66"/>
                </a:cubicBezTo>
                <a:close/>
                <a:moveTo>
                  <a:pt x="113" y="99"/>
                </a:moveTo>
                <a:cubicBezTo>
                  <a:pt x="105" y="99"/>
                  <a:pt x="99" y="105"/>
                  <a:pt x="99" y="114"/>
                </a:cubicBezTo>
                <a:cubicBezTo>
                  <a:pt x="99" y="122"/>
                  <a:pt x="105" y="128"/>
                  <a:pt x="113" y="128"/>
                </a:cubicBezTo>
                <a:cubicBezTo>
                  <a:pt x="122" y="128"/>
                  <a:pt x="128" y="122"/>
                  <a:pt x="128" y="114"/>
                </a:cubicBezTo>
                <a:cubicBezTo>
                  <a:pt x="128" y="105"/>
                  <a:pt x="122" y="99"/>
                  <a:pt x="113" y="99"/>
                </a:cubicBezTo>
                <a:close/>
                <a:moveTo>
                  <a:pt x="113" y="132"/>
                </a:moveTo>
                <a:cubicBezTo>
                  <a:pt x="105" y="132"/>
                  <a:pt x="99" y="138"/>
                  <a:pt x="99" y="147"/>
                </a:cubicBezTo>
                <a:cubicBezTo>
                  <a:pt x="99" y="155"/>
                  <a:pt x="105" y="161"/>
                  <a:pt x="113" y="161"/>
                </a:cubicBezTo>
                <a:cubicBezTo>
                  <a:pt x="122" y="161"/>
                  <a:pt x="128" y="155"/>
                  <a:pt x="128" y="147"/>
                </a:cubicBezTo>
                <a:cubicBezTo>
                  <a:pt x="128" y="138"/>
                  <a:pt x="122" y="132"/>
                  <a:pt x="113" y="132"/>
                </a:cubicBezTo>
                <a:close/>
                <a:moveTo>
                  <a:pt x="113" y="165"/>
                </a:moveTo>
                <a:cubicBezTo>
                  <a:pt x="105" y="165"/>
                  <a:pt x="99" y="171"/>
                  <a:pt x="99" y="179"/>
                </a:cubicBezTo>
                <a:cubicBezTo>
                  <a:pt x="99" y="188"/>
                  <a:pt x="105" y="194"/>
                  <a:pt x="113" y="194"/>
                </a:cubicBezTo>
                <a:cubicBezTo>
                  <a:pt x="122" y="194"/>
                  <a:pt x="128" y="188"/>
                  <a:pt x="128" y="179"/>
                </a:cubicBezTo>
                <a:cubicBezTo>
                  <a:pt x="128" y="171"/>
                  <a:pt x="122" y="165"/>
                  <a:pt x="113" y="165"/>
                </a:cubicBezTo>
                <a:close/>
                <a:moveTo>
                  <a:pt x="113" y="198"/>
                </a:moveTo>
                <a:cubicBezTo>
                  <a:pt x="105" y="198"/>
                  <a:pt x="99" y="204"/>
                  <a:pt x="99" y="212"/>
                </a:cubicBezTo>
                <a:cubicBezTo>
                  <a:pt x="99" y="221"/>
                  <a:pt x="105" y="227"/>
                  <a:pt x="113" y="227"/>
                </a:cubicBezTo>
                <a:cubicBezTo>
                  <a:pt x="122" y="227"/>
                  <a:pt x="128" y="221"/>
                  <a:pt x="128" y="212"/>
                </a:cubicBezTo>
                <a:cubicBezTo>
                  <a:pt x="128" y="204"/>
                  <a:pt x="122" y="198"/>
                  <a:pt x="113" y="198"/>
                </a:cubicBezTo>
                <a:close/>
                <a:moveTo>
                  <a:pt x="113" y="230"/>
                </a:moveTo>
                <a:cubicBezTo>
                  <a:pt x="105" y="230"/>
                  <a:pt x="99" y="237"/>
                  <a:pt x="99" y="245"/>
                </a:cubicBezTo>
                <a:cubicBezTo>
                  <a:pt x="99" y="253"/>
                  <a:pt x="105" y="260"/>
                  <a:pt x="113" y="260"/>
                </a:cubicBezTo>
                <a:cubicBezTo>
                  <a:pt x="122" y="260"/>
                  <a:pt x="128" y="253"/>
                  <a:pt x="128" y="245"/>
                </a:cubicBezTo>
                <a:cubicBezTo>
                  <a:pt x="128" y="237"/>
                  <a:pt x="122" y="230"/>
                  <a:pt x="113" y="230"/>
                </a:cubicBezTo>
                <a:close/>
                <a:moveTo>
                  <a:pt x="113" y="263"/>
                </a:moveTo>
                <a:cubicBezTo>
                  <a:pt x="105" y="263"/>
                  <a:pt x="99" y="270"/>
                  <a:pt x="99" y="278"/>
                </a:cubicBezTo>
                <a:cubicBezTo>
                  <a:pt x="99" y="286"/>
                  <a:pt x="105" y="293"/>
                  <a:pt x="113" y="293"/>
                </a:cubicBezTo>
                <a:cubicBezTo>
                  <a:pt x="122" y="293"/>
                  <a:pt x="128" y="286"/>
                  <a:pt x="128" y="278"/>
                </a:cubicBezTo>
                <a:cubicBezTo>
                  <a:pt x="128" y="270"/>
                  <a:pt x="122" y="263"/>
                  <a:pt x="113" y="263"/>
                </a:cubicBezTo>
                <a:close/>
                <a:moveTo>
                  <a:pt x="113" y="296"/>
                </a:moveTo>
                <a:cubicBezTo>
                  <a:pt x="105" y="296"/>
                  <a:pt x="99" y="303"/>
                  <a:pt x="99" y="311"/>
                </a:cubicBezTo>
                <a:cubicBezTo>
                  <a:pt x="99" y="319"/>
                  <a:pt x="105" y="326"/>
                  <a:pt x="113" y="326"/>
                </a:cubicBezTo>
                <a:cubicBezTo>
                  <a:pt x="122" y="326"/>
                  <a:pt x="128" y="319"/>
                  <a:pt x="128" y="311"/>
                </a:cubicBezTo>
                <a:cubicBezTo>
                  <a:pt x="128" y="303"/>
                  <a:pt x="122" y="296"/>
                  <a:pt x="113" y="296"/>
                </a:cubicBezTo>
                <a:close/>
                <a:moveTo>
                  <a:pt x="113" y="329"/>
                </a:moveTo>
                <a:cubicBezTo>
                  <a:pt x="105" y="329"/>
                  <a:pt x="99" y="336"/>
                  <a:pt x="99" y="344"/>
                </a:cubicBezTo>
                <a:cubicBezTo>
                  <a:pt x="99" y="352"/>
                  <a:pt x="105" y="359"/>
                  <a:pt x="113" y="359"/>
                </a:cubicBezTo>
                <a:cubicBezTo>
                  <a:pt x="122" y="359"/>
                  <a:pt x="128" y="352"/>
                  <a:pt x="128" y="344"/>
                </a:cubicBezTo>
                <a:cubicBezTo>
                  <a:pt x="128" y="336"/>
                  <a:pt x="122" y="329"/>
                  <a:pt x="113" y="329"/>
                </a:cubicBezTo>
                <a:close/>
                <a:moveTo>
                  <a:pt x="113" y="362"/>
                </a:moveTo>
                <a:cubicBezTo>
                  <a:pt x="105" y="362"/>
                  <a:pt x="99" y="369"/>
                  <a:pt x="99" y="377"/>
                </a:cubicBezTo>
                <a:cubicBezTo>
                  <a:pt x="99" y="385"/>
                  <a:pt x="105" y="392"/>
                  <a:pt x="113" y="392"/>
                </a:cubicBezTo>
                <a:cubicBezTo>
                  <a:pt x="122" y="392"/>
                  <a:pt x="128" y="385"/>
                  <a:pt x="128" y="377"/>
                </a:cubicBezTo>
                <a:cubicBezTo>
                  <a:pt x="128" y="369"/>
                  <a:pt x="122" y="362"/>
                  <a:pt x="113" y="362"/>
                </a:cubicBezTo>
                <a:close/>
                <a:moveTo>
                  <a:pt x="113" y="395"/>
                </a:moveTo>
                <a:cubicBezTo>
                  <a:pt x="105" y="395"/>
                  <a:pt x="99" y="402"/>
                  <a:pt x="99" y="410"/>
                </a:cubicBezTo>
                <a:cubicBezTo>
                  <a:pt x="99" y="418"/>
                  <a:pt x="105" y="425"/>
                  <a:pt x="113" y="425"/>
                </a:cubicBezTo>
                <a:cubicBezTo>
                  <a:pt x="122" y="425"/>
                  <a:pt x="128" y="418"/>
                  <a:pt x="128" y="410"/>
                </a:cubicBezTo>
                <a:cubicBezTo>
                  <a:pt x="128" y="402"/>
                  <a:pt x="122" y="395"/>
                  <a:pt x="113" y="395"/>
                </a:cubicBezTo>
                <a:close/>
                <a:moveTo>
                  <a:pt x="113" y="428"/>
                </a:moveTo>
                <a:cubicBezTo>
                  <a:pt x="105" y="428"/>
                  <a:pt x="99" y="435"/>
                  <a:pt x="99" y="443"/>
                </a:cubicBezTo>
                <a:cubicBezTo>
                  <a:pt x="99" y="451"/>
                  <a:pt x="105" y="458"/>
                  <a:pt x="113" y="458"/>
                </a:cubicBezTo>
                <a:cubicBezTo>
                  <a:pt x="122" y="458"/>
                  <a:pt x="128" y="451"/>
                  <a:pt x="128" y="443"/>
                </a:cubicBezTo>
                <a:cubicBezTo>
                  <a:pt x="128" y="435"/>
                  <a:pt x="122" y="428"/>
                  <a:pt x="113" y="428"/>
                </a:cubicBezTo>
                <a:close/>
                <a:moveTo>
                  <a:pt x="113" y="461"/>
                </a:moveTo>
                <a:cubicBezTo>
                  <a:pt x="105" y="461"/>
                  <a:pt x="99" y="468"/>
                  <a:pt x="99" y="476"/>
                </a:cubicBezTo>
                <a:cubicBezTo>
                  <a:pt x="99" y="484"/>
                  <a:pt x="105" y="491"/>
                  <a:pt x="113" y="491"/>
                </a:cubicBezTo>
                <a:cubicBezTo>
                  <a:pt x="122" y="491"/>
                  <a:pt x="128" y="484"/>
                  <a:pt x="128" y="476"/>
                </a:cubicBezTo>
                <a:cubicBezTo>
                  <a:pt x="128" y="468"/>
                  <a:pt x="122" y="461"/>
                  <a:pt x="113" y="461"/>
                </a:cubicBezTo>
                <a:close/>
                <a:moveTo>
                  <a:pt x="113" y="494"/>
                </a:moveTo>
                <a:cubicBezTo>
                  <a:pt x="105" y="494"/>
                  <a:pt x="99" y="500"/>
                  <a:pt x="99" y="509"/>
                </a:cubicBezTo>
                <a:cubicBezTo>
                  <a:pt x="99" y="517"/>
                  <a:pt x="105" y="523"/>
                  <a:pt x="113" y="523"/>
                </a:cubicBezTo>
                <a:cubicBezTo>
                  <a:pt x="122" y="523"/>
                  <a:pt x="128" y="517"/>
                  <a:pt x="128" y="509"/>
                </a:cubicBezTo>
                <a:cubicBezTo>
                  <a:pt x="128" y="500"/>
                  <a:pt x="122" y="494"/>
                  <a:pt x="113" y="494"/>
                </a:cubicBezTo>
                <a:close/>
                <a:moveTo>
                  <a:pt x="113" y="527"/>
                </a:moveTo>
                <a:cubicBezTo>
                  <a:pt x="105" y="527"/>
                  <a:pt x="99" y="533"/>
                  <a:pt x="99" y="542"/>
                </a:cubicBezTo>
                <a:cubicBezTo>
                  <a:pt x="99" y="550"/>
                  <a:pt x="105" y="556"/>
                  <a:pt x="113" y="556"/>
                </a:cubicBezTo>
                <a:cubicBezTo>
                  <a:pt x="122" y="556"/>
                  <a:pt x="128" y="550"/>
                  <a:pt x="128" y="542"/>
                </a:cubicBezTo>
                <a:cubicBezTo>
                  <a:pt x="128" y="533"/>
                  <a:pt x="122" y="527"/>
                  <a:pt x="113" y="527"/>
                </a:cubicBezTo>
                <a:close/>
                <a:moveTo>
                  <a:pt x="113" y="560"/>
                </a:moveTo>
                <a:cubicBezTo>
                  <a:pt x="105" y="560"/>
                  <a:pt x="99" y="566"/>
                  <a:pt x="99" y="574"/>
                </a:cubicBezTo>
                <a:cubicBezTo>
                  <a:pt x="99" y="583"/>
                  <a:pt x="105" y="589"/>
                  <a:pt x="113" y="589"/>
                </a:cubicBezTo>
                <a:cubicBezTo>
                  <a:pt x="122" y="589"/>
                  <a:pt x="128" y="583"/>
                  <a:pt x="128" y="574"/>
                </a:cubicBezTo>
                <a:cubicBezTo>
                  <a:pt x="128" y="566"/>
                  <a:pt x="122" y="560"/>
                  <a:pt x="113" y="560"/>
                </a:cubicBezTo>
                <a:close/>
                <a:moveTo>
                  <a:pt x="113" y="593"/>
                </a:moveTo>
                <a:cubicBezTo>
                  <a:pt x="105" y="593"/>
                  <a:pt x="99" y="599"/>
                  <a:pt x="99" y="607"/>
                </a:cubicBezTo>
                <a:cubicBezTo>
                  <a:pt x="99" y="616"/>
                  <a:pt x="105" y="622"/>
                  <a:pt x="113" y="622"/>
                </a:cubicBezTo>
                <a:cubicBezTo>
                  <a:pt x="122" y="622"/>
                  <a:pt x="128" y="616"/>
                  <a:pt x="128" y="607"/>
                </a:cubicBezTo>
                <a:cubicBezTo>
                  <a:pt x="128" y="599"/>
                  <a:pt x="122" y="593"/>
                  <a:pt x="113" y="593"/>
                </a:cubicBezTo>
                <a:close/>
                <a:moveTo>
                  <a:pt x="113" y="625"/>
                </a:moveTo>
                <a:cubicBezTo>
                  <a:pt x="105" y="625"/>
                  <a:pt x="99" y="632"/>
                  <a:pt x="99" y="640"/>
                </a:cubicBezTo>
                <a:cubicBezTo>
                  <a:pt x="99" y="648"/>
                  <a:pt x="105" y="655"/>
                  <a:pt x="113" y="655"/>
                </a:cubicBezTo>
                <a:cubicBezTo>
                  <a:pt x="122" y="655"/>
                  <a:pt x="128" y="648"/>
                  <a:pt x="128" y="640"/>
                </a:cubicBezTo>
                <a:cubicBezTo>
                  <a:pt x="128" y="632"/>
                  <a:pt x="122" y="625"/>
                  <a:pt x="113" y="625"/>
                </a:cubicBezTo>
                <a:close/>
                <a:moveTo>
                  <a:pt x="113" y="658"/>
                </a:moveTo>
                <a:cubicBezTo>
                  <a:pt x="105" y="658"/>
                  <a:pt x="99" y="665"/>
                  <a:pt x="99" y="673"/>
                </a:cubicBezTo>
                <a:cubicBezTo>
                  <a:pt x="99" y="681"/>
                  <a:pt x="105" y="688"/>
                  <a:pt x="113" y="688"/>
                </a:cubicBezTo>
                <a:cubicBezTo>
                  <a:pt x="122" y="688"/>
                  <a:pt x="128" y="681"/>
                  <a:pt x="128" y="673"/>
                </a:cubicBezTo>
                <a:cubicBezTo>
                  <a:pt x="128" y="665"/>
                  <a:pt x="122" y="658"/>
                  <a:pt x="113" y="658"/>
                </a:cubicBezTo>
                <a:close/>
                <a:moveTo>
                  <a:pt x="113" y="691"/>
                </a:moveTo>
                <a:cubicBezTo>
                  <a:pt x="105" y="691"/>
                  <a:pt x="99" y="698"/>
                  <a:pt x="99" y="706"/>
                </a:cubicBezTo>
                <a:cubicBezTo>
                  <a:pt x="99" y="714"/>
                  <a:pt x="105" y="721"/>
                  <a:pt x="113" y="721"/>
                </a:cubicBezTo>
                <a:cubicBezTo>
                  <a:pt x="122" y="721"/>
                  <a:pt x="128" y="714"/>
                  <a:pt x="128" y="706"/>
                </a:cubicBezTo>
                <a:cubicBezTo>
                  <a:pt x="128" y="698"/>
                  <a:pt x="122" y="691"/>
                  <a:pt x="113" y="691"/>
                </a:cubicBezTo>
                <a:close/>
                <a:moveTo>
                  <a:pt x="113" y="724"/>
                </a:moveTo>
                <a:cubicBezTo>
                  <a:pt x="105" y="724"/>
                  <a:pt x="99" y="731"/>
                  <a:pt x="99" y="739"/>
                </a:cubicBezTo>
                <a:cubicBezTo>
                  <a:pt x="99" y="747"/>
                  <a:pt x="105" y="754"/>
                  <a:pt x="113" y="754"/>
                </a:cubicBezTo>
                <a:cubicBezTo>
                  <a:pt x="122" y="754"/>
                  <a:pt x="128" y="747"/>
                  <a:pt x="128" y="739"/>
                </a:cubicBezTo>
                <a:cubicBezTo>
                  <a:pt x="128" y="731"/>
                  <a:pt x="122" y="724"/>
                  <a:pt x="113" y="724"/>
                </a:cubicBezTo>
                <a:close/>
                <a:moveTo>
                  <a:pt x="113" y="757"/>
                </a:moveTo>
                <a:cubicBezTo>
                  <a:pt x="105" y="757"/>
                  <a:pt x="99" y="764"/>
                  <a:pt x="99" y="772"/>
                </a:cubicBezTo>
                <a:cubicBezTo>
                  <a:pt x="99" y="780"/>
                  <a:pt x="105" y="787"/>
                  <a:pt x="113" y="787"/>
                </a:cubicBezTo>
                <a:cubicBezTo>
                  <a:pt x="122" y="787"/>
                  <a:pt x="128" y="780"/>
                  <a:pt x="128" y="772"/>
                </a:cubicBezTo>
                <a:cubicBezTo>
                  <a:pt x="128" y="764"/>
                  <a:pt x="122" y="757"/>
                  <a:pt x="113" y="757"/>
                </a:cubicBezTo>
                <a:close/>
                <a:moveTo>
                  <a:pt x="113" y="790"/>
                </a:moveTo>
                <a:cubicBezTo>
                  <a:pt x="105" y="790"/>
                  <a:pt x="99" y="797"/>
                  <a:pt x="99" y="805"/>
                </a:cubicBezTo>
                <a:cubicBezTo>
                  <a:pt x="99" y="813"/>
                  <a:pt x="105" y="820"/>
                  <a:pt x="113" y="820"/>
                </a:cubicBezTo>
                <a:cubicBezTo>
                  <a:pt x="122" y="820"/>
                  <a:pt x="128" y="813"/>
                  <a:pt x="128" y="805"/>
                </a:cubicBezTo>
                <a:cubicBezTo>
                  <a:pt x="128" y="797"/>
                  <a:pt x="122" y="790"/>
                  <a:pt x="113" y="790"/>
                </a:cubicBezTo>
                <a:close/>
                <a:moveTo>
                  <a:pt x="113" y="823"/>
                </a:moveTo>
                <a:cubicBezTo>
                  <a:pt x="105" y="823"/>
                  <a:pt x="99" y="830"/>
                  <a:pt x="99" y="838"/>
                </a:cubicBezTo>
                <a:cubicBezTo>
                  <a:pt x="99" y="846"/>
                  <a:pt x="105" y="853"/>
                  <a:pt x="113" y="853"/>
                </a:cubicBezTo>
                <a:cubicBezTo>
                  <a:pt x="122" y="853"/>
                  <a:pt x="128" y="846"/>
                  <a:pt x="128" y="838"/>
                </a:cubicBezTo>
                <a:cubicBezTo>
                  <a:pt x="128" y="830"/>
                  <a:pt x="122" y="823"/>
                  <a:pt x="113" y="823"/>
                </a:cubicBezTo>
                <a:close/>
                <a:moveTo>
                  <a:pt x="113" y="856"/>
                </a:moveTo>
                <a:cubicBezTo>
                  <a:pt x="105" y="856"/>
                  <a:pt x="99" y="863"/>
                  <a:pt x="99" y="871"/>
                </a:cubicBezTo>
                <a:cubicBezTo>
                  <a:pt x="99" y="879"/>
                  <a:pt x="105" y="886"/>
                  <a:pt x="113" y="886"/>
                </a:cubicBezTo>
                <a:cubicBezTo>
                  <a:pt x="122" y="886"/>
                  <a:pt x="128" y="879"/>
                  <a:pt x="128" y="871"/>
                </a:cubicBezTo>
                <a:cubicBezTo>
                  <a:pt x="128" y="863"/>
                  <a:pt x="122" y="856"/>
                  <a:pt x="113" y="856"/>
                </a:cubicBezTo>
                <a:close/>
                <a:moveTo>
                  <a:pt x="113" y="889"/>
                </a:moveTo>
                <a:cubicBezTo>
                  <a:pt x="105" y="889"/>
                  <a:pt x="99" y="895"/>
                  <a:pt x="99" y="904"/>
                </a:cubicBezTo>
                <a:cubicBezTo>
                  <a:pt x="99" y="912"/>
                  <a:pt x="105" y="918"/>
                  <a:pt x="113" y="918"/>
                </a:cubicBezTo>
                <a:cubicBezTo>
                  <a:pt x="122" y="918"/>
                  <a:pt x="128" y="912"/>
                  <a:pt x="128" y="904"/>
                </a:cubicBezTo>
                <a:cubicBezTo>
                  <a:pt x="128" y="895"/>
                  <a:pt x="122" y="889"/>
                  <a:pt x="113" y="889"/>
                </a:cubicBezTo>
                <a:close/>
                <a:moveTo>
                  <a:pt x="113" y="922"/>
                </a:moveTo>
                <a:cubicBezTo>
                  <a:pt x="105" y="922"/>
                  <a:pt x="99" y="928"/>
                  <a:pt x="99" y="937"/>
                </a:cubicBezTo>
                <a:cubicBezTo>
                  <a:pt x="99" y="945"/>
                  <a:pt x="105" y="951"/>
                  <a:pt x="113" y="951"/>
                </a:cubicBezTo>
                <a:cubicBezTo>
                  <a:pt x="122" y="951"/>
                  <a:pt x="128" y="945"/>
                  <a:pt x="128" y="937"/>
                </a:cubicBezTo>
                <a:cubicBezTo>
                  <a:pt x="128" y="928"/>
                  <a:pt x="122" y="922"/>
                  <a:pt x="113" y="922"/>
                </a:cubicBezTo>
                <a:close/>
                <a:moveTo>
                  <a:pt x="113" y="955"/>
                </a:moveTo>
                <a:cubicBezTo>
                  <a:pt x="105" y="955"/>
                  <a:pt x="99" y="961"/>
                  <a:pt x="99" y="970"/>
                </a:cubicBezTo>
                <a:cubicBezTo>
                  <a:pt x="99" y="978"/>
                  <a:pt x="105" y="984"/>
                  <a:pt x="113" y="984"/>
                </a:cubicBezTo>
                <a:cubicBezTo>
                  <a:pt x="122" y="984"/>
                  <a:pt x="128" y="978"/>
                  <a:pt x="128" y="970"/>
                </a:cubicBezTo>
                <a:cubicBezTo>
                  <a:pt x="128" y="961"/>
                  <a:pt x="122" y="955"/>
                  <a:pt x="113" y="955"/>
                </a:cubicBezTo>
                <a:close/>
                <a:moveTo>
                  <a:pt x="113" y="988"/>
                </a:moveTo>
                <a:cubicBezTo>
                  <a:pt x="105" y="988"/>
                  <a:pt x="99" y="994"/>
                  <a:pt x="99" y="1002"/>
                </a:cubicBezTo>
                <a:cubicBezTo>
                  <a:pt x="99" y="1011"/>
                  <a:pt x="105" y="1017"/>
                  <a:pt x="113" y="1017"/>
                </a:cubicBezTo>
                <a:cubicBezTo>
                  <a:pt x="122" y="1017"/>
                  <a:pt x="128" y="1011"/>
                  <a:pt x="128" y="1002"/>
                </a:cubicBezTo>
                <a:cubicBezTo>
                  <a:pt x="128" y="994"/>
                  <a:pt x="122" y="988"/>
                  <a:pt x="113" y="988"/>
                </a:cubicBezTo>
                <a:close/>
                <a:moveTo>
                  <a:pt x="113" y="1021"/>
                </a:moveTo>
                <a:cubicBezTo>
                  <a:pt x="105" y="1021"/>
                  <a:pt x="99" y="1027"/>
                  <a:pt x="99" y="1035"/>
                </a:cubicBezTo>
                <a:cubicBezTo>
                  <a:pt x="99" y="1044"/>
                  <a:pt x="105" y="1050"/>
                  <a:pt x="113" y="1050"/>
                </a:cubicBezTo>
                <a:cubicBezTo>
                  <a:pt x="122" y="1050"/>
                  <a:pt x="128" y="1044"/>
                  <a:pt x="128" y="1035"/>
                </a:cubicBezTo>
                <a:cubicBezTo>
                  <a:pt x="128" y="1027"/>
                  <a:pt x="122" y="1021"/>
                  <a:pt x="113" y="1021"/>
                </a:cubicBezTo>
                <a:close/>
                <a:moveTo>
                  <a:pt x="113" y="1053"/>
                </a:moveTo>
                <a:cubicBezTo>
                  <a:pt x="105" y="1053"/>
                  <a:pt x="99" y="1060"/>
                  <a:pt x="99" y="1068"/>
                </a:cubicBezTo>
                <a:cubicBezTo>
                  <a:pt x="99" y="1076"/>
                  <a:pt x="105" y="1083"/>
                  <a:pt x="113" y="1083"/>
                </a:cubicBezTo>
                <a:cubicBezTo>
                  <a:pt x="122" y="1083"/>
                  <a:pt x="128" y="1076"/>
                  <a:pt x="128" y="1068"/>
                </a:cubicBezTo>
                <a:cubicBezTo>
                  <a:pt x="128" y="1060"/>
                  <a:pt x="122" y="1053"/>
                  <a:pt x="113" y="1053"/>
                </a:cubicBezTo>
                <a:close/>
                <a:moveTo>
                  <a:pt x="113" y="1086"/>
                </a:moveTo>
                <a:cubicBezTo>
                  <a:pt x="105" y="1086"/>
                  <a:pt x="99" y="1093"/>
                  <a:pt x="99" y="1101"/>
                </a:cubicBezTo>
                <a:cubicBezTo>
                  <a:pt x="99" y="1109"/>
                  <a:pt x="105" y="1116"/>
                  <a:pt x="113" y="1116"/>
                </a:cubicBezTo>
                <a:cubicBezTo>
                  <a:pt x="122" y="1116"/>
                  <a:pt x="128" y="1109"/>
                  <a:pt x="128" y="1101"/>
                </a:cubicBezTo>
                <a:cubicBezTo>
                  <a:pt x="128" y="1093"/>
                  <a:pt x="122" y="1086"/>
                  <a:pt x="113" y="1086"/>
                </a:cubicBezTo>
                <a:close/>
                <a:moveTo>
                  <a:pt x="113" y="1119"/>
                </a:moveTo>
                <a:cubicBezTo>
                  <a:pt x="105" y="1119"/>
                  <a:pt x="99" y="1126"/>
                  <a:pt x="99" y="1134"/>
                </a:cubicBezTo>
                <a:cubicBezTo>
                  <a:pt x="99" y="1142"/>
                  <a:pt x="105" y="1149"/>
                  <a:pt x="113" y="1149"/>
                </a:cubicBezTo>
                <a:cubicBezTo>
                  <a:pt x="122" y="1149"/>
                  <a:pt x="128" y="1142"/>
                  <a:pt x="128" y="1134"/>
                </a:cubicBezTo>
                <a:cubicBezTo>
                  <a:pt x="128" y="1126"/>
                  <a:pt x="122" y="1119"/>
                  <a:pt x="113" y="1119"/>
                </a:cubicBezTo>
                <a:close/>
                <a:moveTo>
                  <a:pt x="113" y="1152"/>
                </a:moveTo>
                <a:cubicBezTo>
                  <a:pt x="105" y="1152"/>
                  <a:pt x="99" y="1159"/>
                  <a:pt x="99" y="1167"/>
                </a:cubicBezTo>
                <a:cubicBezTo>
                  <a:pt x="99" y="1175"/>
                  <a:pt x="105" y="1182"/>
                  <a:pt x="113" y="1182"/>
                </a:cubicBezTo>
                <a:cubicBezTo>
                  <a:pt x="122" y="1182"/>
                  <a:pt x="128" y="1175"/>
                  <a:pt x="128" y="1167"/>
                </a:cubicBezTo>
                <a:cubicBezTo>
                  <a:pt x="128" y="1159"/>
                  <a:pt x="122" y="1152"/>
                  <a:pt x="113" y="1152"/>
                </a:cubicBezTo>
                <a:close/>
                <a:moveTo>
                  <a:pt x="113" y="1185"/>
                </a:moveTo>
                <a:cubicBezTo>
                  <a:pt x="105" y="1185"/>
                  <a:pt x="99" y="1192"/>
                  <a:pt x="99" y="1200"/>
                </a:cubicBezTo>
                <a:cubicBezTo>
                  <a:pt x="99" y="1208"/>
                  <a:pt x="105" y="1215"/>
                  <a:pt x="113" y="1215"/>
                </a:cubicBezTo>
                <a:cubicBezTo>
                  <a:pt x="122" y="1215"/>
                  <a:pt x="128" y="1208"/>
                  <a:pt x="128" y="1200"/>
                </a:cubicBezTo>
                <a:cubicBezTo>
                  <a:pt x="128" y="1192"/>
                  <a:pt x="122" y="1185"/>
                  <a:pt x="113" y="1185"/>
                </a:cubicBezTo>
                <a:close/>
                <a:moveTo>
                  <a:pt x="113" y="1218"/>
                </a:moveTo>
                <a:cubicBezTo>
                  <a:pt x="105" y="1218"/>
                  <a:pt x="99" y="1225"/>
                  <a:pt x="99" y="1233"/>
                </a:cubicBezTo>
                <a:cubicBezTo>
                  <a:pt x="99" y="1241"/>
                  <a:pt x="105" y="1248"/>
                  <a:pt x="113" y="1248"/>
                </a:cubicBezTo>
                <a:cubicBezTo>
                  <a:pt x="122" y="1248"/>
                  <a:pt x="128" y="1241"/>
                  <a:pt x="128" y="1233"/>
                </a:cubicBezTo>
                <a:cubicBezTo>
                  <a:pt x="128" y="1225"/>
                  <a:pt x="122" y="1218"/>
                  <a:pt x="113" y="1218"/>
                </a:cubicBezTo>
                <a:close/>
                <a:moveTo>
                  <a:pt x="113" y="1251"/>
                </a:moveTo>
                <a:cubicBezTo>
                  <a:pt x="105" y="1251"/>
                  <a:pt x="99" y="1258"/>
                  <a:pt x="99" y="1266"/>
                </a:cubicBezTo>
                <a:cubicBezTo>
                  <a:pt x="99" y="1274"/>
                  <a:pt x="105" y="1281"/>
                  <a:pt x="113" y="1281"/>
                </a:cubicBezTo>
                <a:cubicBezTo>
                  <a:pt x="122" y="1281"/>
                  <a:pt x="128" y="1274"/>
                  <a:pt x="128" y="1266"/>
                </a:cubicBezTo>
                <a:cubicBezTo>
                  <a:pt x="128" y="1258"/>
                  <a:pt x="122" y="1251"/>
                  <a:pt x="113" y="1251"/>
                </a:cubicBezTo>
                <a:close/>
                <a:moveTo>
                  <a:pt x="113" y="1284"/>
                </a:moveTo>
                <a:cubicBezTo>
                  <a:pt x="105" y="1284"/>
                  <a:pt x="99" y="1291"/>
                  <a:pt x="99" y="1299"/>
                </a:cubicBezTo>
                <a:cubicBezTo>
                  <a:pt x="99" y="1307"/>
                  <a:pt x="105" y="1314"/>
                  <a:pt x="113" y="1314"/>
                </a:cubicBezTo>
                <a:cubicBezTo>
                  <a:pt x="122" y="1314"/>
                  <a:pt x="128" y="1307"/>
                  <a:pt x="128" y="1299"/>
                </a:cubicBezTo>
                <a:cubicBezTo>
                  <a:pt x="128" y="1291"/>
                  <a:pt x="122" y="1284"/>
                  <a:pt x="113" y="1284"/>
                </a:cubicBezTo>
                <a:close/>
                <a:moveTo>
                  <a:pt x="113" y="1317"/>
                </a:moveTo>
                <a:cubicBezTo>
                  <a:pt x="105" y="1317"/>
                  <a:pt x="99" y="1323"/>
                  <a:pt x="99" y="1332"/>
                </a:cubicBezTo>
                <a:cubicBezTo>
                  <a:pt x="99" y="1340"/>
                  <a:pt x="105" y="1346"/>
                  <a:pt x="113" y="1346"/>
                </a:cubicBezTo>
                <a:cubicBezTo>
                  <a:pt x="122" y="1346"/>
                  <a:pt x="128" y="1340"/>
                  <a:pt x="128" y="1332"/>
                </a:cubicBezTo>
                <a:cubicBezTo>
                  <a:pt x="128" y="1323"/>
                  <a:pt x="122" y="1317"/>
                  <a:pt x="113" y="1317"/>
                </a:cubicBezTo>
                <a:close/>
                <a:moveTo>
                  <a:pt x="113" y="1350"/>
                </a:moveTo>
                <a:cubicBezTo>
                  <a:pt x="105" y="1350"/>
                  <a:pt x="99" y="1356"/>
                  <a:pt x="99" y="1365"/>
                </a:cubicBezTo>
                <a:cubicBezTo>
                  <a:pt x="99" y="1373"/>
                  <a:pt x="105" y="1379"/>
                  <a:pt x="113" y="1379"/>
                </a:cubicBezTo>
                <a:cubicBezTo>
                  <a:pt x="122" y="1379"/>
                  <a:pt x="128" y="1373"/>
                  <a:pt x="128" y="1365"/>
                </a:cubicBezTo>
                <a:cubicBezTo>
                  <a:pt x="128" y="1356"/>
                  <a:pt x="122" y="1350"/>
                  <a:pt x="113" y="1350"/>
                </a:cubicBezTo>
                <a:close/>
                <a:moveTo>
                  <a:pt x="113" y="1383"/>
                </a:moveTo>
                <a:cubicBezTo>
                  <a:pt x="105" y="1383"/>
                  <a:pt x="99" y="1389"/>
                  <a:pt x="99" y="1397"/>
                </a:cubicBezTo>
                <a:cubicBezTo>
                  <a:pt x="99" y="1406"/>
                  <a:pt x="105" y="1412"/>
                  <a:pt x="113" y="1412"/>
                </a:cubicBezTo>
                <a:cubicBezTo>
                  <a:pt x="122" y="1412"/>
                  <a:pt x="128" y="1406"/>
                  <a:pt x="128" y="1397"/>
                </a:cubicBezTo>
                <a:cubicBezTo>
                  <a:pt x="128" y="1389"/>
                  <a:pt x="122" y="1383"/>
                  <a:pt x="113" y="1383"/>
                </a:cubicBezTo>
                <a:close/>
                <a:moveTo>
                  <a:pt x="113" y="1416"/>
                </a:moveTo>
                <a:cubicBezTo>
                  <a:pt x="105" y="1416"/>
                  <a:pt x="99" y="1422"/>
                  <a:pt x="99" y="1430"/>
                </a:cubicBezTo>
                <a:cubicBezTo>
                  <a:pt x="99" y="1439"/>
                  <a:pt x="105" y="1445"/>
                  <a:pt x="113" y="1445"/>
                </a:cubicBezTo>
                <a:cubicBezTo>
                  <a:pt x="122" y="1445"/>
                  <a:pt x="128" y="1439"/>
                  <a:pt x="128" y="1430"/>
                </a:cubicBezTo>
                <a:cubicBezTo>
                  <a:pt x="128" y="1422"/>
                  <a:pt x="122" y="1416"/>
                  <a:pt x="113" y="1416"/>
                </a:cubicBezTo>
                <a:close/>
                <a:moveTo>
                  <a:pt x="146" y="0"/>
                </a:moveTo>
                <a:cubicBezTo>
                  <a:pt x="138" y="0"/>
                  <a:pt x="131" y="7"/>
                  <a:pt x="131" y="15"/>
                </a:cubicBezTo>
                <a:cubicBezTo>
                  <a:pt x="131" y="23"/>
                  <a:pt x="138" y="30"/>
                  <a:pt x="146" y="30"/>
                </a:cubicBezTo>
                <a:cubicBezTo>
                  <a:pt x="154" y="30"/>
                  <a:pt x="161" y="23"/>
                  <a:pt x="161" y="15"/>
                </a:cubicBezTo>
                <a:cubicBezTo>
                  <a:pt x="161" y="7"/>
                  <a:pt x="154" y="0"/>
                  <a:pt x="146" y="0"/>
                </a:cubicBezTo>
                <a:close/>
                <a:moveTo>
                  <a:pt x="146" y="33"/>
                </a:moveTo>
                <a:cubicBezTo>
                  <a:pt x="138" y="33"/>
                  <a:pt x="131" y="40"/>
                  <a:pt x="131" y="48"/>
                </a:cubicBezTo>
                <a:cubicBezTo>
                  <a:pt x="131" y="56"/>
                  <a:pt x="138" y="63"/>
                  <a:pt x="146" y="63"/>
                </a:cubicBezTo>
                <a:cubicBezTo>
                  <a:pt x="154" y="63"/>
                  <a:pt x="161" y="56"/>
                  <a:pt x="161" y="48"/>
                </a:cubicBezTo>
                <a:cubicBezTo>
                  <a:pt x="161" y="40"/>
                  <a:pt x="154" y="33"/>
                  <a:pt x="146" y="33"/>
                </a:cubicBezTo>
                <a:close/>
                <a:moveTo>
                  <a:pt x="146" y="66"/>
                </a:moveTo>
                <a:cubicBezTo>
                  <a:pt x="138" y="66"/>
                  <a:pt x="131" y="72"/>
                  <a:pt x="131" y="81"/>
                </a:cubicBezTo>
                <a:cubicBezTo>
                  <a:pt x="131" y="89"/>
                  <a:pt x="138" y="95"/>
                  <a:pt x="146" y="95"/>
                </a:cubicBezTo>
                <a:cubicBezTo>
                  <a:pt x="154" y="95"/>
                  <a:pt x="161" y="89"/>
                  <a:pt x="161" y="81"/>
                </a:cubicBezTo>
                <a:cubicBezTo>
                  <a:pt x="161" y="72"/>
                  <a:pt x="154" y="66"/>
                  <a:pt x="146" y="66"/>
                </a:cubicBezTo>
                <a:close/>
                <a:moveTo>
                  <a:pt x="146" y="99"/>
                </a:moveTo>
                <a:cubicBezTo>
                  <a:pt x="138" y="99"/>
                  <a:pt x="131" y="105"/>
                  <a:pt x="131" y="114"/>
                </a:cubicBezTo>
                <a:cubicBezTo>
                  <a:pt x="131" y="122"/>
                  <a:pt x="138" y="128"/>
                  <a:pt x="146" y="128"/>
                </a:cubicBezTo>
                <a:cubicBezTo>
                  <a:pt x="154" y="128"/>
                  <a:pt x="161" y="122"/>
                  <a:pt x="161" y="114"/>
                </a:cubicBezTo>
                <a:cubicBezTo>
                  <a:pt x="161" y="105"/>
                  <a:pt x="154" y="99"/>
                  <a:pt x="146" y="99"/>
                </a:cubicBezTo>
                <a:close/>
                <a:moveTo>
                  <a:pt x="146" y="132"/>
                </a:moveTo>
                <a:cubicBezTo>
                  <a:pt x="138" y="132"/>
                  <a:pt x="131" y="138"/>
                  <a:pt x="131" y="147"/>
                </a:cubicBezTo>
                <a:cubicBezTo>
                  <a:pt x="131" y="155"/>
                  <a:pt x="138" y="161"/>
                  <a:pt x="146" y="161"/>
                </a:cubicBezTo>
                <a:cubicBezTo>
                  <a:pt x="154" y="161"/>
                  <a:pt x="161" y="155"/>
                  <a:pt x="161" y="147"/>
                </a:cubicBezTo>
                <a:cubicBezTo>
                  <a:pt x="161" y="138"/>
                  <a:pt x="154" y="132"/>
                  <a:pt x="146" y="132"/>
                </a:cubicBezTo>
                <a:close/>
                <a:moveTo>
                  <a:pt x="146" y="165"/>
                </a:moveTo>
                <a:cubicBezTo>
                  <a:pt x="138" y="165"/>
                  <a:pt x="131" y="171"/>
                  <a:pt x="131" y="179"/>
                </a:cubicBezTo>
                <a:cubicBezTo>
                  <a:pt x="131" y="188"/>
                  <a:pt x="138" y="194"/>
                  <a:pt x="146" y="194"/>
                </a:cubicBezTo>
                <a:cubicBezTo>
                  <a:pt x="154" y="194"/>
                  <a:pt x="161" y="188"/>
                  <a:pt x="161" y="179"/>
                </a:cubicBezTo>
                <a:cubicBezTo>
                  <a:pt x="161" y="171"/>
                  <a:pt x="154" y="165"/>
                  <a:pt x="146" y="165"/>
                </a:cubicBezTo>
                <a:close/>
                <a:moveTo>
                  <a:pt x="146" y="198"/>
                </a:moveTo>
                <a:cubicBezTo>
                  <a:pt x="138" y="198"/>
                  <a:pt x="131" y="204"/>
                  <a:pt x="131" y="212"/>
                </a:cubicBezTo>
                <a:cubicBezTo>
                  <a:pt x="131" y="221"/>
                  <a:pt x="138" y="227"/>
                  <a:pt x="146" y="227"/>
                </a:cubicBezTo>
                <a:cubicBezTo>
                  <a:pt x="154" y="227"/>
                  <a:pt x="161" y="221"/>
                  <a:pt x="161" y="212"/>
                </a:cubicBezTo>
                <a:cubicBezTo>
                  <a:pt x="161" y="204"/>
                  <a:pt x="154" y="198"/>
                  <a:pt x="146" y="198"/>
                </a:cubicBezTo>
                <a:close/>
                <a:moveTo>
                  <a:pt x="146" y="230"/>
                </a:moveTo>
                <a:cubicBezTo>
                  <a:pt x="138" y="230"/>
                  <a:pt x="131" y="237"/>
                  <a:pt x="131" y="245"/>
                </a:cubicBezTo>
                <a:cubicBezTo>
                  <a:pt x="131" y="253"/>
                  <a:pt x="138" y="260"/>
                  <a:pt x="146" y="260"/>
                </a:cubicBezTo>
                <a:cubicBezTo>
                  <a:pt x="154" y="260"/>
                  <a:pt x="161" y="253"/>
                  <a:pt x="161" y="245"/>
                </a:cubicBezTo>
                <a:cubicBezTo>
                  <a:pt x="161" y="237"/>
                  <a:pt x="154" y="230"/>
                  <a:pt x="146" y="230"/>
                </a:cubicBezTo>
                <a:close/>
                <a:moveTo>
                  <a:pt x="146" y="263"/>
                </a:moveTo>
                <a:cubicBezTo>
                  <a:pt x="138" y="263"/>
                  <a:pt x="131" y="270"/>
                  <a:pt x="131" y="278"/>
                </a:cubicBezTo>
                <a:cubicBezTo>
                  <a:pt x="131" y="286"/>
                  <a:pt x="138" y="293"/>
                  <a:pt x="146" y="293"/>
                </a:cubicBezTo>
                <a:cubicBezTo>
                  <a:pt x="154" y="293"/>
                  <a:pt x="161" y="286"/>
                  <a:pt x="161" y="278"/>
                </a:cubicBezTo>
                <a:cubicBezTo>
                  <a:pt x="161" y="270"/>
                  <a:pt x="154" y="263"/>
                  <a:pt x="146" y="263"/>
                </a:cubicBezTo>
                <a:close/>
                <a:moveTo>
                  <a:pt x="146" y="296"/>
                </a:moveTo>
                <a:cubicBezTo>
                  <a:pt x="138" y="296"/>
                  <a:pt x="131" y="303"/>
                  <a:pt x="131" y="311"/>
                </a:cubicBezTo>
                <a:cubicBezTo>
                  <a:pt x="131" y="319"/>
                  <a:pt x="138" y="326"/>
                  <a:pt x="146" y="326"/>
                </a:cubicBezTo>
                <a:cubicBezTo>
                  <a:pt x="154" y="326"/>
                  <a:pt x="161" y="319"/>
                  <a:pt x="161" y="311"/>
                </a:cubicBezTo>
                <a:cubicBezTo>
                  <a:pt x="161" y="303"/>
                  <a:pt x="154" y="296"/>
                  <a:pt x="146" y="296"/>
                </a:cubicBezTo>
                <a:close/>
                <a:moveTo>
                  <a:pt x="146" y="329"/>
                </a:moveTo>
                <a:cubicBezTo>
                  <a:pt x="138" y="329"/>
                  <a:pt x="131" y="336"/>
                  <a:pt x="131" y="344"/>
                </a:cubicBezTo>
                <a:cubicBezTo>
                  <a:pt x="131" y="352"/>
                  <a:pt x="138" y="359"/>
                  <a:pt x="146" y="359"/>
                </a:cubicBezTo>
                <a:cubicBezTo>
                  <a:pt x="154" y="359"/>
                  <a:pt x="161" y="352"/>
                  <a:pt x="161" y="344"/>
                </a:cubicBezTo>
                <a:cubicBezTo>
                  <a:pt x="161" y="336"/>
                  <a:pt x="154" y="329"/>
                  <a:pt x="146" y="329"/>
                </a:cubicBezTo>
                <a:close/>
                <a:moveTo>
                  <a:pt x="146" y="362"/>
                </a:moveTo>
                <a:cubicBezTo>
                  <a:pt x="138" y="362"/>
                  <a:pt x="131" y="369"/>
                  <a:pt x="131" y="377"/>
                </a:cubicBezTo>
                <a:cubicBezTo>
                  <a:pt x="131" y="385"/>
                  <a:pt x="138" y="392"/>
                  <a:pt x="146" y="392"/>
                </a:cubicBezTo>
                <a:cubicBezTo>
                  <a:pt x="154" y="392"/>
                  <a:pt x="161" y="385"/>
                  <a:pt x="161" y="377"/>
                </a:cubicBezTo>
                <a:cubicBezTo>
                  <a:pt x="161" y="369"/>
                  <a:pt x="154" y="362"/>
                  <a:pt x="146" y="362"/>
                </a:cubicBezTo>
                <a:close/>
                <a:moveTo>
                  <a:pt x="146" y="395"/>
                </a:moveTo>
                <a:cubicBezTo>
                  <a:pt x="138" y="395"/>
                  <a:pt x="131" y="402"/>
                  <a:pt x="131" y="410"/>
                </a:cubicBezTo>
                <a:cubicBezTo>
                  <a:pt x="131" y="418"/>
                  <a:pt x="138" y="425"/>
                  <a:pt x="146" y="425"/>
                </a:cubicBezTo>
                <a:cubicBezTo>
                  <a:pt x="154" y="425"/>
                  <a:pt x="161" y="418"/>
                  <a:pt x="161" y="410"/>
                </a:cubicBezTo>
                <a:cubicBezTo>
                  <a:pt x="161" y="402"/>
                  <a:pt x="154" y="395"/>
                  <a:pt x="146" y="395"/>
                </a:cubicBezTo>
                <a:close/>
                <a:moveTo>
                  <a:pt x="146" y="428"/>
                </a:moveTo>
                <a:cubicBezTo>
                  <a:pt x="138" y="428"/>
                  <a:pt x="131" y="435"/>
                  <a:pt x="131" y="443"/>
                </a:cubicBezTo>
                <a:cubicBezTo>
                  <a:pt x="131" y="451"/>
                  <a:pt x="138" y="458"/>
                  <a:pt x="146" y="458"/>
                </a:cubicBezTo>
                <a:cubicBezTo>
                  <a:pt x="154" y="458"/>
                  <a:pt x="161" y="451"/>
                  <a:pt x="161" y="443"/>
                </a:cubicBezTo>
                <a:cubicBezTo>
                  <a:pt x="161" y="435"/>
                  <a:pt x="154" y="428"/>
                  <a:pt x="146" y="428"/>
                </a:cubicBezTo>
                <a:close/>
                <a:moveTo>
                  <a:pt x="146" y="461"/>
                </a:moveTo>
                <a:cubicBezTo>
                  <a:pt x="138" y="461"/>
                  <a:pt x="131" y="468"/>
                  <a:pt x="131" y="476"/>
                </a:cubicBezTo>
                <a:cubicBezTo>
                  <a:pt x="131" y="484"/>
                  <a:pt x="138" y="491"/>
                  <a:pt x="146" y="491"/>
                </a:cubicBezTo>
                <a:cubicBezTo>
                  <a:pt x="154" y="491"/>
                  <a:pt x="161" y="484"/>
                  <a:pt x="161" y="476"/>
                </a:cubicBezTo>
                <a:cubicBezTo>
                  <a:pt x="161" y="468"/>
                  <a:pt x="154" y="461"/>
                  <a:pt x="146" y="461"/>
                </a:cubicBezTo>
                <a:close/>
                <a:moveTo>
                  <a:pt x="146" y="494"/>
                </a:moveTo>
                <a:cubicBezTo>
                  <a:pt x="138" y="494"/>
                  <a:pt x="131" y="500"/>
                  <a:pt x="131" y="509"/>
                </a:cubicBezTo>
                <a:cubicBezTo>
                  <a:pt x="131" y="517"/>
                  <a:pt x="138" y="523"/>
                  <a:pt x="146" y="523"/>
                </a:cubicBezTo>
                <a:cubicBezTo>
                  <a:pt x="154" y="523"/>
                  <a:pt x="161" y="517"/>
                  <a:pt x="161" y="509"/>
                </a:cubicBezTo>
                <a:cubicBezTo>
                  <a:pt x="161" y="500"/>
                  <a:pt x="154" y="494"/>
                  <a:pt x="146" y="494"/>
                </a:cubicBezTo>
                <a:close/>
                <a:moveTo>
                  <a:pt x="146" y="527"/>
                </a:moveTo>
                <a:cubicBezTo>
                  <a:pt x="138" y="527"/>
                  <a:pt x="131" y="533"/>
                  <a:pt x="131" y="542"/>
                </a:cubicBezTo>
                <a:cubicBezTo>
                  <a:pt x="131" y="550"/>
                  <a:pt x="138" y="556"/>
                  <a:pt x="146" y="556"/>
                </a:cubicBezTo>
                <a:cubicBezTo>
                  <a:pt x="154" y="556"/>
                  <a:pt x="161" y="550"/>
                  <a:pt x="161" y="542"/>
                </a:cubicBezTo>
                <a:cubicBezTo>
                  <a:pt x="161" y="533"/>
                  <a:pt x="154" y="527"/>
                  <a:pt x="146" y="527"/>
                </a:cubicBezTo>
                <a:close/>
                <a:moveTo>
                  <a:pt x="146" y="560"/>
                </a:moveTo>
                <a:cubicBezTo>
                  <a:pt x="138" y="560"/>
                  <a:pt x="131" y="566"/>
                  <a:pt x="131" y="574"/>
                </a:cubicBezTo>
                <a:cubicBezTo>
                  <a:pt x="131" y="583"/>
                  <a:pt x="138" y="589"/>
                  <a:pt x="146" y="589"/>
                </a:cubicBezTo>
                <a:cubicBezTo>
                  <a:pt x="154" y="589"/>
                  <a:pt x="161" y="583"/>
                  <a:pt x="161" y="574"/>
                </a:cubicBezTo>
                <a:cubicBezTo>
                  <a:pt x="161" y="566"/>
                  <a:pt x="154" y="560"/>
                  <a:pt x="146" y="560"/>
                </a:cubicBezTo>
                <a:close/>
                <a:moveTo>
                  <a:pt x="146" y="593"/>
                </a:moveTo>
                <a:cubicBezTo>
                  <a:pt x="138" y="593"/>
                  <a:pt x="131" y="599"/>
                  <a:pt x="131" y="607"/>
                </a:cubicBezTo>
                <a:cubicBezTo>
                  <a:pt x="131" y="616"/>
                  <a:pt x="138" y="622"/>
                  <a:pt x="146" y="622"/>
                </a:cubicBezTo>
                <a:cubicBezTo>
                  <a:pt x="154" y="622"/>
                  <a:pt x="161" y="616"/>
                  <a:pt x="161" y="607"/>
                </a:cubicBezTo>
                <a:cubicBezTo>
                  <a:pt x="161" y="599"/>
                  <a:pt x="154" y="593"/>
                  <a:pt x="146" y="593"/>
                </a:cubicBezTo>
                <a:close/>
                <a:moveTo>
                  <a:pt x="146" y="625"/>
                </a:moveTo>
                <a:cubicBezTo>
                  <a:pt x="138" y="625"/>
                  <a:pt x="131" y="632"/>
                  <a:pt x="131" y="640"/>
                </a:cubicBezTo>
                <a:cubicBezTo>
                  <a:pt x="131" y="648"/>
                  <a:pt x="138" y="655"/>
                  <a:pt x="146" y="655"/>
                </a:cubicBezTo>
                <a:cubicBezTo>
                  <a:pt x="154" y="655"/>
                  <a:pt x="161" y="648"/>
                  <a:pt x="161" y="640"/>
                </a:cubicBezTo>
                <a:cubicBezTo>
                  <a:pt x="161" y="632"/>
                  <a:pt x="154" y="625"/>
                  <a:pt x="146" y="625"/>
                </a:cubicBezTo>
                <a:close/>
                <a:moveTo>
                  <a:pt x="146" y="658"/>
                </a:moveTo>
                <a:cubicBezTo>
                  <a:pt x="138" y="658"/>
                  <a:pt x="131" y="665"/>
                  <a:pt x="131" y="673"/>
                </a:cubicBezTo>
                <a:cubicBezTo>
                  <a:pt x="131" y="681"/>
                  <a:pt x="138" y="688"/>
                  <a:pt x="146" y="688"/>
                </a:cubicBezTo>
                <a:cubicBezTo>
                  <a:pt x="154" y="688"/>
                  <a:pt x="161" y="681"/>
                  <a:pt x="161" y="673"/>
                </a:cubicBezTo>
                <a:cubicBezTo>
                  <a:pt x="161" y="665"/>
                  <a:pt x="154" y="658"/>
                  <a:pt x="146" y="658"/>
                </a:cubicBezTo>
                <a:close/>
                <a:moveTo>
                  <a:pt x="146" y="691"/>
                </a:moveTo>
                <a:cubicBezTo>
                  <a:pt x="138" y="691"/>
                  <a:pt x="131" y="698"/>
                  <a:pt x="131" y="706"/>
                </a:cubicBezTo>
                <a:cubicBezTo>
                  <a:pt x="131" y="714"/>
                  <a:pt x="138" y="721"/>
                  <a:pt x="146" y="721"/>
                </a:cubicBezTo>
                <a:cubicBezTo>
                  <a:pt x="154" y="721"/>
                  <a:pt x="161" y="714"/>
                  <a:pt x="161" y="706"/>
                </a:cubicBezTo>
                <a:cubicBezTo>
                  <a:pt x="161" y="698"/>
                  <a:pt x="154" y="691"/>
                  <a:pt x="146" y="691"/>
                </a:cubicBezTo>
                <a:close/>
                <a:moveTo>
                  <a:pt x="146" y="724"/>
                </a:moveTo>
                <a:cubicBezTo>
                  <a:pt x="138" y="724"/>
                  <a:pt x="131" y="731"/>
                  <a:pt x="131" y="739"/>
                </a:cubicBezTo>
                <a:cubicBezTo>
                  <a:pt x="131" y="747"/>
                  <a:pt x="138" y="754"/>
                  <a:pt x="146" y="754"/>
                </a:cubicBezTo>
                <a:cubicBezTo>
                  <a:pt x="154" y="754"/>
                  <a:pt x="161" y="747"/>
                  <a:pt x="161" y="739"/>
                </a:cubicBezTo>
                <a:cubicBezTo>
                  <a:pt x="161" y="731"/>
                  <a:pt x="154" y="724"/>
                  <a:pt x="146" y="724"/>
                </a:cubicBezTo>
                <a:close/>
                <a:moveTo>
                  <a:pt x="146" y="757"/>
                </a:moveTo>
                <a:cubicBezTo>
                  <a:pt x="138" y="757"/>
                  <a:pt x="131" y="764"/>
                  <a:pt x="131" y="772"/>
                </a:cubicBezTo>
                <a:cubicBezTo>
                  <a:pt x="131" y="780"/>
                  <a:pt x="138" y="787"/>
                  <a:pt x="146" y="787"/>
                </a:cubicBezTo>
                <a:cubicBezTo>
                  <a:pt x="154" y="787"/>
                  <a:pt x="161" y="780"/>
                  <a:pt x="161" y="772"/>
                </a:cubicBezTo>
                <a:cubicBezTo>
                  <a:pt x="161" y="764"/>
                  <a:pt x="154" y="757"/>
                  <a:pt x="146" y="757"/>
                </a:cubicBezTo>
                <a:close/>
                <a:moveTo>
                  <a:pt x="146" y="790"/>
                </a:moveTo>
                <a:cubicBezTo>
                  <a:pt x="138" y="790"/>
                  <a:pt x="131" y="797"/>
                  <a:pt x="131" y="805"/>
                </a:cubicBezTo>
                <a:cubicBezTo>
                  <a:pt x="131" y="813"/>
                  <a:pt x="138" y="820"/>
                  <a:pt x="146" y="820"/>
                </a:cubicBezTo>
                <a:cubicBezTo>
                  <a:pt x="154" y="820"/>
                  <a:pt x="161" y="813"/>
                  <a:pt x="161" y="805"/>
                </a:cubicBezTo>
                <a:cubicBezTo>
                  <a:pt x="161" y="797"/>
                  <a:pt x="154" y="790"/>
                  <a:pt x="146" y="790"/>
                </a:cubicBezTo>
                <a:close/>
                <a:moveTo>
                  <a:pt x="146" y="823"/>
                </a:moveTo>
                <a:cubicBezTo>
                  <a:pt x="138" y="823"/>
                  <a:pt x="131" y="830"/>
                  <a:pt x="131" y="838"/>
                </a:cubicBezTo>
                <a:cubicBezTo>
                  <a:pt x="131" y="846"/>
                  <a:pt x="138" y="853"/>
                  <a:pt x="146" y="853"/>
                </a:cubicBezTo>
                <a:cubicBezTo>
                  <a:pt x="154" y="853"/>
                  <a:pt x="161" y="846"/>
                  <a:pt x="161" y="838"/>
                </a:cubicBezTo>
                <a:cubicBezTo>
                  <a:pt x="161" y="830"/>
                  <a:pt x="154" y="823"/>
                  <a:pt x="146" y="823"/>
                </a:cubicBezTo>
                <a:close/>
                <a:moveTo>
                  <a:pt x="146" y="856"/>
                </a:moveTo>
                <a:cubicBezTo>
                  <a:pt x="138" y="856"/>
                  <a:pt x="131" y="863"/>
                  <a:pt x="131" y="871"/>
                </a:cubicBezTo>
                <a:cubicBezTo>
                  <a:pt x="131" y="879"/>
                  <a:pt x="138" y="886"/>
                  <a:pt x="146" y="886"/>
                </a:cubicBezTo>
                <a:cubicBezTo>
                  <a:pt x="154" y="886"/>
                  <a:pt x="161" y="879"/>
                  <a:pt x="161" y="871"/>
                </a:cubicBezTo>
                <a:cubicBezTo>
                  <a:pt x="161" y="863"/>
                  <a:pt x="154" y="856"/>
                  <a:pt x="146" y="856"/>
                </a:cubicBezTo>
                <a:close/>
                <a:moveTo>
                  <a:pt x="146" y="889"/>
                </a:moveTo>
                <a:cubicBezTo>
                  <a:pt x="138" y="889"/>
                  <a:pt x="131" y="895"/>
                  <a:pt x="131" y="904"/>
                </a:cubicBezTo>
                <a:cubicBezTo>
                  <a:pt x="131" y="912"/>
                  <a:pt x="138" y="918"/>
                  <a:pt x="146" y="918"/>
                </a:cubicBezTo>
                <a:cubicBezTo>
                  <a:pt x="154" y="918"/>
                  <a:pt x="161" y="912"/>
                  <a:pt x="161" y="904"/>
                </a:cubicBezTo>
                <a:cubicBezTo>
                  <a:pt x="161" y="895"/>
                  <a:pt x="154" y="889"/>
                  <a:pt x="146" y="889"/>
                </a:cubicBezTo>
                <a:close/>
                <a:moveTo>
                  <a:pt x="146" y="922"/>
                </a:moveTo>
                <a:cubicBezTo>
                  <a:pt x="138" y="922"/>
                  <a:pt x="131" y="928"/>
                  <a:pt x="131" y="937"/>
                </a:cubicBezTo>
                <a:cubicBezTo>
                  <a:pt x="131" y="945"/>
                  <a:pt x="138" y="951"/>
                  <a:pt x="146" y="951"/>
                </a:cubicBezTo>
                <a:cubicBezTo>
                  <a:pt x="154" y="951"/>
                  <a:pt x="161" y="945"/>
                  <a:pt x="161" y="937"/>
                </a:cubicBezTo>
                <a:cubicBezTo>
                  <a:pt x="161" y="928"/>
                  <a:pt x="154" y="922"/>
                  <a:pt x="146" y="922"/>
                </a:cubicBezTo>
                <a:close/>
                <a:moveTo>
                  <a:pt x="146" y="955"/>
                </a:moveTo>
                <a:cubicBezTo>
                  <a:pt x="138" y="955"/>
                  <a:pt x="131" y="961"/>
                  <a:pt x="131" y="970"/>
                </a:cubicBezTo>
                <a:cubicBezTo>
                  <a:pt x="131" y="978"/>
                  <a:pt x="138" y="984"/>
                  <a:pt x="146" y="984"/>
                </a:cubicBezTo>
                <a:cubicBezTo>
                  <a:pt x="154" y="984"/>
                  <a:pt x="161" y="978"/>
                  <a:pt x="161" y="970"/>
                </a:cubicBezTo>
                <a:cubicBezTo>
                  <a:pt x="161" y="961"/>
                  <a:pt x="154" y="955"/>
                  <a:pt x="146" y="955"/>
                </a:cubicBezTo>
                <a:close/>
                <a:moveTo>
                  <a:pt x="146" y="988"/>
                </a:moveTo>
                <a:cubicBezTo>
                  <a:pt x="138" y="988"/>
                  <a:pt x="131" y="994"/>
                  <a:pt x="131" y="1002"/>
                </a:cubicBezTo>
                <a:cubicBezTo>
                  <a:pt x="131" y="1011"/>
                  <a:pt x="138" y="1017"/>
                  <a:pt x="146" y="1017"/>
                </a:cubicBezTo>
                <a:cubicBezTo>
                  <a:pt x="154" y="1017"/>
                  <a:pt x="161" y="1011"/>
                  <a:pt x="161" y="1002"/>
                </a:cubicBezTo>
                <a:cubicBezTo>
                  <a:pt x="161" y="994"/>
                  <a:pt x="154" y="988"/>
                  <a:pt x="146" y="988"/>
                </a:cubicBezTo>
                <a:close/>
                <a:moveTo>
                  <a:pt x="146" y="1021"/>
                </a:moveTo>
                <a:cubicBezTo>
                  <a:pt x="138" y="1021"/>
                  <a:pt x="131" y="1027"/>
                  <a:pt x="131" y="1035"/>
                </a:cubicBezTo>
                <a:cubicBezTo>
                  <a:pt x="131" y="1044"/>
                  <a:pt x="138" y="1050"/>
                  <a:pt x="146" y="1050"/>
                </a:cubicBezTo>
                <a:cubicBezTo>
                  <a:pt x="154" y="1050"/>
                  <a:pt x="161" y="1044"/>
                  <a:pt x="161" y="1035"/>
                </a:cubicBezTo>
                <a:cubicBezTo>
                  <a:pt x="161" y="1027"/>
                  <a:pt x="154" y="1021"/>
                  <a:pt x="146" y="1021"/>
                </a:cubicBezTo>
                <a:close/>
                <a:moveTo>
                  <a:pt x="146" y="1053"/>
                </a:moveTo>
                <a:cubicBezTo>
                  <a:pt x="138" y="1053"/>
                  <a:pt x="131" y="1060"/>
                  <a:pt x="131" y="1068"/>
                </a:cubicBezTo>
                <a:cubicBezTo>
                  <a:pt x="131" y="1076"/>
                  <a:pt x="138" y="1083"/>
                  <a:pt x="146" y="1083"/>
                </a:cubicBezTo>
                <a:cubicBezTo>
                  <a:pt x="154" y="1083"/>
                  <a:pt x="161" y="1076"/>
                  <a:pt x="161" y="1068"/>
                </a:cubicBezTo>
                <a:cubicBezTo>
                  <a:pt x="161" y="1060"/>
                  <a:pt x="154" y="1053"/>
                  <a:pt x="146" y="1053"/>
                </a:cubicBezTo>
                <a:close/>
                <a:moveTo>
                  <a:pt x="146" y="1086"/>
                </a:moveTo>
                <a:cubicBezTo>
                  <a:pt x="138" y="1086"/>
                  <a:pt x="131" y="1093"/>
                  <a:pt x="131" y="1101"/>
                </a:cubicBezTo>
                <a:cubicBezTo>
                  <a:pt x="131" y="1109"/>
                  <a:pt x="138" y="1116"/>
                  <a:pt x="146" y="1116"/>
                </a:cubicBezTo>
                <a:cubicBezTo>
                  <a:pt x="154" y="1116"/>
                  <a:pt x="161" y="1109"/>
                  <a:pt x="161" y="1101"/>
                </a:cubicBezTo>
                <a:cubicBezTo>
                  <a:pt x="161" y="1093"/>
                  <a:pt x="154" y="1086"/>
                  <a:pt x="146" y="1086"/>
                </a:cubicBezTo>
                <a:close/>
                <a:moveTo>
                  <a:pt x="146" y="1119"/>
                </a:moveTo>
                <a:cubicBezTo>
                  <a:pt x="138" y="1119"/>
                  <a:pt x="131" y="1126"/>
                  <a:pt x="131" y="1134"/>
                </a:cubicBezTo>
                <a:cubicBezTo>
                  <a:pt x="131" y="1142"/>
                  <a:pt x="138" y="1149"/>
                  <a:pt x="146" y="1149"/>
                </a:cubicBezTo>
                <a:cubicBezTo>
                  <a:pt x="154" y="1149"/>
                  <a:pt x="161" y="1142"/>
                  <a:pt x="161" y="1134"/>
                </a:cubicBezTo>
                <a:cubicBezTo>
                  <a:pt x="161" y="1126"/>
                  <a:pt x="154" y="1119"/>
                  <a:pt x="146" y="1119"/>
                </a:cubicBezTo>
                <a:close/>
                <a:moveTo>
                  <a:pt x="146" y="1152"/>
                </a:moveTo>
                <a:cubicBezTo>
                  <a:pt x="138" y="1152"/>
                  <a:pt x="131" y="1159"/>
                  <a:pt x="131" y="1167"/>
                </a:cubicBezTo>
                <a:cubicBezTo>
                  <a:pt x="131" y="1175"/>
                  <a:pt x="138" y="1182"/>
                  <a:pt x="146" y="1182"/>
                </a:cubicBezTo>
                <a:cubicBezTo>
                  <a:pt x="154" y="1182"/>
                  <a:pt x="161" y="1175"/>
                  <a:pt x="161" y="1167"/>
                </a:cubicBezTo>
                <a:cubicBezTo>
                  <a:pt x="161" y="1159"/>
                  <a:pt x="154" y="1152"/>
                  <a:pt x="146" y="1152"/>
                </a:cubicBezTo>
                <a:close/>
                <a:moveTo>
                  <a:pt x="146" y="1185"/>
                </a:moveTo>
                <a:cubicBezTo>
                  <a:pt x="138" y="1185"/>
                  <a:pt x="131" y="1192"/>
                  <a:pt x="131" y="1200"/>
                </a:cubicBezTo>
                <a:cubicBezTo>
                  <a:pt x="131" y="1208"/>
                  <a:pt x="138" y="1215"/>
                  <a:pt x="146" y="1215"/>
                </a:cubicBezTo>
                <a:cubicBezTo>
                  <a:pt x="154" y="1215"/>
                  <a:pt x="161" y="1208"/>
                  <a:pt x="161" y="1200"/>
                </a:cubicBezTo>
                <a:cubicBezTo>
                  <a:pt x="161" y="1192"/>
                  <a:pt x="154" y="1185"/>
                  <a:pt x="146" y="1185"/>
                </a:cubicBezTo>
                <a:close/>
                <a:moveTo>
                  <a:pt x="146" y="1218"/>
                </a:moveTo>
                <a:cubicBezTo>
                  <a:pt x="138" y="1218"/>
                  <a:pt x="131" y="1225"/>
                  <a:pt x="131" y="1233"/>
                </a:cubicBezTo>
                <a:cubicBezTo>
                  <a:pt x="131" y="1241"/>
                  <a:pt x="138" y="1248"/>
                  <a:pt x="146" y="1248"/>
                </a:cubicBezTo>
                <a:cubicBezTo>
                  <a:pt x="154" y="1248"/>
                  <a:pt x="161" y="1241"/>
                  <a:pt x="161" y="1233"/>
                </a:cubicBezTo>
                <a:cubicBezTo>
                  <a:pt x="161" y="1225"/>
                  <a:pt x="154" y="1218"/>
                  <a:pt x="146" y="1218"/>
                </a:cubicBezTo>
                <a:close/>
                <a:moveTo>
                  <a:pt x="146" y="1251"/>
                </a:moveTo>
                <a:cubicBezTo>
                  <a:pt x="138" y="1251"/>
                  <a:pt x="131" y="1258"/>
                  <a:pt x="131" y="1266"/>
                </a:cubicBezTo>
                <a:cubicBezTo>
                  <a:pt x="131" y="1274"/>
                  <a:pt x="138" y="1281"/>
                  <a:pt x="146" y="1281"/>
                </a:cubicBezTo>
                <a:cubicBezTo>
                  <a:pt x="154" y="1281"/>
                  <a:pt x="161" y="1274"/>
                  <a:pt x="161" y="1266"/>
                </a:cubicBezTo>
                <a:cubicBezTo>
                  <a:pt x="161" y="1258"/>
                  <a:pt x="154" y="1251"/>
                  <a:pt x="146" y="1251"/>
                </a:cubicBezTo>
                <a:close/>
                <a:moveTo>
                  <a:pt x="146" y="1284"/>
                </a:moveTo>
                <a:cubicBezTo>
                  <a:pt x="138" y="1284"/>
                  <a:pt x="131" y="1291"/>
                  <a:pt x="131" y="1299"/>
                </a:cubicBezTo>
                <a:cubicBezTo>
                  <a:pt x="131" y="1307"/>
                  <a:pt x="138" y="1314"/>
                  <a:pt x="146" y="1314"/>
                </a:cubicBezTo>
                <a:cubicBezTo>
                  <a:pt x="154" y="1314"/>
                  <a:pt x="161" y="1307"/>
                  <a:pt x="161" y="1299"/>
                </a:cubicBezTo>
                <a:cubicBezTo>
                  <a:pt x="161" y="1291"/>
                  <a:pt x="154" y="1284"/>
                  <a:pt x="146" y="1284"/>
                </a:cubicBezTo>
                <a:close/>
                <a:moveTo>
                  <a:pt x="146" y="1317"/>
                </a:moveTo>
                <a:cubicBezTo>
                  <a:pt x="138" y="1317"/>
                  <a:pt x="131" y="1323"/>
                  <a:pt x="131" y="1332"/>
                </a:cubicBezTo>
                <a:cubicBezTo>
                  <a:pt x="131" y="1340"/>
                  <a:pt x="138" y="1346"/>
                  <a:pt x="146" y="1346"/>
                </a:cubicBezTo>
                <a:cubicBezTo>
                  <a:pt x="154" y="1346"/>
                  <a:pt x="161" y="1340"/>
                  <a:pt x="161" y="1332"/>
                </a:cubicBezTo>
                <a:cubicBezTo>
                  <a:pt x="161" y="1323"/>
                  <a:pt x="154" y="1317"/>
                  <a:pt x="146" y="1317"/>
                </a:cubicBezTo>
                <a:close/>
                <a:moveTo>
                  <a:pt x="146" y="1350"/>
                </a:moveTo>
                <a:cubicBezTo>
                  <a:pt x="138" y="1350"/>
                  <a:pt x="131" y="1356"/>
                  <a:pt x="131" y="1365"/>
                </a:cubicBezTo>
                <a:cubicBezTo>
                  <a:pt x="131" y="1373"/>
                  <a:pt x="138" y="1379"/>
                  <a:pt x="146" y="1379"/>
                </a:cubicBezTo>
                <a:cubicBezTo>
                  <a:pt x="154" y="1379"/>
                  <a:pt x="161" y="1373"/>
                  <a:pt x="161" y="1365"/>
                </a:cubicBezTo>
                <a:cubicBezTo>
                  <a:pt x="161" y="1356"/>
                  <a:pt x="154" y="1350"/>
                  <a:pt x="146" y="1350"/>
                </a:cubicBezTo>
                <a:close/>
                <a:moveTo>
                  <a:pt x="146" y="1383"/>
                </a:moveTo>
                <a:cubicBezTo>
                  <a:pt x="138" y="1383"/>
                  <a:pt x="131" y="1389"/>
                  <a:pt x="131" y="1397"/>
                </a:cubicBezTo>
                <a:cubicBezTo>
                  <a:pt x="131" y="1406"/>
                  <a:pt x="138" y="1412"/>
                  <a:pt x="146" y="1412"/>
                </a:cubicBezTo>
                <a:cubicBezTo>
                  <a:pt x="154" y="1412"/>
                  <a:pt x="161" y="1406"/>
                  <a:pt x="161" y="1397"/>
                </a:cubicBezTo>
                <a:cubicBezTo>
                  <a:pt x="161" y="1389"/>
                  <a:pt x="154" y="1383"/>
                  <a:pt x="146" y="1383"/>
                </a:cubicBezTo>
                <a:close/>
                <a:moveTo>
                  <a:pt x="146" y="1416"/>
                </a:moveTo>
                <a:cubicBezTo>
                  <a:pt x="138" y="1416"/>
                  <a:pt x="131" y="1422"/>
                  <a:pt x="131" y="1430"/>
                </a:cubicBezTo>
                <a:cubicBezTo>
                  <a:pt x="131" y="1439"/>
                  <a:pt x="138" y="1445"/>
                  <a:pt x="146" y="1445"/>
                </a:cubicBezTo>
                <a:cubicBezTo>
                  <a:pt x="154" y="1445"/>
                  <a:pt x="161" y="1439"/>
                  <a:pt x="161" y="1430"/>
                </a:cubicBezTo>
                <a:cubicBezTo>
                  <a:pt x="161" y="1422"/>
                  <a:pt x="154" y="1416"/>
                  <a:pt x="146" y="1416"/>
                </a:cubicBezTo>
                <a:close/>
                <a:moveTo>
                  <a:pt x="179" y="0"/>
                </a:moveTo>
                <a:cubicBezTo>
                  <a:pt x="171" y="0"/>
                  <a:pt x="164" y="7"/>
                  <a:pt x="164" y="15"/>
                </a:cubicBezTo>
                <a:cubicBezTo>
                  <a:pt x="164" y="23"/>
                  <a:pt x="171" y="30"/>
                  <a:pt x="179" y="30"/>
                </a:cubicBezTo>
                <a:cubicBezTo>
                  <a:pt x="187" y="30"/>
                  <a:pt x="194" y="23"/>
                  <a:pt x="194" y="15"/>
                </a:cubicBezTo>
                <a:cubicBezTo>
                  <a:pt x="194" y="7"/>
                  <a:pt x="187" y="0"/>
                  <a:pt x="179" y="0"/>
                </a:cubicBezTo>
                <a:close/>
                <a:moveTo>
                  <a:pt x="179" y="33"/>
                </a:moveTo>
                <a:cubicBezTo>
                  <a:pt x="171" y="33"/>
                  <a:pt x="164" y="40"/>
                  <a:pt x="164" y="48"/>
                </a:cubicBezTo>
                <a:cubicBezTo>
                  <a:pt x="164" y="56"/>
                  <a:pt x="171" y="63"/>
                  <a:pt x="179" y="63"/>
                </a:cubicBezTo>
                <a:cubicBezTo>
                  <a:pt x="187" y="63"/>
                  <a:pt x="194" y="56"/>
                  <a:pt x="194" y="48"/>
                </a:cubicBezTo>
                <a:cubicBezTo>
                  <a:pt x="194" y="40"/>
                  <a:pt x="187" y="33"/>
                  <a:pt x="179" y="33"/>
                </a:cubicBezTo>
                <a:close/>
                <a:moveTo>
                  <a:pt x="179" y="66"/>
                </a:moveTo>
                <a:cubicBezTo>
                  <a:pt x="171" y="66"/>
                  <a:pt x="164" y="72"/>
                  <a:pt x="164" y="81"/>
                </a:cubicBezTo>
                <a:cubicBezTo>
                  <a:pt x="164" y="89"/>
                  <a:pt x="171" y="95"/>
                  <a:pt x="179" y="95"/>
                </a:cubicBezTo>
                <a:cubicBezTo>
                  <a:pt x="187" y="95"/>
                  <a:pt x="194" y="89"/>
                  <a:pt x="194" y="81"/>
                </a:cubicBezTo>
                <a:cubicBezTo>
                  <a:pt x="194" y="72"/>
                  <a:pt x="187" y="66"/>
                  <a:pt x="179" y="66"/>
                </a:cubicBezTo>
                <a:close/>
                <a:moveTo>
                  <a:pt x="179" y="99"/>
                </a:moveTo>
                <a:cubicBezTo>
                  <a:pt x="171" y="99"/>
                  <a:pt x="164" y="105"/>
                  <a:pt x="164" y="114"/>
                </a:cubicBezTo>
                <a:cubicBezTo>
                  <a:pt x="164" y="122"/>
                  <a:pt x="171" y="128"/>
                  <a:pt x="179" y="128"/>
                </a:cubicBezTo>
                <a:cubicBezTo>
                  <a:pt x="187" y="128"/>
                  <a:pt x="194" y="122"/>
                  <a:pt x="194" y="114"/>
                </a:cubicBezTo>
                <a:cubicBezTo>
                  <a:pt x="194" y="105"/>
                  <a:pt x="187" y="99"/>
                  <a:pt x="179" y="99"/>
                </a:cubicBezTo>
                <a:close/>
                <a:moveTo>
                  <a:pt x="179" y="132"/>
                </a:moveTo>
                <a:cubicBezTo>
                  <a:pt x="171" y="132"/>
                  <a:pt x="164" y="138"/>
                  <a:pt x="164" y="147"/>
                </a:cubicBezTo>
                <a:cubicBezTo>
                  <a:pt x="164" y="155"/>
                  <a:pt x="171" y="161"/>
                  <a:pt x="179" y="161"/>
                </a:cubicBezTo>
                <a:cubicBezTo>
                  <a:pt x="187" y="161"/>
                  <a:pt x="194" y="155"/>
                  <a:pt x="194" y="147"/>
                </a:cubicBezTo>
                <a:cubicBezTo>
                  <a:pt x="194" y="138"/>
                  <a:pt x="187" y="132"/>
                  <a:pt x="179" y="132"/>
                </a:cubicBezTo>
                <a:close/>
                <a:moveTo>
                  <a:pt x="179" y="165"/>
                </a:moveTo>
                <a:cubicBezTo>
                  <a:pt x="171" y="165"/>
                  <a:pt x="164" y="171"/>
                  <a:pt x="164" y="179"/>
                </a:cubicBezTo>
                <a:cubicBezTo>
                  <a:pt x="164" y="188"/>
                  <a:pt x="171" y="194"/>
                  <a:pt x="179" y="194"/>
                </a:cubicBezTo>
                <a:cubicBezTo>
                  <a:pt x="187" y="194"/>
                  <a:pt x="194" y="188"/>
                  <a:pt x="194" y="179"/>
                </a:cubicBezTo>
                <a:cubicBezTo>
                  <a:pt x="194" y="171"/>
                  <a:pt x="187" y="165"/>
                  <a:pt x="179" y="165"/>
                </a:cubicBezTo>
                <a:close/>
                <a:moveTo>
                  <a:pt x="179" y="198"/>
                </a:moveTo>
                <a:cubicBezTo>
                  <a:pt x="171" y="198"/>
                  <a:pt x="164" y="204"/>
                  <a:pt x="164" y="212"/>
                </a:cubicBezTo>
                <a:cubicBezTo>
                  <a:pt x="164" y="221"/>
                  <a:pt x="171" y="227"/>
                  <a:pt x="179" y="227"/>
                </a:cubicBezTo>
                <a:cubicBezTo>
                  <a:pt x="187" y="227"/>
                  <a:pt x="194" y="221"/>
                  <a:pt x="194" y="212"/>
                </a:cubicBezTo>
                <a:cubicBezTo>
                  <a:pt x="194" y="204"/>
                  <a:pt x="187" y="198"/>
                  <a:pt x="179" y="198"/>
                </a:cubicBezTo>
                <a:close/>
                <a:moveTo>
                  <a:pt x="179" y="230"/>
                </a:moveTo>
                <a:cubicBezTo>
                  <a:pt x="171" y="230"/>
                  <a:pt x="164" y="237"/>
                  <a:pt x="164" y="245"/>
                </a:cubicBezTo>
                <a:cubicBezTo>
                  <a:pt x="164" y="253"/>
                  <a:pt x="171" y="260"/>
                  <a:pt x="179" y="260"/>
                </a:cubicBezTo>
                <a:cubicBezTo>
                  <a:pt x="187" y="260"/>
                  <a:pt x="194" y="253"/>
                  <a:pt x="194" y="245"/>
                </a:cubicBezTo>
                <a:cubicBezTo>
                  <a:pt x="194" y="237"/>
                  <a:pt x="187" y="230"/>
                  <a:pt x="179" y="230"/>
                </a:cubicBezTo>
                <a:close/>
                <a:moveTo>
                  <a:pt x="179" y="263"/>
                </a:moveTo>
                <a:cubicBezTo>
                  <a:pt x="171" y="263"/>
                  <a:pt x="164" y="270"/>
                  <a:pt x="164" y="278"/>
                </a:cubicBezTo>
                <a:cubicBezTo>
                  <a:pt x="164" y="286"/>
                  <a:pt x="171" y="293"/>
                  <a:pt x="179" y="293"/>
                </a:cubicBezTo>
                <a:cubicBezTo>
                  <a:pt x="187" y="293"/>
                  <a:pt x="194" y="286"/>
                  <a:pt x="194" y="278"/>
                </a:cubicBezTo>
                <a:cubicBezTo>
                  <a:pt x="194" y="270"/>
                  <a:pt x="187" y="263"/>
                  <a:pt x="179" y="263"/>
                </a:cubicBezTo>
                <a:close/>
                <a:moveTo>
                  <a:pt x="179" y="296"/>
                </a:moveTo>
                <a:cubicBezTo>
                  <a:pt x="171" y="296"/>
                  <a:pt x="164" y="303"/>
                  <a:pt x="164" y="311"/>
                </a:cubicBezTo>
                <a:cubicBezTo>
                  <a:pt x="164" y="319"/>
                  <a:pt x="171" y="326"/>
                  <a:pt x="179" y="326"/>
                </a:cubicBezTo>
                <a:cubicBezTo>
                  <a:pt x="187" y="326"/>
                  <a:pt x="194" y="319"/>
                  <a:pt x="194" y="311"/>
                </a:cubicBezTo>
                <a:cubicBezTo>
                  <a:pt x="194" y="303"/>
                  <a:pt x="187" y="296"/>
                  <a:pt x="179" y="296"/>
                </a:cubicBezTo>
                <a:close/>
                <a:moveTo>
                  <a:pt x="179" y="329"/>
                </a:moveTo>
                <a:cubicBezTo>
                  <a:pt x="171" y="329"/>
                  <a:pt x="164" y="336"/>
                  <a:pt x="164" y="344"/>
                </a:cubicBezTo>
                <a:cubicBezTo>
                  <a:pt x="164" y="352"/>
                  <a:pt x="171" y="359"/>
                  <a:pt x="179" y="359"/>
                </a:cubicBezTo>
                <a:cubicBezTo>
                  <a:pt x="187" y="359"/>
                  <a:pt x="194" y="352"/>
                  <a:pt x="194" y="344"/>
                </a:cubicBezTo>
                <a:cubicBezTo>
                  <a:pt x="194" y="336"/>
                  <a:pt x="187" y="329"/>
                  <a:pt x="179" y="329"/>
                </a:cubicBezTo>
                <a:close/>
                <a:moveTo>
                  <a:pt x="179" y="362"/>
                </a:moveTo>
                <a:cubicBezTo>
                  <a:pt x="171" y="362"/>
                  <a:pt x="164" y="369"/>
                  <a:pt x="164" y="377"/>
                </a:cubicBezTo>
                <a:cubicBezTo>
                  <a:pt x="164" y="385"/>
                  <a:pt x="171" y="392"/>
                  <a:pt x="179" y="392"/>
                </a:cubicBezTo>
                <a:cubicBezTo>
                  <a:pt x="187" y="392"/>
                  <a:pt x="194" y="385"/>
                  <a:pt x="194" y="377"/>
                </a:cubicBezTo>
                <a:cubicBezTo>
                  <a:pt x="194" y="369"/>
                  <a:pt x="187" y="362"/>
                  <a:pt x="179" y="362"/>
                </a:cubicBezTo>
                <a:close/>
                <a:moveTo>
                  <a:pt x="179" y="395"/>
                </a:moveTo>
                <a:cubicBezTo>
                  <a:pt x="171" y="395"/>
                  <a:pt x="164" y="402"/>
                  <a:pt x="164" y="410"/>
                </a:cubicBezTo>
                <a:cubicBezTo>
                  <a:pt x="164" y="418"/>
                  <a:pt x="171" y="425"/>
                  <a:pt x="179" y="425"/>
                </a:cubicBezTo>
                <a:cubicBezTo>
                  <a:pt x="187" y="425"/>
                  <a:pt x="194" y="418"/>
                  <a:pt x="194" y="410"/>
                </a:cubicBezTo>
                <a:cubicBezTo>
                  <a:pt x="194" y="402"/>
                  <a:pt x="187" y="395"/>
                  <a:pt x="179" y="395"/>
                </a:cubicBezTo>
                <a:close/>
                <a:moveTo>
                  <a:pt x="179" y="428"/>
                </a:moveTo>
                <a:cubicBezTo>
                  <a:pt x="171" y="428"/>
                  <a:pt x="164" y="435"/>
                  <a:pt x="164" y="443"/>
                </a:cubicBezTo>
                <a:cubicBezTo>
                  <a:pt x="164" y="451"/>
                  <a:pt x="171" y="458"/>
                  <a:pt x="179" y="458"/>
                </a:cubicBezTo>
                <a:cubicBezTo>
                  <a:pt x="187" y="458"/>
                  <a:pt x="194" y="451"/>
                  <a:pt x="194" y="443"/>
                </a:cubicBezTo>
                <a:cubicBezTo>
                  <a:pt x="194" y="435"/>
                  <a:pt x="187" y="428"/>
                  <a:pt x="179" y="428"/>
                </a:cubicBezTo>
                <a:close/>
                <a:moveTo>
                  <a:pt x="179" y="461"/>
                </a:moveTo>
                <a:cubicBezTo>
                  <a:pt x="171" y="461"/>
                  <a:pt x="164" y="468"/>
                  <a:pt x="164" y="476"/>
                </a:cubicBezTo>
                <a:cubicBezTo>
                  <a:pt x="164" y="484"/>
                  <a:pt x="171" y="491"/>
                  <a:pt x="179" y="491"/>
                </a:cubicBezTo>
                <a:cubicBezTo>
                  <a:pt x="187" y="491"/>
                  <a:pt x="194" y="484"/>
                  <a:pt x="194" y="476"/>
                </a:cubicBezTo>
                <a:cubicBezTo>
                  <a:pt x="194" y="468"/>
                  <a:pt x="187" y="461"/>
                  <a:pt x="179" y="461"/>
                </a:cubicBezTo>
                <a:close/>
                <a:moveTo>
                  <a:pt x="179" y="494"/>
                </a:moveTo>
                <a:cubicBezTo>
                  <a:pt x="171" y="494"/>
                  <a:pt x="164" y="500"/>
                  <a:pt x="164" y="509"/>
                </a:cubicBezTo>
                <a:cubicBezTo>
                  <a:pt x="164" y="517"/>
                  <a:pt x="171" y="523"/>
                  <a:pt x="179" y="523"/>
                </a:cubicBezTo>
                <a:cubicBezTo>
                  <a:pt x="187" y="523"/>
                  <a:pt x="194" y="517"/>
                  <a:pt x="194" y="509"/>
                </a:cubicBezTo>
                <a:cubicBezTo>
                  <a:pt x="194" y="500"/>
                  <a:pt x="187" y="494"/>
                  <a:pt x="179" y="494"/>
                </a:cubicBezTo>
                <a:close/>
                <a:moveTo>
                  <a:pt x="179" y="527"/>
                </a:moveTo>
                <a:cubicBezTo>
                  <a:pt x="171" y="527"/>
                  <a:pt x="164" y="533"/>
                  <a:pt x="164" y="542"/>
                </a:cubicBezTo>
                <a:cubicBezTo>
                  <a:pt x="164" y="550"/>
                  <a:pt x="171" y="556"/>
                  <a:pt x="179" y="556"/>
                </a:cubicBezTo>
                <a:cubicBezTo>
                  <a:pt x="187" y="556"/>
                  <a:pt x="194" y="550"/>
                  <a:pt x="194" y="542"/>
                </a:cubicBezTo>
                <a:cubicBezTo>
                  <a:pt x="194" y="533"/>
                  <a:pt x="187" y="527"/>
                  <a:pt x="179" y="527"/>
                </a:cubicBezTo>
                <a:close/>
                <a:moveTo>
                  <a:pt x="179" y="560"/>
                </a:moveTo>
                <a:cubicBezTo>
                  <a:pt x="171" y="560"/>
                  <a:pt x="164" y="566"/>
                  <a:pt x="164" y="574"/>
                </a:cubicBezTo>
                <a:cubicBezTo>
                  <a:pt x="164" y="583"/>
                  <a:pt x="171" y="589"/>
                  <a:pt x="179" y="589"/>
                </a:cubicBezTo>
                <a:cubicBezTo>
                  <a:pt x="187" y="589"/>
                  <a:pt x="194" y="583"/>
                  <a:pt x="194" y="574"/>
                </a:cubicBezTo>
                <a:cubicBezTo>
                  <a:pt x="194" y="566"/>
                  <a:pt x="187" y="560"/>
                  <a:pt x="179" y="560"/>
                </a:cubicBezTo>
                <a:close/>
                <a:moveTo>
                  <a:pt x="179" y="593"/>
                </a:moveTo>
                <a:cubicBezTo>
                  <a:pt x="171" y="593"/>
                  <a:pt x="164" y="599"/>
                  <a:pt x="164" y="607"/>
                </a:cubicBezTo>
                <a:cubicBezTo>
                  <a:pt x="164" y="616"/>
                  <a:pt x="171" y="622"/>
                  <a:pt x="179" y="622"/>
                </a:cubicBezTo>
                <a:cubicBezTo>
                  <a:pt x="187" y="622"/>
                  <a:pt x="194" y="616"/>
                  <a:pt x="194" y="607"/>
                </a:cubicBezTo>
                <a:cubicBezTo>
                  <a:pt x="194" y="599"/>
                  <a:pt x="187" y="593"/>
                  <a:pt x="179" y="593"/>
                </a:cubicBezTo>
                <a:close/>
                <a:moveTo>
                  <a:pt x="179" y="625"/>
                </a:moveTo>
                <a:cubicBezTo>
                  <a:pt x="171" y="625"/>
                  <a:pt x="164" y="632"/>
                  <a:pt x="164" y="640"/>
                </a:cubicBezTo>
                <a:cubicBezTo>
                  <a:pt x="164" y="648"/>
                  <a:pt x="171" y="655"/>
                  <a:pt x="179" y="655"/>
                </a:cubicBezTo>
                <a:cubicBezTo>
                  <a:pt x="187" y="655"/>
                  <a:pt x="194" y="648"/>
                  <a:pt x="194" y="640"/>
                </a:cubicBezTo>
                <a:cubicBezTo>
                  <a:pt x="194" y="632"/>
                  <a:pt x="187" y="625"/>
                  <a:pt x="179" y="625"/>
                </a:cubicBezTo>
                <a:close/>
                <a:moveTo>
                  <a:pt x="179" y="658"/>
                </a:moveTo>
                <a:cubicBezTo>
                  <a:pt x="171" y="658"/>
                  <a:pt x="164" y="665"/>
                  <a:pt x="164" y="673"/>
                </a:cubicBezTo>
                <a:cubicBezTo>
                  <a:pt x="164" y="681"/>
                  <a:pt x="171" y="688"/>
                  <a:pt x="179" y="688"/>
                </a:cubicBezTo>
                <a:cubicBezTo>
                  <a:pt x="187" y="688"/>
                  <a:pt x="194" y="681"/>
                  <a:pt x="194" y="673"/>
                </a:cubicBezTo>
                <a:cubicBezTo>
                  <a:pt x="194" y="665"/>
                  <a:pt x="187" y="658"/>
                  <a:pt x="179" y="658"/>
                </a:cubicBezTo>
                <a:close/>
                <a:moveTo>
                  <a:pt x="179" y="691"/>
                </a:moveTo>
                <a:cubicBezTo>
                  <a:pt x="171" y="691"/>
                  <a:pt x="164" y="698"/>
                  <a:pt x="164" y="706"/>
                </a:cubicBezTo>
                <a:cubicBezTo>
                  <a:pt x="164" y="714"/>
                  <a:pt x="171" y="721"/>
                  <a:pt x="179" y="721"/>
                </a:cubicBezTo>
                <a:cubicBezTo>
                  <a:pt x="187" y="721"/>
                  <a:pt x="194" y="714"/>
                  <a:pt x="194" y="706"/>
                </a:cubicBezTo>
                <a:cubicBezTo>
                  <a:pt x="194" y="698"/>
                  <a:pt x="187" y="691"/>
                  <a:pt x="179" y="691"/>
                </a:cubicBezTo>
                <a:close/>
                <a:moveTo>
                  <a:pt x="179" y="724"/>
                </a:moveTo>
                <a:cubicBezTo>
                  <a:pt x="171" y="724"/>
                  <a:pt x="164" y="731"/>
                  <a:pt x="164" y="739"/>
                </a:cubicBezTo>
                <a:cubicBezTo>
                  <a:pt x="164" y="747"/>
                  <a:pt x="171" y="754"/>
                  <a:pt x="179" y="754"/>
                </a:cubicBezTo>
                <a:cubicBezTo>
                  <a:pt x="187" y="754"/>
                  <a:pt x="194" y="747"/>
                  <a:pt x="194" y="739"/>
                </a:cubicBezTo>
                <a:cubicBezTo>
                  <a:pt x="194" y="731"/>
                  <a:pt x="187" y="724"/>
                  <a:pt x="179" y="724"/>
                </a:cubicBezTo>
                <a:close/>
                <a:moveTo>
                  <a:pt x="179" y="757"/>
                </a:moveTo>
                <a:cubicBezTo>
                  <a:pt x="171" y="757"/>
                  <a:pt x="164" y="764"/>
                  <a:pt x="164" y="772"/>
                </a:cubicBezTo>
                <a:cubicBezTo>
                  <a:pt x="164" y="780"/>
                  <a:pt x="171" y="787"/>
                  <a:pt x="179" y="787"/>
                </a:cubicBezTo>
                <a:cubicBezTo>
                  <a:pt x="187" y="787"/>
                  <a:pt x="194" y="780"/>
                  <a:pt x="194" y="772"/>
                </a:cubicBezTo>
                <a:cubicBezTo>
                  <a:pt x="194" y="764"/>
                  <a:pt x="187" y="757"/>
                  <a:pt x="179" y="757"/>
                </a:cubicBezTo>
                <a:close/>
                <a:moveTo>
                  <a:pt x="179" y="790"/>
                </a:moveTo>
                <a:cubicBezTo>
                  <a:pt x="171" y="790"/>
                  <a:pt x="164" y="797"/>
                  <a:pt x="164" y="805"/>
                </a:cubicBezTo>
                <a:cubicBezTo>
                  <a:pt x="164" y="813"/>
                  <a:pt x="171" y="820"/>
                  <a:pt x="179" y="820"/>
                </a:cubicBezTo>
                <a:cubicBezTo>
                  <a:pt x="187" y="820"/>
                  <a:pt x="194" y="813"/>
                  <a:pt x="194" y="805"/>
                </a:cubicBezTo>
                <a:cubicBezTo>
                  <a:pt x="194" y="797"/>
                  <a:pt x="187" y="790"/>
                  <a:pt x="179" y="790"/>
                </a:cubicBezTo>
                <a:close/>
                <a:moveTo>
                  <a:pt x="179" y="823"/>
                </a:moveTo>
                <a:cubicBezTo>
                  <a:pt x="171" y="823"/>
                  <a:pt x="164" y="830"/>
                  <a:pt x="164" y="838"/>
                </a:cubicBezTo>
                <a:cubicBezTo>
                  <a:pt x="164" y="846"/>
                  <a:pt x="171" y="853"/>
                  <a:pt x="179" y="853"/>
                </a:cubicBezTo>
                <a:cubicBezTo>
                  <a:pt x="187" y="853"/>
                  <a:pt x="194" y="846"/>
                  <a:pt x="194" y="838"/>
                </a:cubicBezTo>
                <a:cubicBezTo>
                  <a:pt x="194" y="830"/>
                  <a:pt x="187" y="823"/>
                  <a:pt x="179" y="823"/>
                </a:cubicBezTo>
                <a:close/>
                <a:moveTo>
                  <a:pt x="179" y="856"/>
                </a:moveTo>
                <a:cubicBezTo>
                  <a:pt x="171" y="856"/>
                  <a:pt x="164" y="863"/>
                  <a:pt x="164" y="871"/>
                </a:cubicBezTo>
                <a:cubicBezTo>
                  <a:pt x="164" y="879"/>
                  <a:pt x="171" y="886"/>
                  <a:pt x="179" y="886"/>
                </a:cubicBezTo>
                <a:cubicBezTo>
                  <a:pt x="187" y="886"/>
                  <a:pt x="194" y="879"/>
                  <a:pt x="194" y="871"/>
                </a:cubicBezTo>
                <a:cubicBezTo>
                  <a:pt x="194" y="863"/>
                  <a:pt x="187" y="856"/>
                  <a:pt x="179" y="856"/>
                </a:cubicBezTo>
                <a:close/>
                <a:moveTo>
                  <a:pt x="179" y="889"/>
                </a:moveTo>
                <a:cubicBezTo>
                  <a:pt x="171" y="889"/>
                  <a:pt x="164" y="895"/>
                  <a:pt x="164" y="904"/>
                </a:cubicBezTo>
                <a:cubicBezTo>
                  <a:pt x="164" y="912"/>
                  <a:pt x="171" y="918"/>
                  <a:pt x="179" y="918"/>
                </a:cubicBezTo>
                <a:cubicBezTo>
                  <a:pt x="187" y="918"/>
                  <a:pt x="194" y="912"/>
                  <a:pt x="194" y="904"/>
                </a:cubicBezTo>
                <a:cubicBezTo>
                  <a:pt x="194" y="895"/>
                  <a:pt x="187" y="889"/>
                  <a:pt x="179" y="889"/>
                </a:cubicBezTo>
                <a:close/>
                <a:moveTo>
                  <a:pt x="179" y="922"/>
                </a:moveTo>
                <a:cubicBezTo>
                  <a:pt x="171" y="922"/>
                  <a:pt x="164" y="928"/>
                  <a:pt x="164" y="937"/>
                </a:cubicBezTo>
                <a:cubicBezTo>
                  <a:pt x="164" y="945"/>
                  <a:pt x="171" y="951"/>
                  <a:pt x="179" y="951"/>
                </a:cubicBezTo>
                <a:cubicBezTo>
                  <a:pt x="187" y="951"/>
                  <a:pt x="194" y="945"/>
                  <a:pt x="194" y="937"/>
                </a:cubicBezTo>
                <a:cubicBezTo>
                  <a:pt x="194" y="928"/>
                  <a:pt x="187" y="922"/>
                  <a:pt x="179" y="922"/>
                </a:cubicBezTo>
                <a:close/>
                <a:moveTo>
                  <a:pt x="179" y="955"/>
                </a:moveTo>
                <a:cubicBezTo>
                  <a:pt x="171" y="955"/>
                  <a:pt x="164" y="961"/>
                  <a:pt x="164" y="970"/>
                </a:cubicBezTo>
                <a:cubicBezTo>
                  <a:pt x="164" y="978"/>
                  <a:pt x="171" y="984"/>
                  <a:pt x="179" y="984"/>
                </a:cubicBezTo>
                <a:cubicBezTo>
                  <a:pt x="187" y="984"/>
                  <a:pt x="194" y="978"/>
                  <a:pt x="194" y="970"/>
                </a:cubicBezTo>
                <a:cubicBezTo>
                  <a:pt x="194" y="961"/>
                  <a:pt x="187" y="955"/>
                  <a:pt x="179" y="955"/>
                </a:cubicBezTo>
                <a:close/>
                <a:moveTo>
                  <a:pt x="179" y="988"/>
                </a:moveTo>
                <a:cubicBezTo>
                  <a:pt x="171" y="988"/>
                  <a:pt x="164" y="994"/>
                  <a:pt x="164" y="1002"/>
                </a:cubicBezTo>
                <a:cubicBezTo>
                  <a:pt x="164" y="1011"/>
                  <a:pt x="171" y="1017"/>
                  <a:pt x="179" y="1017"/>
                </a:cubicBezTo>
                <a:cubicBezTo>
                  <a:pt x="187" y="1017"/>
                  <a:pt x="194" y="1011"/>
                  <a:pt x="194" y="1002"/>
                </a:cubicBezTo>
                <a:cubicBezTo>
                  <a:pt x="194" y="994"/>
                  <a:pt x="187" y="988"/>
                  <a:pt x="179" y="988"/>
                </a:cubicBezTo>
                <a:close/>
                <a:moveTo>
                  <a:pt x="179" y="1021"/>
                </a:moveTo>
                <a:cubicBezTo>
                  <a:pt x="171" y="1021"/>
                  <a:pt x="164" y="1027"/>
                  <a:pt x="164" y="1035"/>
                </a:cubicBezTo>
                <a:cubicBezTo>
                  <a:pt x="164" y="1044"/>
                  <a:pt x="171" y="1050"/>
                  <a:pt x="179" y="1050"/>
                </a:cubicBezTo>
                <a:cubicBezTo>
                  <a:pt x="187" y="1050"/>
                  <a:pt x="194" y="1044"/>
                  <a:pt x="194" y="1035"/>
                </a:cubicBezTo>
                <a:cubicBezTo>
                  <a:pt x="194" y="1027"/>
                  <a:pt x="187" y="1021"/>
                  <a:pt x="179" y="1021"/>
                </a:cubicBezTo>
                <a:close/>
                <a:moveTo>
                  <a:pt x="179" y="1053"/>
                </a:moveTo>
                <a:cubicBezTo>
                  <a:pt x="171" y="1053"/>
                  <a:pt x="164" y="1060"/>
                  <a:pt x="164" y="1068"/>
                </a:cubicBezTo>
                <a:cubicBezTo>
                  <a:pt x="164" y="1076"/>
                  <a:pt x="171" y="1083"/>
                  <a:pt x="179" y="1083"/>
                </a:cubicBezTo>
                <a:cubicBezTo>
                  <a:pt x="187" y="1083"/>
                  <a:pt x="194" y="1076"/>
                  <a:pt x="194" y="1068"/>
                </a:cubicBezTo>
                <a:cubicBezTo>
                  <a:pt x="194" y="1060"/>
                  <a:pt x="187" y="1053"/>
                  <a:pt x="179" y="1053"/>
                </a:cubicBezTo>
                <a:close/>
                <a:moveTo>
                  <a:pt x="179" y="1086"/>
                </a:moveTo>
                <a:cubicBezTo>
                  <a:pt x="171" y="1086"/>
                  <a:pt x="164" y="1093"/>
                  <a:pt x="164" y="1101"/>
                </a:cubicBezTo>
                <a:cubicBezTo>
                  <a:pt x="164" y="1109"/>
                  <a:pt x="171" y="1116"/>
                  <a:pt x="179" y="1116"/>
                </a:cubicBezTo>
                <a:cubicBezTo>
                  <a:pt x="187" y="1116"/>
                  <a:pt x="194" y="1109"/>
                  <a:pt x="194" y="1101"/>
                </a:cubicBezTo>
                <a:cubicBezTo>
                  <a:pt x="194" y="1093"/>
                  <a:pt x="187" y="1086"/>
                  <a:pt x="179" y="1086"/>
                </a:cubicBezTo>
                <a:close/>
                <a:moveTo>
                  <a:pt x="179" y="1119"/>
                </a:moveTo>
                <a:cubicBezTo>
                  <a:pt x="171" y="1119"/>
                  <a:pt x="164" y="1126"/>
                  <a:pt x="164" y="1134"/>
                </a:cubicBezTo>
                <a:cubicBezTo>
                  <a:pt x="164" y="1142"/>
                  <a:pt x="171" y="1149"/>
                  <a:pt x="179" y="1149"/>
                </a:cubicBezTo>
                <a:cubicBezTo>
                  <a:pt x="187" y="1149"/>
                  <a:pt x="194" y="1142"/>
                  <a:pt x="194" y="1134"/>
                </a:cubicBezTo>
                <a:cubicBezTo>
                  <a:pt x="194" y="1126"/>
                  <a:pt x="187" y="1119"/>
                  <a:pt x="179" y="1119"/>
                </a:cubicBezTo>
                <a:close/>
                <a:moveTo>
                  <a:pt x="179" y="1152"/>
                </a:moveTo>
                <a:cubicBezTo>
                  <a:pt x="171" y="1152"/>
                  <a:pt x="164" y="1159"/>
                  <a:pt x="164" y="1167"/>
                </a:cubicBezTo>
                <a:cubicBezTo>
                  <a:pt x="164" y="1175"/>
                  <a:pt x="171" y="1182"/>
                  <a:pt x="179" y="1182"/>
                </a:cubicBezTo>
                <a:cubicBezTo>
                  <a:pt x="187" y="1182"/>
                  <a:pt x="194" y="1175"/>
                  <a:pt x="194" y="1167"/>
                </a:cubicBezTo>
                <a:cubicBezTo>
                  <a:pt x="194" y="1159"/>
                  <a:pt x="187" y="1152"/>
                  <a:pt x="179" y="1152"/>
                </a:cubicBezTo>
                <a:close/>
                <a:moveTo>
                  <a:pt x="179" y="1185"/>
                </a:moveTo>
                <a:cubicBezTo>
                  <a:pt x="171" y="1185"/>
                  <a:pt x="164" y="1192"/>
                  <a:pt x="164" y="1200"/>
                </a:cubicBezTo>
                <a:cubicBezTo>
                  <a:pt x="164" y="1208"/>
                  <a:pt x="171" y="1215"/>
                  <a:pt x="179" y="1215"/>
                </a:cubicBezTo>
                <a:cubicBezTo>
                  <a:pt x="187" y="1215"/>
                  <a:pt x="194" y="1208"/>
                  <a:pt x="194" y="1200"/>
                </a:cubicBezTo>
                <a:cubicBezTo>
                  <a:pt x="194" y="1192"/>
                  <a:pt x="187" y="1185"/>
                  <a:pt x="179" y="1185"/>
                </a:cubicBezTo>
                <a:close/>
                <a:moveTo>
                  <a:pt x="179" y="1218"/>
                </a:moveTo>
                <a:cubicBezTo>
                  <a:pt x="171" y="1218"/>
                  <a:pt x="164" y="1225"/>
                  <a:pt x="164" y="1233"/>
                </a:cubicBezTo>
                <a:cubicBezTo>
                  <a:pt x="164" y="1241"/>
                  <a:pt x="171" y="1248"/>
                  <a:pt x="179" y="1248"/>
                </a:cubicBezTo>
                <a:cubicBezTo>
                  <a:pt x="187" y="1248"/>
                  <a:pt x="194" y="1241"/>
                  <a:pt x="194" y="1233"/>
                </a:cubicBezTo>
                <a:cubicBezTo>
                  <a:pt x="194" y="1225"/>
                  <a:pt x="187" y="1218"/>
                  <a:pt x="179" y="1218"/>
                </a:cubicBezTo>
                <a:close/>
                <a:moveTo>
                  <a:pt x="179" y="1251"/>
                </a:moveTo>
                <a:cubicBezTo>
                  <a:pt x="171" y="1251"/>
                  <a:pt x="164" y="1258"/>
                  <a:pt x="164" y="1266"/>
                </a:cubicBezTo>
                <a:cubicBezTo>
                  <a:pt x="164" y="1274"/>
                  <a:pt x="171" y="1281"/>
                  <a:pt x="179" y="1281"/>
                </a:cubicBezTo>
                <a:cubicBezTo>
                  <a:pt x="187" y="1281"/>
                  <a:pt x="194" y="1274"/>
                  <a:pt x="194" y="1266"/>
                </a:cubicBezTo>
                <a:cubicBezTo>
                  <a:pt x="194" y="1258"/>
                  <a:pt x="187" y="1251"/>
                  <a:pt x="179" y="1251"/>
                </a:cubicBezTo>
                <a:close/>
                <a:moveTo>
                  <a:pt x="179" y="1284"/>
                </a:moveTo>
                <a:cubicBezTo>
                  <a:pt x="171" y="1284"/>
                  <a:pt x="164" y="1291"/>
                  <a:pt x="164" y="1299"/>
                </a:cubicBezTo>
                <a:cubicBezTo>
                  <a:pt x="164" y="1307"/>
                  <a:pt x="171" y="1314"/>
                  <a:pt x="179" y="1314"/>
                </a:cubicBezTo>
                <a:cubicBezTo>
                  <a:pt x="187" y="1314"/>
                  <a:pt x="194" y="1307"/>
                  <a:pt x="194" y="1299"/>
                </a:cubicBezTo>
                <a:cubicBezTo>
                  <a:pt x="194" y="1291"/>
                  <a:pt x="187" y="1284"/>
                  <a:pt x="179" y="1284"/>
                </a:cubicBezTo>
                <a:close/>
                <a:moveTo>
                  <a:pt x="179" y="1317"/>
                </a:moveTo>
                <a:cubicBezTo>
                  <a:pt x="171" y="1317"/>
                  <a:pt x="164" y="1323"/>
                  <a:pt x="164" y="1332"/>
                </a:cubicBezTo>
                <a:cubicBezTo>
                  <a:pt x="164" y="1340"/>
                  <a:pt x="171" y="1346"/>
                  <a:pt x="179" y="1346"/>
                </a:cubicBezTo>
                <a:cubicBezTo>
                  <a:pt x="187" y="1346"/>
                  <a:pt x="194" y="1340"/>
                  <a:pt x="194" y="1332"/>
                </a:cubicBezTo>
                <a:cubicBezTo>
                  <a:pt x="194" y="1323"/>
                  <a:pt x="187" y="1317"/>
                  <a:pt x="179" y="1317"/>
                </a:cubicBezTo>
                <a:close/>
                <a:moveTo>
                  <a:pt x="179" y="1350"/>
                </a:moveTo>
                <a:cubicBezTo>
                  <a:pt x="171" y="1350"/>
                  <a:pt x="164" y="1356"/>
                  <a:pt x="164" y="1365"/>
                </a:cubicBezTo>
                <a:cubicBezTo>
                  <a:pt x="164" y="1373"/>
                  <a:pt x="171" y="1379"/>
                  <a:pt x="179" y="1379"/>
                </a:cubicBezTo>
                <a:cubicBezTo>
                  <a:pt x="187" y="1379"/>
                  <a:pt x="194" y="1373"/>
                  <a:pt x="194" y="1365"/>
                </a:cubicBezTo>
                <a:cubicBezTo>
                  <a:pt x="194" y="1356"/>
                  <a:pt x="187" y="1350"/>
                  <a:pt x="179" y="1350"/>
                </a:cubicBezTo>
                <a:close/>
                <a:moveTo>
                  <a:pt x="179" y="1383"/>
                </a:moveTo>
                <a:cubicBezTo>
                  <a:pt x="171" y="1383"/>
                  <a:pt x="164" y="1389"/>
                  <a:pt x="164" y="1397"/>
                </a:cubicBezTo>
                <a:cubicBezTo>
                  <a:pt x="164" y="1406"/>
                  <a:pt x="171" y="1412"/>
                  <a:pt x="179" y="1412"/>
                </a:cubicBezTo>
                <a:cubicBezTo>
                  <a:pt x="187" y="1412"/>
                  <a:pt x="194" y="1406"/>
                  <a:pt x="194" y="1397"/>
                </a:cubicBezTo>
                <a:cubicBezTo>
                  <a:pt x="194" y="1389"/>
                  <a:pt x="187" y="1383"/>
                  <a:pt x="179" y="1383"/>
                </a:cubicBezTo>
                <a:close/>
                <a:moveTo>
                  <a:pt x="179" y="1416"/>
                </a:moveTo>
                <a:cubicBezTo>
                  <a:pt x="171" y="1416"/>
                  <a:pt x="164" y="1422"/>
                  <a:pt x="164" y="1430"/>
                </a:cubicBezTo>
                <a:cubicBezTo>
                  <a:pt x="164" y="1439"/>
                  <a:pt x="171" y="1445"/>
                  <a:pt x="179" y="1445"/>
                </a:cubicBezTo>
                <a:cubicBezTo>
                  <a:pt x="187" y="1445"/>
                  <a:pt x="194" y="1439"/>
                  <a:pt x="194" y="1430"/>
                </a:cubicBezTo>
                <a:cubicBezTo>
                  <a:pt x="194" y="1422"/>
                  <a:pt x="187" y="1416"/>
                  <a:pt x="179" y="1416"/>
                </a:cubicBezTo>
                <a:close/>
                <a:moveTo>
                  <a:pt x="212" y="0"/>
                </a:moveTo>
                <a:cubicBezTo>
                  <a:pt x="204" y="0"/>
                  <a:pt x="197" y="7"/>
                  <a:pt x="197" y="15"/>
                </a:cubicBezTo>
                <a:cubicBezTo>
                  <a:pt x="197" y="23"/>
                  <a:pt x="204" y="30"/>
                  <a:pt x="212" y="30"/>
                </a:cubicBezTo>
                <a:cubicBezTo>
                  <a:pt x="220" y="30"/>
                  <a:pt x="227" y="23"/>
                  <a:pt x="227" y="15"/>
                </a:cubicBezTo>
                <a:cubicBezTo>
                  <a:pt x="227" y="7"/>
                  <a:pt x="220" y="0"/>
                  <a:pt x="212" y="0"/>
                </a:cubicBezTo>
                <a:close/>
                <a:moveTo>
                  <a:pt x="212" y="33"/>
                </a:moveTo>
                <a:cubicBezTo>
                  <a:pt x="204" y="33"/>
                  <a:pt x="197" y="40"/>
                  <a:pt x="197" y="48"/>
                </a:cubicBezTo>
                <a:cubicBezTo>
                  <a:pt x="197" y="56"/>
                  <a:pt x="204" y="63"/>
                  <a:pt x="212" y="63"/>
                </a:cubicBezTo>
                <a:cubicBezTo>
                  <a:pt x="220" y="63"/>
                  <a:pt x="227" y="56"/>
                  <a:pt x="227" y="48"/>
                </a:cubicBezTo>
                <a:cubicBezTo>
                  <a:pt x="227" y="40"/>
                  <a:pt x="220" y="33"/>
                  <a:pt x="212" y="33"/>
                </a:cubicBezTo>
                <a:close/>
                <a:moveTo>
                  <a:pt x="212" y="66"/>
                </a:moveTo>
                <a:cubicBezTo>
                  <a:pt x="204" y="66"/>
                  <a:pt x="197" y="72"/>
                  <a:pt x="197" y="81"/>
                </a:cubicBezTo>
                <a:cubicBezTo>
                  <a:pt x="197" y="89"/>
                  <a:pt x="204" y="95"/>
                  <a:pt x="212" y="95"/>
                </a:cubicBezTo>
                <a:cubicBezTo>
                  <a:pt x="220" y="95"/>
                  <a:pt x="227" y="89"/>
                  <a:pt x="227" y="81"/>
                </a:cubicBezTo>
                <a:cubicBezTo>
                  <a:pt x="227" y="72"/>
                  <a:pt x="220" y="66"/>
                  <a:pt x="212" y="66"/>
                </a:cubicBezTo>
                <a:close/>
                <a:moveTo>
                  <a:pt x="212" y="99"/>
                </a:moveTo>
                <a:cubicBezTo>
                  <a:pt x="204" y="99"/>
                  <a:pt x="197" y="105"/>
                  <a:pt x="197" y="114"/>
                </a:cubicBezTo>
                <a:cubicBezTo>
                  <a:pt x="197" y="122"/>
                  <a:pt x="204" y="128"/>
                  <a:pt x="212" y="128"/>
                </a:cubicBezTo>
                <a:cubicBezTo>
                  <a:pt x="220" y="128"/>
                  <a:pt x="227" y="122"/>
                  <a:pt x="227" y="114"/>
                </a:cubicBezTo>
                <a:cubicBezTo>
                  <a:pt x="227" y="105"/>
                  <a:pt x="220" y="99"/>
                  <a:pt x="212" y="99"/>
                </a:cubicBezTo>
                <a:close/>
                <a:moveTo>
                  <a:pt x="212" y="132"/>
                </a:moveTo>
                <a:cubicBezTo>
                  <a:pt x="204" y="132"/>
                  <a:pt x="197" y="138"/>
                  <a:pt x="197" y="147"/>
                </a:cubicBezTo>
                <a:cubicBezTo>
                  <a:pt x="197" y="155"/>
                  <a:pt x="204" y="161"/>
                  <a:pt x="212" y="161"/>
                </a:cubicBezTo>
                <a:cubicBezTo>
                  <a:pt x="220" y="161"/>
                  <a:pt x="227" y="155"/>
                  <a:pt x="227" y="147"/>
                </a:cubicBezTo>
                <a:cubicBezTo>
                  <a:pt x="227" y="138"/>
                  <a:pt x="220" y="132"/>
                  <a:pt x="212" y="132"/>
                </a:cubicBezTo>
                <a:close/>
                <a:moveTo>
                  <a:pt x="212" y="165"/>
                </a:moveTo>
                <a:cubicBezTo>
                  <a:pt x="204" y="165"/>
                  <a:pt x="197" y="171"/>
                  <a:pt x="197" y="179"/>
                </a:cubicBezTo>
                <a:cubicBezTo>
                  <a:pt x="197" y="188"/>
                  <a:pt x="204" y="194"/>
                  <a:pt x="212" y="194"/>
                </a:cubicBezTo>
                <a:cubicBezTo>
                  <a:pt x="220" y="194"/>
                  <a:pt x="227" y="188"/>
                  <a:pt x="227" y="179"/>
                </a:cubicBezTo>
                <a:cubicBezTo>
                  <a:pt x="227" y="171"/>
                  <a:pt x="220" y="165"/>
                  <a:pt x="212" y="165"/>
                </a:cubicBezTo>
                <a:close/>
                <a:moveTo>
                  <a:pt x="212" y="198"/>
                </a:moveTo>
                <a:cubicBezTo>
                  <a:pt x="204" y="198"/>
                  <a:pt x="197" y="204"/>
                  <a:pt x="197" y="212"/>
                </a:cubicBezTo>
                <a:cubicBezTo>
                  <a:pt x="197" y="221"/>
                  <a:pt x="204" y="227"/>
                  <a:pt x="212" y="227"/>
                </a:cubicBezTo>
                <a:cubicBezTo>
                  <a:pt x="220" y="227"/>
                  <a:pt x="227" y="221"/>
                  <a:pt x="227" y="212"/>
                </a:cubicBezTo>
                <a:cubicBezTo>
                  <a:pt x="227" y="204"/>
                  <a:pt x="220" y="198"/>
                  <a:pt x="212" y="198"/>
                </a:cubicBezTo>
                <a:close/>
                <a:moveTo>
                  <a:pt x="212" y="230"/>
                </a:moveTo>
                <a:cubicBezTo>
                  <a:pt x="204" y="230"/>
                  <a:pt x="197" y="237"/>
                  <a:pt x="197" y="245"/>
                </a:cubicBezTo>
                <a:cubicBezTo>
                  <a:pt x="197" y="253"/>
                  <a:pt x="204" y="260"/>
                  <a:pt x="212" y="260"/>
                </a:cubicBezTo>
                <a:cubicBezTo>
                  <a:pt x="220" y="260"/>
                  <a:pt x="227" y="253"/>
                  <a:pt x="227" y="245"/>
                </a:cubicBezTo>
                <a:cubicBezTo>
                  <a:pt x="227" y="237"/>
                  <a:pt x="220" y="230"/>
                  <a:pt x="212" y="230"/>
                </a:cubicBezTo>
                <a:close/>
                <a:moveTo>
                  <a:pt x="212" y="263"/>
                </a:moveTo>
                <a:cubicBezTo>
                  <a:pt x="204" y="263"/>
                  <a:pt x="197" y="270"/>
                  <a:pt x="197" y="278"/>
                </a:cubicBezTo>
                <a:cubicBezTo>
                  <a:pt x="197" y="286"/>
                  <a:pt x="204" y="293"/>
                  <a:pt x="212" y="293"/>
                </a:cubicBezTo>
                <a:cubicBezTo>
                  <a:pt x="220" y="293"/>
                  <a:pt x="227" y="286"/>
                  <a:pt x="227" y="278"/>
                </a:cubicBezTo>
                <a:cubicBezTo>
                  <a:pt x="227" y="270"/>
                  <a:pt x="220" y="263"/>
                  <a:pt x="212" y="263"/>
                </a:cubicBezTo>
                <a:close/>
                <a:moveTo>
                  <a:pt x="212" y="296"/>
                </a:moveTo>
                <a:cubicBezTo>
                  <a:pt x="204" y="296"/>
                  <a:pt x="197" y="303"/>
                  <a:pt x="197" y="311"/>
                </a:cubicBezTo>
                <a:cubicBezTo>
                  <a:pt x="197" y="319"/>
                  <a:pt x="204" y="326"/>
                  <a:pt x="212" y="326"/>
                </a:cubicBezTo>
                <a:cubicBezTo>
                  <a:pt x="220" y="326"/>
                  <a:pt x="227" y="319"/>
                  <a:pt x="227" y="311"/>
                </a:cubicBezTo>
                <a:cubicBezTo>
                  <a:pt x="227" y="303"/>
                  <a:pt x="220" y="296"/>
                  <a:pt x="212" y="296"/>
                </a:cubicBezTo>
                <a:close/>
                <a:moveTo>
                  <a:pt x="212" y="329"/>
                </a:moveTo>
                <a:cubicBezTo>
                  <a:pt x="204" y="329"/>
                  <a:pt x="197" y="336"/>
                  <a:pt x="197" y="344"/>
                </a:cubicBezTo>
                <a:cubicBezTo>
                  <a:pt x="197" y="352"/>
                  <a:pt x="204" y="359"/>
                  <a:pt x="212" y="359"/>
                </a:cubicBezTo>
                <a:cubicBezTo>
                  <a:pt x="220" y="359"/>
                  <a:pt x="227" y="352"/>
                  <a:pt x="227" y="344"/>
                </a:cubicBezTo>
                <a:cubicBezTo>
                  <a:pt x="227" y="336"/>
                  <a:pt x="220" y="329"/>
                  <a:pt x="212" y="329"/>
                </a:cubicBezTo>
                <a:close/>
                <a:moveTo>
                  <a:pt x="212" y="362"/>
                </a:moveTo>
                <a:cubicBezTo>
                  <a:pt x="204" y="362"/>
                  <a:pt x="197" y="369"/>
                  <a:pt x="197" y="377"/>
                </a:cubicBezTo>
                <a:cubicBezTo>
                  <a:pt x="197" y="385"/>
                  <a:pt x="204" y="392"/>
                  <a:pt x="212" y="392"/>
                </a:cubicBezTo>
                <a:cubicBezTo>
                  <a:pt x="220" y="392"/>
                  <a:pt x="227" y="385"/>
                  <a:pt x="227" y="377"/>
                </a:cubicBezTo>
                <a:cubicBezTo>
                  <a:pt x="227" y="369"/>
                  <a:pt x="220" y="362"/>
                  <a:pt x="212" y="362"/>
                </a:cubicBezTo>
                <a:close/>
                <a:moveTo>
                  <a:pt x="212" y="395"/>
                </a:moveTo>
                <a:cubicBezTo>
                  <a:pt x="204" y="395"/>
                  <a:pt x="197" y="402"/>
                  <a:pt x="197" y="410"/>
                </a:cubicBezTo>
                <a:cubicBezTo>
                  <a:pt x="197" y="418"/>
                  <a:pt x="204" y="425"/>
                  <a:pt x="212" y="425"/>
                </a:cubicBezTo>
                <a:cubicBezTo>
                  <a:pt x="220" y="425"/>
                  <a:pt x="227" y="418"/>
                  <a:pt x="227" y="410"/>
                </a:cubicBezTo>
                <a:cubicBezTo>
                  <a:pt x="227" y="402"/>
                  <a:pt x="220" y="395"/>
                  <a:pt x="212" y="395"/>
                </a:cubicBezTo>
                <a:close/>
                <a:moveTo>
                  <a:pt x="212" y="428"/>
                </a:moveTo>
                <a:cubicBezTo>
                  <a:pt x="204" y="428"/>
                  <a:pt x="197" y="435"/>
                  <a:pt x="197" y="443"/>
                </a:cubicBezTo>
                <a:cubicBezTo>
                  <a:pt x="197" y="451"/>
                  <a:pt x="204" y="458"/>
                  <a:pt x="212" y="458"/>
                </a:cubicBezTo>
                <a:cubicBezTo>
                  <a:pt x="220" y="458"/>
                  <a:pt x="227" y="451"/>
                  <a:pt x="227" y="443"/>
                </a:cubicBezTo>
                <a:cubicBezTo>
                  <a:pt x="227" y="435"/>
                  <a:pt x="220" y="428"/>
                  <a:pt x="212" y="428"/>
                </a:cubicBezTo>
                <a:close/>
                <a:moveTo>
                  <a:pt x="212" y="461"/>
                </a:moveTo>
                <a:cubicBezTo>
                  <a:pt x="204" y="461"/>
                  <a:pt x="197" y="468"/>
                  <a:pt x="197" y="476"/>
                </a:cubicBezTo>
                <a:cubicBezTo>
                  <a:pt x="197" y="484"/>
                  <a:pt x="204" y="491"/>
                  <a:pt x="212" y="491"/>
                </a:cubicBezTo>
                <a:cubicBezTo>
                  <a:pt x="220" y="491"/>
                  <a:pt x="227" y="484"/>
                  <a:pt x="227" y="476"/>
                </a:cubicBezTo>
                <a:cubicBezTo>
                  <a:pt x="227" y="468"/>
                  <a:pt x="220" y="461"/>
                  <a:pt x="212" y="461"/>
                </a:cubicBezTo>
                <a:close/>
                <a:moveTo>
                  <a:pt x="212" y="494"/>
                </a:moveTo>
                <a:cubicBezTo>
                  <a:pt x="204" y="494"/>
                  <a:pt x="197" y="500"/>
                  <a:pt x="197" y="509"/>
                </a:cubicBezTo>
                <a:cubicBezTo>
                  <a:pt x="197" y="517"/>
                  <a:pt x="204" y="523"/>
                  <a:pt x="212" y="523"/>
                </a:cubicBezTo>
                <a:cubicBezTo>
                  <a:pt x="220" y="523"/>
                  <a:pt x="227" y="517"/>
                  <a:pt x="227" y="509"/>
                </a:cubicBezTo>
                <a:cubicBezTo>
                  <a:pt x="227" y="500"/>
                  <a:pt x="220" y="494"/>
                  <a:pt x="212" y="494"/>
                </a:cubicBezTo>
                <a:close/>
                <a:moveTo>
                  <a:pt x="212" y="527"/>
                </a:moveTo>
                <a:cubicBezTo>
                  <a:pt x="204" y="527"/>
                  <a:pt x="197" y="533"/>
                  <a:pt x="197" y="542"/>
                </a:cubicBezTo>
                <a:cubicBezTo>
                  <a:pt x="197" y="550"/>
                  <a:pt x="204" y="556"/>
                  <a:pt x="212" y="556"/>
                </a:cubicBezTo>
                <a:cubicBezTo>
                  <a:pt x="220" y="556"/>
                  <a:pt x="227" y="550"/>
                  <a:pt x="227" y="542"/>
                </a:cubicBezTo>
                <a:cubicBezTo>
                  <a:pt x="227" y="533"/>
                  <a:pt x="220" y="527"/>
                  <a:pt x="212" y="527"/>
                </a:cubicBezTo>
                <a:close/>
                <a:moveTo>
                  <a:pt x="212" y="560"/>
                </a:moveTo>
                <a:cubicBezTo>
                  <a:pt x="204" y="560"/>
                  <a:pt x="197" y="566"/>
                  <a:pt x="197" y="574"/>
                </a:cubicBezTo>
                <a:cubicBezTo>
                  <a:pt x="197" y="583"/>
                  <a:pt x="204" y="589"/>
                  <a:pt x="212" y="589"/>
                </a:cubicBezTo>
                <a:cubicBezTo>
                  <a:pt x="220" y="589"/>
                  <a:pt x="227" y="583"/>
                  <a:pt x="227" y="574"/>
                </a:cubicBezTo>
                <a:cubicBezTo>
                  <a:pt x="227" y="566"/>
                  <a:pt x="220" y="560"/>
                  <a:pt x="212" y="560"/>
                </a:cubicBezTo>
                <a:close/>
                <a:moveTo>
                  <a:pt x="212" y="593"/>
                </a:moveTo>
                <a:cubicBezTo>
                  <a:pt x="204" y="593"/>
                  <a:pt x="197" y="599"/>
                  <a:pt x="197" y="607"/>
                </a:cubicBezTo>
                <a:cubicBezTo>
                  <a:pt x="197" y="616"/>
                  <a:pt x="204" y="622"/>
                  <a:pt x="212" y="622"/>
                </a:cubicBezTo>
                <a:cubicBezTo>
                  <a:pt x="220" y="622"/>
                  <a:pt x="227" y="616"/>
                  <a:pt x="227" y="607"/>
                </a:cubicBezTo>
                <a:cubicBezTo>
                  <a:pt x="227" y="599"/>
                  <a:pt x="220" y="593"/>
                  <a:pt x="212" y="593"/>
                </a:cubicBezTo>
                <a:close/>
                <a:moveTo>
                  <a:pt x="212" y="625"/>
                </a:moveTo>
                <a:cubicBezTo>
                  <a:pt x="204" y="625"/>
                  <a:pt x="197" y="632"/>
                  <a:pt x="197" y="640"/>
                </a:cubicBezTo>
                <a:cubicBezTo>
                  <a:pt x="197" y="648"/>
                  <a:pt x="204" y="655"/>
                  <a:pt x="212" y="655"/>
                </a:cubicBezTo>
                <a:cubicBezTo>
                  <a:pt x="220" y="655"/>
                  <a:pt x="227" y="648"/>
                  <a:pt x="227" y="640"/>
                </a:cubicBezTo>
                <a:cubicBezTo>
                  <a:pt x="227" y="632"/>
                  <a:pt x="220" y="625"/>
                  <a:pt x="212" y="625"/>
                </a:cubicBezTo>
                <a:close/>
                <a:moveTo>
                  <a:pt x="212" y="658"/>
                </a:moveTo>
                <a:cubicBezTo>
                  <a:pt x="204" y="658"/>
                  <a:pt x="197" y="665"/>
                  <a:pt x="197" y="673"/>
                </a:cubicBezTo>
                <a:cubicBezTo>
                  <a:pt x="197" y="681"/>
                  <a:pt x="204" y="688"/>
                  <a:pt x="212" y="688"/>
                </a:cubicBezTo>
                <a:cubicBezTo>
                  <a:pt x="220" y="688"/>
                  <a:pt x="227" y="681"/>
                  <a:pt x="227" y="673"/>
                </a:cubicBezTo>
                <a:cubicBezTo>
                  <a:pt x="227" y="665"/>
                  <a:pt x="220" y="658"/>
                  <a:pt x="212" y="658"/>
                </a:cubicBezTo>
                <a:close/>
                <a:moveTo>
                  <a:pt x="212" y="691"/>
                </a:moveTo>
                <a:cubicBezTo>
                  <a:pt x="204" y="691"/>
                  <a:pt x="197" y="698"/>
                  <a:pt x="197" y="706"/>
                </a:cubicBezTo>
                <a:cubicBezTo>
                  <a:pt x="197" y="714"/>
                  <a:pt x="204" y="721"/>
                  <a:pt x="212" y="721"/>
                </a:cubicBezTo>
                <a:cubicBezTo>
                  <a:pt x="220" y="721"/>
                  <a:pt x="227" y="714"/>
                  <a:pt x="227" y="706"/>
                </a:cubicBezTo>
                <a:cubicBezTo>
                  <a:pt x="227" y="698"/>
                  <a:pt x="220" y="691"/>
                  <a:pt x="212" y="691"/>
                </a:cubicBezTo>
                <a:close/>
                <a:moveTo>
                  <a:pt x="212" y="724"/>
                </a:moveTo>
                <a:cubicBezTo>
                  <a:pt x="204" y="724"/>
                  <a:pt x="197" y="731"/>
                  <a:pt x="197" y="739"/>
                </a:cubicBezTo>
                <a:cubicBezTo>
                  <a:pt x="197" y="747"/>
                  <a:pt x="204" y="754"/>
                  <a:pt x="212" y="754"/>
                </a:cubicBezTo>
                <a:cubicBezTo>
                  <a:pt x="220" y="754"/>
                  <a:pt x="227" y="747"/>
                  <a:pt x="227" y="739"/>
                </a:cubicBezTo>
                <a:cubicBezTo>
                  <a:pt x="227" y="731"/>
                  <a:pt x="220" y="724"/>
                  <a:pt x="212" y="724"/>
                </a:cubicBezTo>
                <a:close/>
                <a:moveTo>
                  <a:pt x="212" y="757"/>
                </a:moveTo>
                <a:cubicBezTo>
                  <a:pt x="204" y="757"/>
                  <a:pt x="197" y="764"/>
                  <a:pt x="197" y="772"/>
                </a:cubicBezTo>
                <a:cubicBezTo>
                  <a:pt x="197" y="780"/>
                  <a:pt x="204" y="787"/>
                  <a:pt x="212" y="787"/>
                </a:cubicBezTo>
                <a:cubicBezTo>
                  <a:pt x="220" y="787"/>
                  <a:pt x="227" y="780"/>
                  <a:pt x="227" y="772"/>
                </a:cubicBezTo>
                <a:cubicBezTo>
                  <a:pt x="227" y="764"/>
                  <a:pt x="220" y="757"/>
                  <a:pt x="212" y="757"/>
                </a:cubicBezTo>
                <a:close/>
                <a:moveTo>
                  <a:pt x="212" y="790"/>
                </a:moveTo>
                <a:cubicBezTo>
                  <a:pt x="204" y="790"/>
                  <a:pt x="197" y="797"/>
                  <a:pt x="197" y="805"/>
                </a:cubicBezTo>
                <a:cubicBezTo>
                  <a:pt x="197" y="813"/>
                  <a:pt x="204" y="820"/>
                  <a:pt x="212" y="820"/>
                </a:cubicBezTo>
                <a:cubicBezTo>
                  <a:pt x="220" y="820"/>
                  <a:pt x="227" y="813"/>
                  <a:pt x="227" y="805"/>
                </a:cubicBezTo>
                <a:cubicBezTo>
                  <a:pt x="227" y="797"/>
                  <a:pt x="220" y="790"/>
                  <a:pt x="212" y="790"/>
                </a:cubicBezTo>
                <a:close/>
                <a:moveTo>
                  <a:pt x="212" y="823"/>
                </a:moveTo>
                <a:cubicBezTo>
                  <a:pt x="204" y="823"/>
                  <a:pt x="197" y="830"/>
                  <a:pt x="197" y="838"/>
                </a:cubicBezTo>
                <a:cubicBezTo>
                  <a:pt x="197" y="846"/>
                  <a:pt x="204" y="853"/>
                  <a:pt x="212" y="853"/>
                </a:cubicBezTo>
                <a:cubicBezTo>
                  <a:pt x="220" y="853"/>
                  <a:pt x="227" y="846"/>
                  <a:pt x="227" y="838"/>
                </a:cubicBezTo>
                <a:cubicBezTo>
                  <a:pt x="227" y="830"/>
                  <a:pt x="220" y="823"/>
                  <a:pt x="212" y="823"/>
                </a:cubicBezTo>
                <a:close/>
                <a:moveTo>
                  <a:pt x="212" y="856"/>
                </a:moveTo>
                <a:cubicBezTo>
                  <a:pt x="204" y="856"/>
                  <a:pt x="197" y="863"/>
                  <a:pt x="197" y="871"/>
                </a:cubicBezTo>
                <a:cubicBezTo>
                  <a:pt x="197" y="879"/>
                  <a:pt x="204" y="886"/>
                  <a:pt x="212" y="886"/>
                </a:cubicBezTo>
                <a:cubicBezTo>
                  <a:pt x="220" y="886"/>
                  <a:pt x="227" y="879"/>
                  <a:pt x="227" y="871"/>
                </a:cubicBezTo>
                <a:cubicBezTo>
                  <a:pt x="227" y="863"/>
                  <a:pt x="220" y="856"/>
                  <a:pt x="212" y="856"/>
                </a:cubicBezTo>
                <a:close/>
                <a:moveTo>
                  <a:pt x="212" y="889"/>
                </a:moveTo>
                <a:cubicBezTo>
                  <a:pt x="204" y="889"/>
                  <a:pt x="197" y="895"/>
                  <a:pt x="197" y="904"/>
                </a:cubicBezTo>
                <a:cubicBezTo>
                  <a:pt x="197" y="912"/>
                  <a:pt x="204" y="918"/>
                  <a:pt x="212" y="918"/>
                </a:cubicBezTo>
                <a:cubicBezTo>
                  <a:pt x="220" y="918"/>
                  <a:pt x="227" y="912"/>
                  <a:pt x="227" y="904"/>
                </a:cubicBezTo>
                <a:cubicBezTo>
                  <a:pt x="227" y="895"/>
                  <a:pt x="220" y="889"/>
                  <a:pt x="212" y="889"/>
                </a:cubicBezTo>
                <a:close/>
                <a:moveTo>
                  <a:pt x="212" y="922"/>
                </a:moveTo>
                <a:cubicBezTo>
                  <a:pt x="204" y="922"/>
                  <a:pt x="197" y="928"/>
                  <a:pt x="197" y="937"/>
                </a:cubicBezTo>
                <a:cubicBezTo>
                  <a:pt x="197" y="945"/>
                  <a:pt x="204" y="951"/>
                  <a:pt x="212" y="951"/>
                </a:cubicBezTo>
                <a:cubicBezTo>
                  <a:pt x="220" y="951"/>
                  <a:pt x="227" y="945"/>
                  <a:pt x="227" y="937"/>
                </a:cubicBezTo>
                <a:cubicBezTo>
                  <a:pt x="227" y="928"/>
                  <a:pt x="220" y="922"/>
                  <a:pt x="212" y="922"/>
                </a:cubicBezTo>
                <a:close/>
                <a:moveTo>
                  <a:pt x="212" y="955"/>
                </a:moveTo>
                <a:cubicBezTo>
                  <a:pt x="204" y="955"/>
                  <a:pt x="197" y="961"/>
                  <a:pt x="197" y="970"/>
                </a:cubicBezTo>
                <a:cubicBezTo>
                  <a:pt x="197" y="978"/>
                  <a:pt x="204" y="984"/>
                  <a:pt x="212" y="984"/>
                </a:cubicBezTo>
                <a:cubicBezTo>
                  <a:pt x="220" y="984"/>
                  <a:pt x="227" y="978"/>
                  <a:pt x="227" y="970"/>
                </a:cubicBezTo>
                <a:cubicBezTo>
                  <a:pt x="227" y="961"/>
                  <a:pt x="220" y="955"/>
                  <a:pt x="212" y="955"/>
                </a:cubicBezTo>
                <a:close/>
                <a:moveTo>
                  <a:pt x="212" y="988"/>
                </a:moveTo>
                <a:cubicBezTo>
                  <a:pt x="204" y="988"/>
                  <a:pt x="197" y="994"/>
                  <a:pt x="197" y="1002"/>
                </a:cubicBezTo>
                <a:cubicBezTo>
                  <a:pt x="197" y="1011"/>
                  <a:pt x="204" y="1017"/>
                  <a:pt x="212" y="1017"/>
                </a:cubicBezTo>
                <a:cubicBezTo>
                  <a:pt x="220" y="1017"/>
                  <a:pt x="227" y="1011"/>
                  <a:pt x="227" y="1002"/>
                </a:cubicBezTo>
                <a:cubicBezTo>
                  <a:pt x="227" y="994"/>
                  <a:pt x="220" y="988"/>
                  <a:pt x="212" y="988"/>
                </a:cubicBezTo>
                <a:close/>
                <a:moveTo>
                  <a:pt x="212" y="1021"/>
                </a:moveTo>
                <a:cubicBezTo>
                  <a:pt x="204" y="1021"/>
                  <a:pt x="197" y="1027"/>
                  <a:pt x="197" y="1035"/>
                </a:cubicBezTo>
                <a:cubicBezTo>
                  <a:pt x="197" y="1044"/>
                  <a:pt x="204" y="1050"/>
                  <a:pt x="212" y="1050"/>
                </a:cubicBezTo>
                <a:cubicBezTo>
                  <a:pt x="220" y="1050"/>
                  <a:pt x="227" y="1044"/>
                  <a:pt x="227" y="1035"/>
                </a:cubicBezTo>
                <a:cubicBezTo>
                  <a:pt x="227" y="1027"/>
                  <a:pt x="220" y="1021"/>
                  <a:pt x="212" y="1021"/>
                </a:cubicBezTo>
                <a:close/>
                <a:moveTo>
                  <a:pt x="212" y="1053"/>
                </a:moveTo>
                <a:cubicBezTo>
                  <a:pt x="204" y="1053"/>
                  <a:pt x="197" y="1060"/>
                  <a:pt x="197" y="1068"/>
                </a:cubicBezTo>
                <a:cubicBezTo>
                  <a:pt x="197" y="1076"/>
                  <a:pt x="204" y="1083"/>
                  <a:pt x="212" y="1083"/>
                </a:cubicBezTo>
                <a:cubicBezTo>
                  <a:pt x="220" y="1083"/>
                  <a:pt x="227" y="1076"/>
                  <a:pt x="227" y="1068"/>
                </a:cubicBezTo>
                <a:cubicBezTo>
                  <a:pt x="227" y="1060"/>
                  <a:pt x="220" y="1053"/>
                  <a:pt x="212" y="1053"/>
                </a:cubicBezTo>
                <a:close/>
                <a:moveTo>
                  <a:pt x="212" y="1086"/>
                </a:moveTo>
                <a:cubicBezTo>
                  <a:pt x="204" y="1086"/>
                  <a:pt x="197" y="1093"/>
                  <a:pt x="197" y="1101"/>
                </a:cubicBezTo>
                <a:cubicBezTo>
                  <a:pt x="197" y="1109"/>
                  <a:pt x="204" y="1116"/>
                  <a:pt x="212" y="1116"/>
                </a:cubicBezTo>
                <a:cubicBezTo>
                  <a:pt x="220" y="1116"/>
                  <a:pt x="227" y="1109"/>
                  <a:pt x="227" y="1101"/>
                </a:cubicBezTo>
                <a:cubicBezTo>
                  <a:pt x="227" y="1093"/>
                  <a:pt x="220" y="1086"/>
                  <a:pt x="212" y="1086"/>
                </a:cubicBezTo>
                <a:close/>
                <a:moveTo>
                  <a:pt x="212" y="1119"/>
                </a:moveTo>
                <a:cubicBezTo>
                  <a:pt x="204" y="1119"/>
                  <a:pt x="197" y="1126"/>
                  <a:pt x="197" y="1134"/>
                </a:cubicBezTo>
                <a:cubicBezTo>
                  <a:pt x="197" y="1142"/>
                  <a:pt x="204" y="1149"/>
                  <a:pt x="212" y="1149"/>
                </a:cubicBezTo>
                <a:cubicBezTo>
                  <a:pt x="220" y="1149"/>
                  <a:pt x="227" y="1142"/>
                  <a:pt x="227" y="1134"/>
                </a:cubicBezTo>
                <a:cubicBezTo>
                  <a:pt x="227" y="1126"/>
                  <a:pt x="220" y="1119"/>
                  <a:pt x="212" y="1119"/>
                </a:cubicBezTo>
                <a:close/>
                <a:moveTo>
                  <a:pt x="212" y="1152"/>
                </a:moveTo>
                <a:cubicBezTo>
                  <a:pt x="204" y="1152"/>
                  <a:pt x="197" y="1159"/>
                  <a:pt x="197" y="1167"/>
                </a:cubicBezTo>
                <a:cubicBezTo>
                  <a:pt x="197" y="1175"/>
                  <a:pt x="204" y="1182"/>
                  <a:pt x="212" y="1182"/>
                </a:cubicBezTo>
                <a:cubicBezTo>
                  <a:pt x="220" y="1182"/>
                  <a:pt x="227" y="1175"/>
                  <a:pt x="227" y="1167"/>
                </a:cubicBezTo>
                <a:cubicBezTo>
                  <a:pt x="227" y="1159"/>
                  <a:pt x="220" y="1152"/>
                  <a:pt x="212" y="1152"/>
                </a:cubicBezTo>
                <a:close/>
                <a:moveTo>
                  <a:pt x="212" y="1185"/>
                </a:moveTo>
                <a:cubicBezTo>
                  <a:pt x="204" y="1185"/>
                  <a:pt x="197" y="1192"/>
                  <a:pt x="197" y="1200"/>
                </a:cubicBezTo>
                <a:cubicBezTo>
                  <a:pt x="197" y="1208"/>
                  <a:pt x="204" y="1215"/>
                  <a:pt x="212" y="1215"/>
                </a:cubicBezTo>
                <a:cubicBezTo>
                  <a:pt x="220" y="1215"/>
                  <a:pt x="227" y="1208"/>
                  <a:pt x="227" y="1200"/>
                </a:cubicBezTo>
                <a:cubicBezTo>
                  <a:pt x="227" y="1192"/>
                  <a:pt x="220" y="1185"/>
                  <a:pt x="212" y="1185"/>
                </a:cubicBezTo>
                <a:close/>
                <a:moveTo>
                  <a:pt x="212" y="1218"/>
                </a:moveTo>
                <a:cubicBezTo>
                  <a:pt x="204" y="1218"/>
                  <a:pt x="197" y="1225"/>
                  <a:pt x="197" y="1233"/>
                </a:cubicBezTo>
                <a:cubicBezTo>
                  <a:pt x="197" y="1241"/>
                  <a:pt x="204" y="1248"/>
                  <a:pt x="212" y="1248"/>
                </a:cubicBezTo>
                <a:cubicBezTo>
                  <a:pt x="220" y="1248"/>
                  <a:pt x="227" y="1241"/>
                  <a:pt x="227" y="1233"/>
                </a:cubicBezTo>
                <a:cubicBezTo>
                  <a:pt x="227" y="1225"/>
                  <a:pt x="220" y="1218"/>
                  <a:pt x="212" y="1218"/>
                </a:cubicBezTo>
                <a:close/>
                <a:moveTo>
                  <a:pt x="212" y="1251"/>
                </a:moveTo>
                <a:cubicBezTo>
                  <a:pt x="204" y="1251"/>
                  <a:pt x="197" y="1258"/>
                  <a:pt x="197" y="1266"/>
                </a:cubicBezTo>
                <a:cubicBezTo>
                  <a:pt x="197" y="1274"/>
                  <a:pt x="204" y="1281"/>
                  <a:pt x="212" y="1281"/>
                </a:cubicBezTo>
                <a:cubicBezTo>
                  <a:pt x="220" y="1281"/>
                  <a:pt x="227" y="1274"/>
                  <a:pt x="227" y="1266"/>
                </a:cubicBezTo>
                <a:cubicBezTo>
                  <a:pt x="227" y="1258"/>
                  <a:pt x="220" y="1251"/>
                  <a:pt x="212" y="1251"/>
                </a:cubicBezTo>
                <a:close/>
                <a:moveTo>
                  <a:pt x="212" y="1284"/>
                </a:moveTo>
                <a:cubicBezTo>
                  <a:pt x="204" y="1284"/>
                  <a:pt x="197" y="1291"/>
                  <a:pt x="197" y="1299"/>
                </a:cubicBezTo>
                <a:cubicBezTo>
                  <a:pt x="197" y="1307"/>
                  <a:pt x="204" y="1314"/>
                  <a:pt x="212" y="1314"/>
                </a:cubicBezTo>
                <a:cubicBezTo>
                  <a:pt x="220" y="1314"/>
                  <a:pt x="227" y="1307"/>
                  <a:pt x="227" y="1299"/>
                </a:cubicBezTo>
                <a:cubicBezTo>
                  <a:pt x="227" y="1291"/>
                  <a:pt x="220" y="1284"/>
                  <a:pt x="212" y="1284"/>
                </a:cubicBezTo>
                <a:close/>
                <a:moveTo>
                  <a:pt x="212" y="1317"/>
                </a:moveTo>
                <a:cubicBezTo>
                  <a:pt x="204" y="1317"/>
                  <a:pt x="197" y="1323"/>
                  <a:pt x="197" y="1332"/>
                </a:cubicBezTo>
                <a:cubicBezTo>
                  <a:pt x="197" y="1340"/>
                  <a:pt x="204" y="1346"/>
                  <a:pt x="212" y="1346"/>
                </a:cubicBezTo>
                <a:cubicBezTo>
                  <a:pt x="220" y="1346"/>
                  <a:pt x="227" y="1340"/>
                  <a:pt x="227" y="1332"/>
                </a:cubicBezTo>
                <a:cubicBezTo>
                  <a:pt x="227" y="1323"/>
                  <a:pt x="220" y="1317"/>
                  <a:pt x="212" y="1317"/>
                </a:cubicBezTo>
                <a:close/>
                <a:moveTo>
                  <a:pt x="212" y="1350"/>
                </a:moveTo>
                <a:cubicBezTo>
                  <a:pt x="204" y="1350"/>
                  <a:pt x="197" y="1356"/>
                  <a:pt x="197" y="1365"/>
                </a:cubicBezTo>
                <a:cubicBezTo>
                  <a:pt x="197" y="1373"/>
                  <a:pt x="204" y="1379"/>
                  <a:pt x="212" y="1379"/>
                </a:cubicBezTo>
                <a:cubicBezTo>
                  <a:pt x="220" y="1379"/>
                  <a:pt x="227" y="1373"/>
                  <a:pt x="227" y="1365"/>
                </a:cubicBezTo>
                <a:cubicBezTo>
                  <a:pt x="227" y="1356"/>
                  <a:pt x="220" y="1350"/>
                  <a:pt x="212" y="1350"/>
                </a:cubicBezTo>
                <a:close/>
                <a:moveTo>
                  <a:pt x="212" y="1383"/>
                </a:moveTo>
                <a:cubicBezTo>
                  <a:pt x="204" y="1383"/>
                  <a:pt x="197" y="1389"/>
                  <a:pt x="197" y="1397"/>
                </a:cubicBezTo>
                <a:cubicBezTo>
                  <a:pt x="197" y="1406"/>
                  <a:pt x="204" y="1412"/>
                  <a:pt x="212" y="1412"/>
                </a:cubicBezTo>
                <a:cubicBezTo>
                  <a:pt x="220" y="1412"/>
                  <a:pt x="227" y="1406"/>
                  <a:pt x="227" y="1397"/>
                </a:cubicBezTo>
                <a:cubicBezTo>
                  <a:pt x="227" y="1389"/>
                  <a:pt x="220" y="1383"/>
                  <a:pt x="212" y="1383"/>
                </a:cubicBezTo>
                <a:close/>
                <a:moveTo>
                  <a:pt x="212" y="1416"/>
                </a:moveTo>
                <a:cubicBezTo>
                  <a:pt x="204" y="1416"/>
                  <a:pt x="197" y="1422"/>
                  <a:pt x="197" y="1430"/>
                </a:cubicBezTo>
                <a:cubicBezTo>
                  <a:pt x="197" y="1439"/>
                  <a:pt x="204" y="1445"/>
                  <a:pt x="212" y="1445"/>
                </a:cubicBezTo>
                <a:cubicBezTo>
                  <a:pt x="220" y="1445"/>
                  <a:pt x="227" y="1439"/>
                  <a:pt x="227" y="1430"/>
                </a:cubicBezTo>
                <a:cubicBezTo>
                  <a:pt x="227" y="1422"/>
                  <a:pt x="220" y="1416"/>
                  <a:pt x="212" y="1416"/>
                </a:cubicBezTo>
                <a:close/>
                <a:moveTo>
                  <a:pt x="245" y="0"/>
                </a:moveTo>
                <a:cubicBezTo>
                  <a:pt x="237" y="0"/>
                  <a:pt x="230" y="7"/>
                  <a:pt x="230" y="15"/>
                </a:cubicBezTo>
                <a:cubicBezTo>
                  <a:pt x="230" y="23"/>
                  <a:pt x="237" y="30"/>
                  <a:pt x="245" y="30"/>
                </a:cubicBezTo>
                <a:cubicBezTo>
                  <a:pt x="253" y="30"/>
                  <a:pt x="260" y="23"/>
                  <a:pt x="260" y="15"/>
                </a:cubicBezTo>
                <a:cubicBezTo>
                  <a:pt x="260" y="7"/>
                  <a:pt x="253" y="0"/>
                  <a:pt x="245" y="0"/>
                </a:cubicBezTo>
                <a:close/>
                <a:moveTo>
                  <a:pt x="245" y="33"/>
                </a:moveTo>
                <a:cubicBezTo>
                  <a:pt x="237" y="33"/>
                  <a:pt x="230" y="40"/>
                  <a:pt x="230" y="48"/>
                </a:cubicBezTo>
                <a:cubicBezTo>
                  <a:pt x="230" y="56"/>
                  <a:pt x="237" y="63"/>
                  <a:pt x="245" y="63"/>
                </a:cubicBezTo>
                <a:cubicBezTo>
                  <a:pt x="253" y="63"/>
                  <a:pt x="260" y="56"/>
                  <a:pt x="260" y="48"/>
                </a:cubicBezTo>
                <a:cubicBezTo>
                  <a:pt x="260" y="40"/>
                  <a:pt x="253" y="33"/>
                  <a:pt x="245" y="33"/>
                </a:cubicBezTo>
                <a:close/>
                <a:moveTo>
                  <a:pt x="245" y="66"/>
                </a:moveTo>
                <a:cubicBezTo>
                  <a:pt x="237" y="66"/>
                  <a:pt x="230" y="72"/>
                  <a:pt x="230" y="81"/>
                </a:cubicBezTo>
                <a:cubicBezTo>
                  <a:pt x="230" y="89"/>
                  <a:pt x="237" y="95"/>
                  <a:pt x="245" y="95"/>
                </a:cubicBezTo>
                <a:cubicBezTo>
                  <a:pt x="253" y="95"/>
                  <a:pt x="260" y="89"/>
                  <a:pt x="260" y="81"/>
                </a:cubicBezTo>
                <a:cubicBezTo>
                  <a:pt x="260" y="72"/>
                  <a:pt x="253" y="66"/>
                  <a:pt x="245" y="66"/>
                </a:cubicBezTo>
                <a:close/>
                <a:moveTo>
                  <a:pt x="245" y="99"/>
                </a:moveTo>
                <a:cubicBezTo>
                  <a:pt x="237" y="99"/>
                  <a:pt x="230" y="105"/>
                  <a:pt x="230" y="114"/>
                </a:cubicBezTo>
                <a:cubicBezTo>
                  <a:pt x="230" y="122"/>
                  <a:pt x="237" y="128"/>
                  <a:pt x="245" y="128"/>
                </a:cubicBezTo>
                <a:cubicBezTo>
                  <a:pt x="253" y="128"/>
                  <a:pt x="260" y="122"/>
                  <a:pt x="260" y="114"/>
                </a:cubicBezTo>
                <a:cubicBezTo>
                  <a:pt x="260" y="105"/>
                  <a:pt x="253" y="99"/>
                  <a:pt x="245" y="99"/>
                </a:cubicBezTo>
                <a:close/>
                <a:moveTo>
                  <a:pt x="245" y="132"/>
                </a:moveTo>
                <a:cubicBezTo>
                  <a:pt x="237" y="132"/>
                  <a:pt x="230" y="138"/>
                  <a:pt x="230" y="147"/>
                </a:cubicBezTo>
                <a:cubicBezTo>
                  <a:pt x="230" y="155"/>
                  <a:pt x="237" y="161"/>
                  <a:pt x="245" y="161"/>
                </a:cubicBezTo>
                <a:cubicBezTo>
                  <a:pt x="253" y="161"/>
                  <a:pt x="260" y="155"/>
                  <a:pt x="260" y="147"/>
                </a:cubicBezTo>
                <a:cubicBezTo>
                  <a:pt x="260" y="138"/>
                  <a:pt x="253" y="132"/>
                  <a:pt x="245" y="132"/>
                </a:cubicBezTo>
                <a:close/>
                <a:moveTo>
                  <a:pt x="245" y="165"/>
                </a:moveTo>
                <a:cubicBezTo>
                  <a:pt x="237" y="165"/>
                  <a:pt x="230" y="171"/>
                  <a:pt x="230" y="179"/>
                </a:cubicBezTo>
                <a:cubicBezTo>
                  <a:pt x="230" y="188"/>
                  <a:pt x="237" y="194"/>
                  <a:pt x="245" y="194"/>
                </a:cubicBezTo>
                <a:cubicBezTo>
                  <a:pt x="253" y="194"/>
                  <a:pt x="260" y="188"/>
                  <a:pt x="260" y="179"/>
                </a:cubicBezTo>
                <a:cubicBezTo>
                  <a:pt x="260" y="171"/>
                  <a:pt x="253" y="165"/>
                  <a:pt x="245" y="165"/>
                </a:cubicBezTo>
                <a:close/>
                <a:moveTo>
                  <a:pt x="245" y="198"/>
                </a:moveTo>
                <a:cubicBezTo>
                  <a:pt x="237" y="198"/>
                  <a:pt x="230" y="204"/>
                  <a:pt x="230" y="212"/>
                </a:cubicBezTo>
                <a:cubicBezTo>
                  <a:pt x="230" y="221"/>
                  <a:pt x="237" y="227"/>
                  <a:pt x="245" y="227"/>
                </a:cubicBezTo>
                <a:cubicBezTo>
                  <a:pt x="253" y="227"/>
                  <a:pt x="260" y="221"/>
                  <a:pt x="260" y="212"/>
                </a:cubicBezTo>
                <a:cubicBezTo>
                  <a:pt x="260" y="204"/>
                  <a:pt x="253" y="198"/>
                  <a:pt x="245" y="198"/>
                </a:cubicBezTo>
                <a:close/>
                <a:moveTo>
                  <a:pt x="245" y="230"/>
                </a:moveTo>
                <a:cubicBezTo>
                  <a:pt x="237" y="230"/>
                  <a:pt x="230" y="237"/>
                  <a:pt x="230" y="245"/>
                </a:cubicBezTo>
                <a:cubicBezTo>
                  <a:pt x="230" y="253"/>
                  <a:pt x="237" y="260"/>
                  <a:pt x="245" y="260"/>
                </a:cubicBezTo>
                <a:cubicBezTo>
                  <a:pt x="253" y="260"/>
                  <a:pt x="260" y="253"/>
                  <a:pt x="260" y="245"/>
                </a:cubicBezTo>
                <a:cubicBezTo>
                  <a:pt x="260" y="237"/>
                  <a:pt x="253" y="230"/>
                  <a:pt x="245" y="230"/>
                </a:cubicBezTo>
                <a:close/>
                <a:moveTo>
                  <a:pt x="245" y="263"/>
                </a:moveTo>
                <a:cubicBezTo>
                  <a:pt x="237" y="263"/>
                  <a:pt x="230" y="270"/>
                  <a:pt x="230" y="278"/>
                </a:cubicBezTo>
                <a:cubicBezTo>
                  <a:pt x="230" y="286"/>
                  <a:pt x="237" y="293"/>
                  <a:pt x="245" y="293"/>
                </a:cubicBezTo>
                <a:cubicBezTo>
                  <a:pt x="253" y="293"/>
                  <a:pt x="260" y="286"/>
                  <a:pt x="260" y="278"/>
                </a:cubicBezTo>
                <a:cubicBezTo>
                  <a:pt x="260" y="270"/>
                  <a:pt x="253" y="263"/>
                  <a:pt x="245" y="263"/>
                </a:cubicBezTo>
                <a:close/>
                <a:moveTo>
                  <a:pt x="245" y="296"/>
                </a:moveTo>
                <a:cubicBezTo>
                  <a:pt x="237" y="296"/>
                  <a:pt x="230" y="303"/>
                  <a:pt x="230" y="311"/>
                </a:cubicBezTo>
                <a:cubicBezTo>
                  <a:pt x="230" y="319"/>
                  <a:pt x="237" y="326"/>
                  <a:pt x="245" y="326"/>
                </a:cubicBezTo>
                <a:cubicBezTo>
                  <a:pt x="253" y="326"/>
                  <a:pt x="260" y="319"/>
                  <a:pt x="260" y="311"/>
                </a:cubicBezTo>
                <a:cubicBezTo>
                  <a:pt x="260" y="303"/>
                  <a:pt x="253" y="296"/>
                  <a:pt x="245" y="296"/>
                </a:cubicBezTo>
                <a:close/>
                <a:moveTo>
                  <a:pt x="245" y="329"/>
                </a:moveTo>
                <a:cubicBezTo>
                  <a:pt x="237" y="329"/>
                  <a:pt x="230" y="336"/>
                  <a:pt x="230" y="344"/>
                </a:cubicBezTo>
                <a:cubicBezTo>
                  <a:pt x="230" y="352"/>
                  <a:pt x="237" y="359"/>
                  <a:pt x="245" y="359"/>
                </a:cubicBezTo>
                <a:cubicBezTo>
                  <a:pt x="253" y="359"/>
                  <a:pt x="260" y="352"/>
                  <a:pt x="260" y="344"/>
                </a:cubicBezTo>
                <a:cubicBezTo>
                  <a:pt x="260" y="336"/>
                  <a:pt x="253" y="329"/>
                  <a:pt x="245" y="329"/>
                </a:cubicBezTo>
                <a:close/>
                <a:moveTo>
                  <a:pt x="245" y="362"/>
                </a:moveTo>
                <a:cubicBezTo>
                  <a:pt x="237" y="362"/>
                  <a:pt x="230" y="369"/>
                  <a:pt x="230" y="377"/>
                </a:cubicBezTo>
                <a:cubicBezTo>
                  <a:pt x="230" y="385"/>
                  <a:pt x="237" y="392"/>
                  <a:pt x="245" y="392"/>
                </a:cubicBezTo>
                <a:cubicBezTo>
                  <a:pt x="253" y="392"/>
                  <a:pt x="260" y="385"/>
                  <a:pt x="260" y="377"/>
                </a:cubicBezTo>
                <a:cubicBezTo>
                  <a:pt x="260" y="369"/>
                  <a:pt x="253" y="362"/>
                  <a:pt x="245" y="362"/>
                </a:cubicBezTo>
                <a:close/>
                <a:moveTo>
                  <a:pt x="245" y="395"/>
                </a:moveTo>
                <a:cubicBezTo>
                  <a:pt x="237" y="395"/>
                  <a:pt x="230" y="402"/>
                  <a:pt x="230" y="410"/>
                </a:cubicBezTo>
                <a:cubicBezTo>
                  <a:pt x="230" y="418"/>
                  <a:pt x="237" y="425"/>
                  <a:pt x="245" y="425"/>
                </a:cubicBezTo>
                <a:cubicBezTo>
                  <a:pt x="253" y="425"/>
                  <a:pt x="260" y="418"/>
                  <a:pt x="260" y="410"/>
                </a:cubicBezTo>
                <a:cubicBezTo>
                  <a:pt x="260" y="402"/>
                  <a:pt x="253" y="395"/>
                  <a:pt x="245" y="395"/>
                </a:cubicBezTo>
                <a:close/>
                <a:moveTo>
                  <a:pt x="245" y="428"/>
                </a:moveTo>
                <a:cubicBezTo>
                  <a:pt x="237" y="428"/>
                  <a:pt x="230" y="435"/>
                  <a:pt x="230" y="443"/>
                </a:cubicBezTo>
                <a:cubicBezTo>
                  <a:pt x="230" y="451"/>
                  <a:pt x="237" y="458"/>
                  <a:pt x="245" y="458"/>
                </a:cubicBezTo>
                <a:cubicBezTo>
                  <a:pt x="253" y="458"/>
                  <a:pt x="260" y="451"/>
                  <a:pt x="260" y="443"/>
                </a:cubicBezTo>
                <a:cubicBezTo>
                  <a:pt x="260" y="435"/>
                  <a:pt x="253" y="428"/>
                  <a:pt x="245" y="428"/>
                </a:cubicBezTo>
                <a:close/>
                <a:moveTo>
                  <a:pt x="245" y="461"/>
                </a:moveTo>
                <a:cubicBezTo>
                  <a:pt x="237" y="461"/>
                  <a:pt x="230" y="468"/>
                  <a:pt x="230" y="476"/>
                </a:cubicBezTo>
                <a:cubicBezTo>
                  <a:pt x="230" y="484"/>
                  <a:pt x="237" y="491"/>
                  <a:pt x="245" y="491"/>
                </a:cubicBezTo>
                <a:cubicBezTo>
                  <a:pt x="253" y="491"/>
                  <a:pt x="260" y="484"/>
                  <a:pt x="260" y="476"/>
                </a:cubicBezTo>
                <a:cubicBezTo>
                  <a:pt x="260" y="468"/>
                  <a:pt x="253" y="461"/>
                  <a:pt x="245" y="461"/>
                </a:cubicBezTo>
                <a:close/>
                <a:moveTo>
                  <a:pt x="245" y="494"/>
                </a:moveTo>
                <a:cubicBezTo>
                  <a:pt x="237" y="494"/>
                  <a:pt x="230" y="500"/>
                  <a:pt x="230" y="509"/>
                </a:cubicBezTo>
                <a:cubicBezTo>
                  <a:pt x="230" y="517"/>
                  <a:pt x="237" y="523"/>
                  <a:pt x="245" y="523"/>
                </a:cubicBezTo>
                <a:cubicBezTo>
                  <a:pt x="253" y="523"/>
                  <a:pt x="260" y="517"/>
                  <a:pt x="260" y="509"/>
                </a:cubicBezTo>
                <a:cubicBezTo>
                  <a:pt x="260" y="500"/>
                  <a:pt x="253" y="494"/>
                  <a:pt x="245" y="494"/>
                </a:cubicBezTo>
                <a:close/>
                <a:moveTo>
                  <a:pt x="245" y="527"/>
                </a:moveTo>
                <a:cubicBezTo>
                  <a:pt x="237" y="527"/>
                  <a:pt x="230" y="533"/>
                  <a:pt x="230" y="542"/>
                </a:cubicBezTo>
                <a:cubicBezTo>
                  <a:pt x="230" y="550"/>
                  <a:pt x="237" y="556"/>
                  <a:pt x="245" y="556"/>
                </a:cubicBezTo>
                <a:cubicBezTo>
                  <a:pt x="253" y="556"/>
                  <a:pt x="260" y="550"/>
                  <a:pt x="260" y="542"/>
                </a:cubicBezTo>
                <a:cubicBezTo>
                  <a:pt x="260" y="533"/>
                  <a:pt x="253" y="527"/>
                  <a:pt x="245" y="527"/>
                </a:cubicBezTo>
                <a:close/>
                <a:moveTo>
                  <a:pt x="245" y="560"/>
                </a:moveTo>
                <a:cubicBezTo>
                  <a:pt x="237" y="560"/>
                  <a:pt x="230" y="566"/>
                  <a:pt x="230" y="574"/>
                </a:cubicBezTo>
                <a:cubicBezTo>
                  <a:pt x="230" y="583"/>
                  <a:pt x="237" y="589"/>
                  <a:pt x="245" y="589"/>
                </a:cubicBezTo>
                <a:cubicBezTo>
                  <a:pt x="253" y="589"/>
                  <a:pt x="260" y="583"/>
                  <a:pt x="260" y="574"/>
                </a:cubicBezTo>
                <a:cubicBezTo>
                  <a:pt x="260" y="566"/>
                  <a:pt x="253" y="560"/>
                  <a:pt x="245" y="560"/>
                </a:cubicBezTo>
                <a:close/>
                <a:moveTo>
                  <a:pt x="245" y="593"/>
                </a:moveTo>
                <a:cubicBezTo>
                  <a:pt x="237" y="593"/>
                  <a:pt x="230" y="599"/>
                  <a:pt x="230" y="607"/>
                </a:cubicBezTo>
                <a:cubicBezTo>
                  <a:pt x="230" y="616"/>
                  <a:pt x="237" y="622"/>
                  <a:pt x="245" y="622"/>
                </a:cubicBezTo>
                <a:cubicBezTo>
                  <a:pt x="253" y="622"/>
                  <a:pt x="260" y="616"/>
                  <a:pt x="260" y="607"/>
                </a:cubicBezTo>
                <a:cubicBezTo>
                  <a:pt x="260" y="599"/>
                  <a:pt x="253" y="593"/>
                  <a:pt x="245" y="593"/>
                </a:cubicBezTo>
                <a:close/>
                <a:moveTo>
                  <a:pt x="245" y="625"/>
                </a:moveTo>
                <a:cubicBezTo>
                  <a:pt x="237" y="625"/>
                  <a:pt x="230" y="632"/>
                  <a:pt x="230" y="640"/>
                </a:cubicBezTo>
                <a:cubicBezTo>
                  <a:pt x="230" y="648"/>
                  <a:pt x="237" y="655"/>
                  <a:pt x="245" y="655"/>
                </a:cubicBezTo>
                <a:cubicBezTo>
                  <a:pt x="253" y="655"/>
                  <a:pt x="260" y="648"/>
                  <a:pt x="260" y="640"/>
                </a:cubicBezTo>
                <a:cubicBezTo>
                  <a:pt x="260" y="632"/>
                  <a:pt x="253" y="625"/>
                  <a:pt x="245" y="625"/>
                </a:cubicBezTo>
                <a:close/>
                <a:moveTo>
                  <a:pt x="245" y="658"/>
                </a:moveTo>
                <a:cubicBezTo>
                  <a:pt x="237" y="658"/>
                  <a:pt x="230" y="665"/>
                  <a:pt x="230" y="673"/>
                </a:cubicBezTo>
                <a:cubicBezTo>
                  <a:pt x="230" y="681"/>
                  <a:pt x="237" y="688"/>
                  <a:pt x="245" y="688"/>
                </a:cubicBezTo>
                <a:cubicBezTo>
                  <a:pt x="253" y="688"/>
                  <a:pt x="260" y="681"/>
                  <a:pt x="260" y="673"/>
                </a:cubicBezTo>
                <a:cubicBezTo>
                  <a:pt x="260" y="665"/>
                  <a:pt x="253" y="658"/>
                  <a:pt x="245" y="658"/>
                </a:cubicBezTo>
                <a:close/>
                <a:moveTo>
                  <a:pt x="245" y="691"/>
                </a:moveTo>
                <a:cubicBezTo>
                  <a:pt x="237" y="691"/>
                  <a:pt x="230" y="698"/>
                  <a:pt x="230" y="706"/>
                </a:cubicBezTo>
                <a:cubicBezTo>
                  <a:pt x="230" y="714"/>
                  <a:pt x="237" y="721"/>
                  <a:pt x="245" y="721"/>
                </a:cubicBezTo>
                <a:cubicBezTo>
                  <a:pt x="253" y="721"/>
                  <a:pt x="260" y="714"/>
                  <a:pt x="260" y="706"/>
                </a:cubicBezTo>
                <a:cubicBezTo>
                  <a:pt x="260" y="698"/>
                  <a:pt x="253" y="691"/>
                  <a:pt x="245" y="691"/>
                </a:cubicBezTo>
                <a:close/>
                <a:moveTo>
                  <a:pt x="245" y="724"/>
                </a:moveTo>
                <a:cubicBezTo>
                  <a:pt x="237" y="724"/>
                  <a:pt x="230" y="731"/>
                  <a:pt x="230" y="739"/>
                </a:cubicBezTo>
                <a:cubicBezTo>
                  <a:pt x="230" y="747"/>
                  <a:pt x="237" y="754"/>
                  <a:pt x="245" y="754"/>
                </a:cubicBezTo>
                <a:cubicBezTo>
                  <a:pt x="253" y="754"/>
                  <a:pt x="260" y="747"/>
                  <a:pt x="260" y="739"/>
                </a:cubicBezTo>
                <a:cubicBezTo>
                  <a:pt x="260" y="731"/>
                  <a:pt x="253" y="724"/>
                  <a:pt x="245" y="724"/>
                </a:cubicBezTo>
                <a:close/>
                <a:moveTo>
                  <a:pt x="245" y="757"/>
                </a:moveTo>
                <a:cubicBezTo>
                  <a:pt x="237" y="757"/>
                  <a:pt x="230" y="764"/>
                  <a:pt x="230" y="772"/>
                </a:cubicBezTo>
                <a:cubicBezTo>
                  <a:pt x="230" y="780"/>
                  <a:pt x="237" y="787"/>
                  <a:pt x="245" y="787"/>
                </a:cubicBezTo>
                <a:cubicBezTo>
                  <a:pt x="253" y="787"/>
                  <a:pt x="260" y="780"/>
                  <a:pt x="260" y="772"/>
                </a:cubicBezTo>
                <a:cubicBezTo>
                  <a:pt x="260" y="764"/>
                  <a:pt x="253" y="757"/>
                  <a:pt x="245" y="757"/>
                </a:cubicBezTo>
                <a:close/>
                <a:moveTo>
                  <a:pt x="245" y="790"/>
                </a:moveTo>
                <a:cubicBezTo>
                  <a:pt x="237" y="790"/>
                  <a:pt x="230" y="797"/>
                  <a:pt x="230" y="805"/>
                </a:cubicBezTo>
                <a:cubicBezTo>
                  <a:pt x="230" y="813"/>
                  <a:pt x="237" y="820"/>
                  <a:pt x="245" y="820"/>
                </a:cubicBezTo>
                <a:cubicBezTo>
                  <a:pt x="253" y="820"/>
                  <a:pt x="260" y="813"/>
                  <a:pt x="260" y="805"/>
                </a:cubicBezTo>
                <a:cubicBezTo>
                  <a:pt x="260" y="797"/>
                  <a:pt x="253" y="790"/>
                  <a:pt x="245" y="790"/>
                </a:cubicBezTo>
                <a:close/>
                <a:moveTo>
                  <a:pt x="245" y="823"/>
                </a:moveTo>
                <a:cubicBezTo>
                  <a:pt x="237" y="823"/>
                  <a:pt x="230" y="830"/>
                  <a:pt x="230" y="838"/>
                </a:cubicBezTo>
                <a:cubicBezTo>
                  <a:pt x="230" y="846"/>
                  <a:pt x="237" y="853"/>
                  <a:pt x="245" y="853"/>
                </a:cubicBezTo>
                <a:cubicBezTo>
                  <a:pt x="253" y="853"/>
                  <a:pt x="260" y="846"/>
                  <a:pt x="260" y="838"/>
                </a:cubicBezTo>
                <a:cubicBezTo>
                  <a:pt x="260" y="830"/>
                  <a:pt x="253" y="823"/>
                  <a:pt x="245" y="823"/>
                </a:cubicBezTo>
                <a:close/>
                <a:moveTo>
                  <a:pt x="245" y="856"/>
                </a:moveTo>
                <a:cubicBezTo>
                  <a:pt x="237" y="856"/>
                  <a:pt x="230" y="863"/>
                  <a:pt x="230" y="871"/>
                </a:cubicBezTo>
                <a:cubicBezTo>
                  <a:pt x="230" y="879"/>
                  <a:pt x="237" y="886"/>
                  <a:pt x="245" y="886"/>
                </a:cubicBezTo>
                <a:cubicBezTo>
                  <a:pt x="253" y="886"/>
                  <a:pt x="260" y="879"/>
                  <a:pt x="260" y="871"/>
                </a:cubicBezTo>
                <a:cubicBezTo>
                  <a:pt x="260" y="863"/>
                  <a:pt x="253" y="856"/>
                  <a:pt x="245" y="856"/>
                </a:cubicBezTo>
                <a:close/>
                <a:moveTo>
                  <a:pt x="245" y="889"/>
                </a:moveTo>
                <a:cubicBezTo>
                  <a:pt x="237" y="889"/>
                  <a:pt x="230" y="895"/>
                  <a:pt x="230" y="904"/>
                </a:cubicBezTo>
                <a:cubicBezTo>
                  <a:pt x="230" y="912"/>
                  <a:pt x="237" y="918"/>
                  <a:pt x="245" y="918"/>
                </a:cubicBezTo>
                <a:cubicBezTo>
                  <a:pt x="253" y="918"/>
                  <a:pt x="260" y="912"/>
                  <a:pt x="260" y="904"/>
                </a:cubicBezTo>
                <a:cubicBezTo>
                  <a:pt x="260" y="895"/>
                  <a:pt x="253" y="889"/>
                  <a:pt x="245" y="889"/>
                </a:cubicBezTo>
                <a:close/>
                <a:moveTo>
                  <a:pt x="245" y="922"/>
                </a:moveTo>
                <a:cubicBezTo>
                  <a:pt x="237" y="922"/>
                  <a:pt x="230" y="928"/>
                  <a:pt x="230" y="937"/>
                </a:cubicBezTo>
                <a:cubicBezTo>
                  <a:pt x="230" y="945"/>
                  <a:pt x="237" y="951"/>
                  <a:pt x="245" y="951"/>
                </a:cubicBezTo>
                <a:cubicBezTo>
                  <a:pt x="253" y="951"/>
                  <a:pt x="260" y="945"/>
                  <a:pt x="260" y="937"/>
                </a:cubicBezTo>
                <a:cubicBezTo>
                  <a:pt x="260" y="928"/>
                  <a:pt x="253" y="922"/>
                  <a:pt x="245" y="922"/>
                </a:cubicBezTo>
                <a:close/>
                <a:moveTo>
                  <a:pt x="245" y="955"/>
                </a:moveTo>
                <a:cubicBezTo>
                  <a:pt x="237" y="955"/>
                  <a:pt x="230" y="961"/>
                  <a:pt x="230" y="970"/>
                </a:cubicBezTo>
                <a:cubicBezTo>
                  <a:pt x="230" y="978"/>
                  <a:pt x="237" y="984"/>
                  <a:pt x="245" y="984"/>
                </a:cubicBezTo>
                <a:cubicBezTo>
                  <a:pt x="253" y="984"/>
                  <a:pt x="260" y="978"/>
                  <a:pt x="260" y="970"/>
                </a:cubicBezTo>
                <a:cubicBezTo>
                  <a:pt x="260" y="961"/>
                  <a:pt x="253" y="955"/>
                  <a:pt x="245" y="955"/>
                </a:cubicBezTo>
                <a:close/>
                <a:moveTo>
                  <a:pt x="245" y="988"/>
                </a:moveTo>
                <a:cubicBezTo>
                  <a:pt x="237" y="988"/>
                  <a:pt x="230" y="994"/>
                  <a:pt x="230" y="1002"/>
                </a:cubicBezTo>
                <a:cubicBezTo>
                  <a:pt x="230" y="1011"/>
                  <a:pt x="237" y="1017"/>
                  <a:pt x="245" y="1017"/>
                </a:cubicBezTo>
                <a:cubicBezTo>
                  <a:pt x="253" y="1017"/>
                  <a:pt x="260" y="1011"/>
                  <a:pt x="260" y="1002"/>
                </a:cubicBezTo>
                <a:cubicBezTo>
                  <a:pt x="260" y="994"/>
                  <a:pt x="253" y="988"/>
                  <a:pt x="245" y="988"/>
                </a:cubicBezTo>
                <a:close/>
                <a:moveTo>
                  <a:pt x="245" y="1021"/>
                </a:moveTo>
                <a:cubicBezTo>
                  <a:pt x="237" y="1021"/>
                  <a:pt x="230" y="1027"/>
                  <a:pt x="230" y="1035"/>
                </a:cubicBezTo>
                <a:cubicBezTo>
                  <a:pt x="230" y="1044"/>
                  <a:pt x="237" y="1050"/>
                  <a:pt x="245" y="1050"/>
                </a:cubicBezTo>
                <a:cubicBezTo>
                  <a:pt x="253" y="1050"/>
                  <a:pt x="260" y="1044"/>
                  <a:pt x="260" y="1035"/>
                </a:cubicBezTo>
                <a:cubicBezTo>
                  <a:pt x="260" y="1027"/>
                  <a:pt x="253" y="1021"/>
                  <a:pt x="245" y="1021"/>
                </a:cubicBezTo>
                <a:close/>
                <a:moveTo>
                  <a:pt x="245" y="1053"/>
                </a:moveTo>
                <a:cubicBezTo>
                  <a:pt x="237" y="1053"/>
                  <a:pt x="230" y="1060"/>
                  <a:pt x="230" y="1068"/>
                </a:cubicBezTo>
                <a:cubicBezTo>
                  <a:pt x="230" y="1076"/>
                  <a:pt x="237" y="1083"/>
                  <a:pt x="245" y="1083"/>
                </a:cubicBezTo>
                <a:cubicBezTo>
                  <a:pt x="253" y="1083"/>
                  <a:pt x="260" y="1076"/>
                  <a:pt x="260" y="1068"/>
                </a:cubicBezTo>
                <a:cubicBezTo>
                  <a:pt x="260" y="1060"/>
                  <a:pt x="253" y="1053"/>
                  <a:pt x="245" y="1053"/>
                </a:cubicBezTo>
                <a:close/>
                <a:moveTo>
                  <a:pt x="245" y="1086"/>
                </a:moveTo>
                <a:cubicBezTo>
                  <a:pt x="237" y="1086"/>
                  <a:pt x="230" y="1093"/>
                  <a:pt x="230" y="1101"/>
                </a:cubicBezTo>
                <a:cubicBezTo>
                  <a:pt x="230" y="1109"/>
                  <a:pt x="237" y="1116"/>
                  <a:pt x="245" y="1116"/>
                </a:cubicBezTo>
                <a:cubicBezTo>
                  <a:pt x="253" y="1116"/>
                  <a:pt x="260" y="1109"/>
                  <a:pt x="260" y="1101"/>
                </a:cubicBezTo>
                <a:cubicBezTo>
                  <a:pt x="260" y="1093"/>
                  <a:pt x="253" y="1086"/>
                  <a:pt x="245" y="1086"/>
                </a:cubicBezTo>
                <a:close/>
                <a:moveTo>
                  <a:pt x="245" y="1119"/>
                </a:moveTo>
                <a:cubicBezTo>
                  <a:pt x="237" y="1119"/>
                  <a:pt x="230" y="1126"/>
                  <a:pt x="230" y="1134"/>
                </a:cubicBezTo>
                <a:cubicBezTo>
                  <a:pt x="230" y="1142"/>
                  <a:pt x="237" y="1149"/>
                  <a:pt x="245" y="1149"/>
                </a:cubicBezTo>
                <a:cubicBezTo>
                  <a:pt x="253" y="1149"/>
                  <a:pt x="260" y="1142"/>
                  <a:pt x="260" y="1134"/>
                </a:cubicBezTo>
                <a:cubicBezTo>
                  <a:pt x="260" y="1126"/>
                  <a:pt x="253" y="1119"/>
                  <a:pt x="245" y="1119"/>
                </a:cubicBezTo>
                <a:close/>
                <a:moveTo>
                  <a:pt x="245" y="1152"/>
                </a:moveTo>
                <a:cubicBezTo>
                  <a:pt x="237" y="1152"/>
                  <a:pt x="230" y="1159"/>
                  <a:pt x="230" y="1167"/>
                </a:cubicBezTo>
                <a:cubicBezTo>
                  <a:pt x="230" y="1175"/>
                  <a:pt x="237" y="1182"/>
                  <a:pt x="245" y="1182"/>
                </a:cubicBezTo>
                <a:cubicBezTo>
                  <a:pt x="253" y="1182"/>
                  <a:pt x="260" y="1175"/>
                  <a:pt x="260" y="1167"/>
                </a:cubicBezTo>
                <a:cubicBezTo>
                  <a:pt x="260" y="1159"/>
                  <a:pt x="253" y="1152"/>
                  <a:pt x="245" y="1152"/>
                </a:cubicBezTo>
                <a:close/>
                <a:moveTo>
                  <a:pt x="245" y="1185"/>
                </a:moveTo>
                <a:cubicBezTo>
                  <a:pt x="237" y="1185"/>
                  <a:pt x="230" y="1192"/>
                  <a:pt x="230" y="1200"/>
                </a:cubicBezTo>
                <a:cubicBezTo>
                  <a:pt x="230" y="1208"/>
                  <a:pt x="237" y="1215"/>
                  <a:pt x="245" y="1215"/>
                </a:cubicBezTo>
                <a:cubicBezTo>
                  <a:pt x="253" y="1215"/>
                  <a:pt x="260" y="1208"/>
                  <a:pt x="260" y="1200"/>
                </a:cubicBezTo>
                <a:cubicBezTo>
                  <a:pt x="260" y="1192"/>
                  <a:pt x="253" y="1185"/>
                  <a:pt x="245" y="1185"/>
                </a:cubicBezTo>
                <a:close/>
                <a:moveTo>
                  <a:pt x="245" y="1218"/>
                </a:moveTo>
                <a:cubicBezTo>
                  <a:pt x="237" y="1218"/>
                  <a:pt x="230" y="1225"/>
                  <a:pt x="230" y="1233"/>
                </a:cubicBezTo>
                <a:cubicBezTo>
                  <a:pt x="230" y="1241"/>
                  <a:pt x="237" y="1248"/>
                  <a:pt x="245" y="1248"/>
                </a:cubicBezTo>
                <a:cubicBezTo>
                  <a:pt x="253" y="1248"/>
                  <a:pt x="260" y="1241"/>
                  <a:pt x="260" y="1233"/>
                </a:cubicBezTo>
                <a:cubicBezTo>
                  <a:pt x="260" y="1225"/>
                  <a:pt x="253" y="1218"/>
                  <a:pt x="245" y="1218"/>
                </a:cubicBezTo>
                <a:close/>
                <a:moveTo>
                  <a:pt x="245" y="1251"/>
                </a:moveTo>
                <a:cubicBezTo>
                  <a:pt x="237" y="1251"/>
                  <a:pt x="230" y="1258"/>
                  <a:pt x="230" y="1266"/>
                </a:cubicBezTo>
                <a:cubicBezTo>
                  <a:pt x="230" y="1274"/>
                  <a:pt x="237" y="1281"/>
                  <a:pt x="245" y="1281"/>
                </a:cubicBezTo>
                <a:cubicBezTo>
                  <a:pt x="253" y="1281"/>
                  <a:pt x="260" y="1274"/>
                  <a:pt x="260" y="1266"/>
                </a:cubicBezTo>
                <a:cubicBezTo>
                  <a:pt x="260" y="1258"/>
                  <a:pt x="253" y="1251"/>
                  <a:pt x="245" y="1251"/>
                </a:cubicBezTo>
                <a:close/>
                <a:moveTo>
                  <a:pt x="245" y="1284"/>
                </a:moveTo>
                <a:cubicBezTo>
                  <a:pt x="237" y="1284"/>
                  <a:pt x="230" y="1291"/>
                  <a:pt x="230" y="1299"/>
                </a:cubicBezTo>
                <a:cubicBezTo>
                  <a:pt x="230" y="1307"/>
                  <a:pt x="237" y="1314"/>
                  <a:pt x="245" y="1314"/>
                </a:cubicBezTo>
                <a:cubicBezTo>
                  <a:pt x="253" y="1314"/>
                  <a:pt x="260" y="1307"/>
                  <a:pt x="260" y="1299"/>
                </a:cubicBezTo>
                <a:cubicBezTo>
                  <a:pt x="260" y="1291"/>
                  <a:pt x="253" y="1284"/>
                  <a:pt x="245" y="1284"/>
                </a:cubicBezTo>
                <a:close/>
                <a:moveTo>
                  <a:pt x="245" y="1317"/>
                </a:moveTo>
                <a:cubicBezTo>
                  <a:pt x="237" y="1317"/>
                  <a:pt x="230" y="1323"/>
                  <a:pt x="230" y="1332"/>
                </a:cubicBezTo>
                <a:cubicBezTo>
                  <a:pt x="230" y="1340"/>
                  <a:pt x="237" y="1346"/>
                  <a:pt x="245" y="1346"/>
                </a:cubicBezTo>
                <a:cubicBezTo>
                  <a:pt x="253" y="1346"/>
                  <a:pt x="260" y="1340"/>
                  <a:pt x="260" y="1332"/>
                </a:cubicBezTo>
                <a:cubicBezTo>
                  <a:pt x="260" y="1323"/>
                  <a:pt x="253" y="1317"/>
                  <a:pt x="245" y="1317"/>
                </a:cubicBezTo>
                <a:close/>
                <a:moveTo>
                  <a:pt x="245" y="1350"/>
                </a:moveTo>
                <a:cubicBezTo>
                  <a:pt x="237" y="1350"/>
                  <a:pt x="230" y="1356"/>
                  <a:pt x="230" y="1365"/>
                </a:cubicBezTo>
                <a:cubicBezTo>
                  <a:pt x="230" y="1373"/>
                  <a:pt x="237" y="1379"/>
                  <a:pt x="245" y="1379"/>
                </a:cubicBezTo>
                <a:cubicBezTo>
                  <a:pt x="253" y="1379"/>
                  <a:pt x="260" y="1373"/>
                  <a:pt x="260" y="1365"/>
                </a:cubicBezTo>
                <a:cubicBezTo>
                  <a:pt x="260" y="1356"/>
                  <a:pt x="253" y="1350"/>
                  <a:pt x="245" y="1350"/>
                </a:cubicBezTo>
                <a:close/>
                <a:moveTo>
                  <a:pt x="245" y="1383"/>
                </a:moveTo>
                <a:cubicBezTo>
                  <a:pt x="237" y="1383"/>
                  <a:pt x="230" y="1389"/>
                  <a:pt x="230" y="1397"/>
                </a:cubicBezTo>
                <a:cubicBezTo>
                  <a:pt x="230" y="1406"/>
                  <a:pt x="237" y="1412"/>
                  <a:pt x="245" y="1412"/>
                </a:cubicBezTo>
                <a:cubicBezTo>
                  <a:pt x="253" y="1412"/>
                  <a:pt x="260" y="1406"/>
                  <a:pt x="260" y="1397"/>
                </a:cubicBezTo>
                <a:cubicBezTo>
                  <a:pt x="260" y="1389"/>
                  <a:pt x="253" y="1383"/>
                  <a:pt x="245" y="1383"/>
                </a:cubicBezTo>
                <a:close/>
                <a:moveTo>
                  <a:pt x="245" y="1416"/>
                </a:moveTo>
                <a:cubicBezTo>
                  <a:pt x="237" y="1416"/>
                  <a:pt x="230" y="1422"/>
                  <a:pt x="230" y="1430"/>
                </a:cubicBezTo>
                <a:cubicBezTo>
                  <a:pt x="230" y="1439"/>
                  <a:pt x="237" y="1445"/>
                  <a:pt x="245" y="1445"/>
                </a:cubicBezTo>
                <a:cubicBezTo>
                  <a:pt x="253" y="1445"/>
                  <a:pt x="260" y="1439"/>
                  <a:pt x="260" y="1430"/>
                </a:cubicBezTo>
                <a:cubicBezTo>
                  <a:pt x="260" y="1422"/>
                  <a:pt x="253" y="1416"/>
                  <a:pt x="245" y="1416"/>
                </a:cubicBezTo>
                <a:close/>
                <a:moveTo>
                  <a:pt x="278" y="0"/>
                </a:moveTo>
                <a:cubicBezTo>
                  <a:pt x="270" y="0"/>
                  <a:pt x="263" y="7"/>
                  <a:pt x="263" y="15"/>
                </a:cubicBezTo>
                <a:cubicBezTo>
                  <a:pt x="263" y="23"/>
                  <a:pt x="270" y="30"/>
                  <a:pt x="278" y="30"/>
                </a:cubicBezTo>
                <a:cubicBezTo>
                  <a:pt x="286" y="30"/>
                  <a:pt x="293" y="23"/>
                  <a:pt x="293" y="15"/>
                </a:cubicBezTo>
                <a:cubicBezTo>
                  <a:pt x="293" y="7"/>
                  <a:pt x="286" y="0"/>
                  <a:pt x="278" y="0"/>
                </a:cubicBezTo>
                <a:close/>
                <a:moveTo>
                  <a:pt x="278" y="33"/>
                </a:moveTo>
                <a:cubicBezTo>
                  <a:pt x="270" y="33"/>
                  <a:pt x="263" y="40"/>
                  <a:pt x="263" y="48"/>
                </a:cubicBezTo>
                <a:cubicBezTo>
                  <a:pt x="263" y="56"/>
                  <a:pt x="270" y="63"/>
                  <a:pt x="278" y="63"/>
                </a:cubicBezTo>
                <a:cubicBezTo>
                  <a:pt x="286" y="63"/>
                  <a:pt x="293" y="56"/>
                  <a:pt x="293" y="48"/>
                </a:cubicBezTo>
                <a:cubicBezTo>
                  <a:pt x="293" y="40"/>
                  <a:pt x="286" y="33"/>
                  <a:pt x="278" y="33"/>
                </a:cubicBezTo>
                <a:close/>
                <a:moveTo>
                  <a:pt x="278" y="66"/>
                </a:moveTo>
                <a:cubicBezTo>
                  <a:pt x="270" y="66"/>
                  <a:pt x="263" y="72"/>
                  <a:pt x="263" y="81"/>
                </a:cubicBezTo>
                <a:cubicBezTo>
                  <a:pt x="263" y="89"/>
                  <a:pt x="270" y="95"/>
                  <a:pt x="278" y="95"/>
                </a:cubicBezTo>
                <a:cubicBezTo>
                  <a:pt x="286" y="95"/>
                  <a:pt x="293" y="89"/>
                  <a:pt x="293" y="81"/>
                </a:cubicBezTo>
                <a:cubicBezTo>
                  <a:pt x="293" y="72"/>
                  <a:pt x="286" y="66"/>
                  <a:pt x="278" y="66"/>
                </a:cubicBezTo>
                <a:close/>
                <a:moveTo>
                  <a:pt x="278" y="99"/>
                </a:moveTo>
                <a:cubicBezTo>
                  <a:pt x="270" y="99"/>
                  <a:pt x="263" y="105"/>
                  <a:pt x="263" y="114"/>
                </a:cubicBezTo>
                <a:cubicBezTo>
                  <a:pt x="263" y="122"/>
                  <a:pt x="270" y="128"/>
                  <a:pt x="278" y="128"/>
                </a:cubicBezTo>
                <a:cubicBezTo>
                  <a:pt x="286" y="128"/>
                  <a:pt x="293" y="122"/>
                  <a:pt x="293" y="114"/>
                </a:cubicBezTo>
                <a:cubicBezTo>
                  <a:pt x="293" y="105"/>
                  <a:pt x="286" y="99"/>
                  <a:pt x="278" y="99"/>
                </a:cubicBezTo>
                <a:close/>
                <a:moveTo>
                  <a:pt x="278" y="132"/>
                </a:moveTo>
                <a:cubicBezTo>
                  <a:pt x="270" y="132"/>
                  <a:pt x="263" y="138"/>
                  <a:pt x="263" y="147"/>
                </a:cubicBezTo>
                <a:cubicBezTo>
                  <a:pt x="263" y="155"/>
                  <a:pt x="270" y="161"/>
                  <a:pt x="278" y="161"/>
                </a:cubicBezTo>
                <a:cubicBezTo>
                  <a:pt x="286" y="161"/>
                  <a:pt x="293" y="155"/>
                  <a:pt x="293" y="147"/>
                </a:cubicBezTo>
                <a:cubicBezTo>
                  <a:pt x="293" y="138"/>
                  <a:pt x="286" y="132"/>
                  <a:pt x="278" y="132"/>
                </a:cubicBezTo>
                <a:close/>
                <a:moveTo>
                  <a:pt x="278" y="165"/>
                </a:moveTo>
                <a:cubicBezTo>
                  <a:pt x="270" y="165"/>
                  <a:pt x="263" y="171"/>
                  <a:pt x="263" y="179"/>
                </a:cubicBezTo>
                <a:cubicBezTo>
                  <a:pt x="263" y="188"/>
                  <a:pt x="270" y="194"/>
                  <a:pt x="278" y="194"/>
                </a:cubicBezTo>
                <a:cubicBezTo>
                  <a:pt x="286" y="194"/>
                  <a:pt x="293" y="188"/>
                  <a:pt x="293" y="179"/>
                </a:cubicBezTo>
                <a:cubicBezTo>
                  <a:pt x="293" y="171"/>
                  <a:pt x="286" y="165"/>
                  <a:pt x="278" y="165"/>
                </a:cubicBezTo>
                <a:close/>
                <a:moveTo>
                  <a:pt x="278" y="198"/>
                </a:moveTo>
                <a:cubicBezTo>
                  <a:pt x="270" y="198"/>
                  <a:pt x="263" y="204"/>
                  <a:pt x="263" y="212"/>
                </a:cubicBezTo>
                <a:cubicBezTo>
                  <a:pt x="263" y="221"/>
                  <a:pt x="270" y="227"/>
                  <a:pt x="278" y="227"/>
                </a:cubicBezTo>
                <a:cubicBezTo>
                  <a:pt x="286" y="227"/>
                  <a:pt x="293" y="221"/>
                  <a:pt x="293" y="212"/>
                </a:cubicBezTo>
                <a:cubicBezTo>
                  <a:pt x="293" y="204"/>
                  <a:pt x="286" y="198"/>
                  <a:pt x="278" y="198"/>
                </a:cubicBezTo>
                <a:close/>
                <a:moveTo>
                  <a:pt x="278" y="230"/>
                </a:moveTo>
                <a:cubicBezTo>
                  <a:pt x="270" y="230"/>
                  <a:pt x="263" y="237"/>
                  <a:pt x="263" y="245"/>
                </a:cubicBezTo>
                <a:cubicBezTo>
                  <a:pt x="263" y="253"/>
                  <a:pt x="270" y="260"/>
                  <a:pt x="278" y="260"/>
                </a:cubicBezTo>
                <a:cubicBezTo>
                  <a:pt x="286" y="260"/>
                  <a:pt x="293" y="253"/>
                  <a:pt x="293" y="245"/>
                </a:cubicBezTo>
                <a:cubicBezTo>
                  <a:pt x="293" y="237"/>
                  <a:pt x="286" y="230"/>
                  <a:pt x="278" y="230"/>
                </a:cubicBezTo>
                <a:close/>
                <a:moveTo>
                  <a:pt x="278" y="263"/>
                </a:moveTo>
                <a:cubicBezTo>
                  <a:pt x="270" y="263"/>
                  <a:pt x="263" y="270"/>
                  <a:pt x="263" y="278"/>
                </a:cubicBezTo>
                <a:cubicBezTo>
                  <a:pt x="263" y="286"/>
                  <a:pt x="270" y="293"/>
                  <a:pt x="278" y="293"/>
                </a:cubicBezTo>
                <a:cubicBezTo>
                  <a:pt x="286" y="293"/>
                  <a:pt x="293" y="286"/>
                  <a:pt x="293" y="278"/>
                </a:cubicBezTo>
                <a:cubicBezTo>
                  <a:pt x="293" y="270"/>
                  <a:pt x="286" y="263"/>
                  <a:pt x="278" y="263"/>
                </a:cubicBezTo>
                <a:close/>
                <a:moveTo>
                  <a:pt x="278" y="296"/>
                </a:moveTo>
                <a:cubicBezTo>
                  <a:pt x="270" y="296"/>
                  <a:pt x="263" y="303"/>
                  <a:pt x="263" y="311"/>
                </a:cubicBezTo>
                <a:cubicBezTo>
                  <a:pt x="263" y="319"/>
                  <a:pt x="270" y="326"/>
                  <a:pt x="278" y="326"/>
                </a:cubicBezTo>
                <a:cubicBezTo>
                  <a:pt x="286" y="326"/>
                  <a:pt x="293" y="319"/>
                  <a:pt x="293" y="311"/>
                </a:cubicBezTo>
                <a:cubicBezTo>
                  <a:pt x="293" y="303"/>
                  <a:pt x="286" y="296"/>
                  <a:pt x="278" y="296"/>
                </a:cubicBezTo>
                <a:close/>
                <a:moveTo>
                  <a:pt x="278" y="329"/>
                </a:moveTo>
                <a:cubicBezTo>
                  <a:pt x="270" y="329"/>
                  <a:pt x="263" y="336"/>
                  <a:pt x="263" y="344"/>
                </a:cubicBezTo>
                <a:cubicBezTo>
                  <a:pt x="263" y="352"/>
                  <a:pt x="270" y="359"/>
                  <a:pt x="278" y="359"/>
                </a:cubicBezTo>
                <a:cubicBezTo>
                  <a:pt x="286" y="359"/>
                  <a:pt x="293" y="352"/>
                  <a:pt x="293" y="344"/>
                </a:cubicBezTo>
                <a:cubicBezTo>
                  <a:pt x="293" y="336"/>
                  <a:pt x="286" y="329"/>
                  <a:pt x="278" y="329"/>
                </a:cubicBezTo>
                <a:close/>
                <a:moveTo>
                  <a:pt x="278" y="362"/>
                </a:moveTo>
                <a:cubicBezTo>
                  <a:pt x="270" y="362"/>
                  <a:pt x="263" y="369"/>
                  <a:pt x="263" y="377"/>
                </a:cubicBezTo>
                <a:cubicBezTo>
                  <a:pt x="263" y="385"/>
                  <a:pt x="270" y="392"/>
                  <a:pt x="278" y="392"/>
                </a:cubicBezTo>
                <a:cubicBezTo>
                  <a:pt x="286" y="392"/>
                  <a:pt x="293" y="385"/>
                  <a:pt x="293" y="377"/>
                </a:cubicBezTo>
                <a:cubicBezTo>
                  <a:pt x="293" y="369"/>
                  <a:pt x="286" y="362"/>
                  <a:pt x="278" y="362"/>
                </a:cubicBezTo>
                <a:close/>
                <a:moveTo>
                  <a:pt x="278" y="395"/>
                </a:moveTo>
                <a:cubicBezTo>
                  <a:pt x="270" y="395"/>
                  <a:pt x="263" y="402"/>
                  <a:pt x="263" y="410"/>
                </a:cubicBezTo>
                <a:cubicBezTo>
                  <a:pt x="263" y="418"/>
                  <a:pt x="270" y="425"/>
                  <a:pt x="278" y="425"/>
                </a:cubicBezTo>
                <a:cubicBezTo>
                  <a:pt x="286" y="425"/>
                  <a:pt x="293" y="418"/>
                  <a:pt x="293" y="410"/>
                </a:cubicBezTo>
                <a:cubicBezTo>
                  <a:pt x="293" y="402"/>
                  <a:pt x="286" y="395"/>
                  <a:pt x="278" y="395"/>
                </a:cubicBezTo>
                <a:close/>
                <a:moveTo>
                  <a:pt x="278" y="428"/>
                </a:moveTo>
                <a:cubicBezTo>
                  <a:pt x="270" y="428"/>
                  <a:pt x="263" y="435"/>
                  <a:pt x="263" y="443"/>
                </a:cubicBezTo>
                <a:cubicBezTo>
                  <a:pt x="263" y="451"/>
                  <a:pt x="270" y="458"/>
                  <a:pt x="278" y="458"/>
                </a:cubicBezTo>
                <a:cubicBezTo>
                  <a:pt x="286" y="458"/>
                  <a:pt x="293" y="451"/>
                  <a:pt x="293" y="443"/>
                </a:cubicBezTo>
                <a:cubicBezTo>
                  <a:pt x="293" y="435"/>
                  <a:pt x="286" y="428"/>
                  <a:pt x="278" y="428"/>
                </a:cubicBezTo>
                <a:close/>
                <a:moveTo>
                  <a:pt x="278" y="461"/>
                </a:moveTo>
                <a:cubicBezTo>
                  <a:pt x="270" y="461"/>
                  <a:pt x="263" y="468"/>
                  <a:pt x="263" y="476"/>
                </a:cubicBezTo>
                <a:cubicBezTo>
                  <a:pt x="263" y="484"/>
                  <a:pt x="270" y="491"/>
                  <a:pt x="278" y="491"/>
                </a:cubicBezTo>
                <a:cubicBezTo>
                  <a:pt x="286" y="491"/>
                  <a:pt x="293" y="484"/>
                  <a:pt x="293" y="476"/>
                </a:cubicBezTo>
                <a:cubicBezTo>
                  <a:pt x="293" y="468"/>
                  <a:pt x="286" y="461"/>
                  <a:pt x="278" y="461"/>
                </a:cubicBezTo>
                <a:close/>
                <a:moveTo>
                  <a:pt x="278" y="494"/>
                </a:moveTo>
                <a:cubicBezTo>
                  <a:pt x="270" y="494"/>
                  <a:pt x="263" y="500"/>
                  <a:pt x="263" y="509"/>
                </a:cubicBezTo>
                <a:cubicBezTo>
                  <a:pt x="263" y="517"/>
                  <a:pt x="270" y="523"/>
                  <a:pt x="278" y="523"/>
                </a:cubicBezTo>
                <a:cubicBezTo>
                  <a:pt x="286" y="523"/>
                  <a:pt x="293" y="517"/>
                  <a:pt x="293" y="509"/>
                </a:cubicBezTo>
                <a:cubicBezTo>
                  <a:pt x="293" y="500"/>
                  <a:pt x="286" y="494"/>
                  <a:pt x="278" y="494"/>
                </a:cubicBezTo>
                <a:close/>
                <a:moveTo>
                  <a:pt x="278" y="527"/>
                </a:moveTo>
                <a:cubicBezTo>
                  <a:pt x="270" y="527"/>
                  <a:pt x="263" y="533"/>
                  <a:pt x="263" y="542"/>
                </a:cubicBezTo>
                <a:cubicBezTo>
                  <a:pt x="263" y="550"/>
                  <a:pt x="270" y="556"/>
                  <a:pt x="278" y="556"/>
                </a:cubicBezTo>
                <a:cubicBezTo>
                  <a:pt x="286" y="556"/>
                  <a:pt x="293" y="550"/>
                  <a:pt x="293" y="542"/>
                </a:cubicBezTo>
                <a:cubicBezTo>
                  <a:pt x="293" y="533"/>
                  <a:pt x="286" y="527"/>
                  <a:pt x="278" y="527"/>
                </a:cubicBezTo>
                <a:close/>
                <a:moveTo>
                  <a:pt x="278" y="560"/>
                </a:moveTo>
                <a:cubicBezTo>
                  <a:pt x="270" y="560"/>
                  <a:pt x="263" y="566"/>
                  <a:pt x="263" y="574"/>
                </a:cubicBezTo>
                <a:cubicBezTo>
                  <a:pt x="263" y="583"/>
                  <a:pt x="270" y="589"/>
                  <a:pt x="278" y="589"/>
                </a:cubicBezTo>
                <a:cubicBezTo>
                  <a:pt x="286" y="589"/>
                  <a:pt x="293" y="583"/>
                  <a:pt x="293" y="574"/>
                </a:cubicBezTo>
                <a:cubicBezTo>
                  <a:pt x="293" y="566"/>
                  <a:pt x="286" y="560"/>
                  <a:pt x="278" y="560"/>
                </a:cubicBezTo>
                <a:close/>
                <a:moveTo>
                  <a:pt x="278" y="593"/>
                </a:moveTo>
                <a:cubicBezTo>
                  <a:pt x="270" y="593"/>
                  <a:pt x="263" y="599"/>
                  <a:pt x="263" y="607"/>
                </a:cubicBezTo>
                <a:cubicBezTo>
                  <a:pt x="263" y="616"/>
                  <a:pt x="270" y="622"/>
                  <a:pt x="278" y="622"/>
                </a:cubicBezTo>
                <a:cubicBezTo>
                  <a:pt x="286" y="622"/>
                  <a:pt x="293" y="616"/>
                  <a:pt x="293" y="607"/>
                </a:cubicBezTo>
                <a:cubicBezTo>
                  <a:pt x="293" y="599"/>
                  <a:pt x="286" y="593"/>
                  <a:pt x="278" y="593"/>
                </a:cubicBezTo>
                <a:close/>
                <a:moveTo>
                  <a:pt x="278" y="625"/>
                </a:moveTo>
                <a:cubicBezTo>
                  <a:pt x="270" y="625"/>
                  <a:pt x="263" y="632"/>
                  <a:pt x="263" y="640"/>
                </a:cubicBezTo>
                <a:cubicBezTo>
                  <a:pt x="263" y="648"/>
                  <a:pt x="270" y="655"/>
                  <a:pt x="278" y="655"/>
                </a:cubicBezTo>
                <a:cubicBezTo>
                  <a:pt x="286" y="655"/>
                  <a:pt x="293" y="648"/>
                  <a:pt x="293" y="640"/>
                </a:cubicBezTo>
                <a:cubicBezTo>
                  <a:pt x="293" y="632"/>
                  <a:pt x="286" y="625"/>
                  <a:pt x="278" y="625"/>
                </a:cubicBezTo>
                <a:close/>
                <a:moveTo>
                  <a:pt x="278" y="658"/>
                </a:moveTo>
                <a:cubicBezTo>
                  <a:pt x="270" y="658"/>
                  <a:pt x="263" y="665"/>
                  <a:pt x="263" y="673"/>
                </a:cubicBezTo>
                <a:cubicBezTo>
                  <a:pt x="263" y="681"/>
                  <a:pt x="270" y="688"/>
                  <a:pt x="278" y="688"/>
                </a:cubicBezTo>
                <a:cubicBezTo>
                  <a:pt x="286" y="688"/>
                  <a:pt x="293" y="681"/>
                  <a:pt x="293" y="673"/>
                </a:cubicBezTo>
                <a:cubicBezTo>
                  <a:pt x="293" y="665"/>
                  <a:pt x="286" y="658"/>
                  <a:pt x="278" y="658"/>
                </a:cubicBezTo>
                <a:close/>
                <a:moveTo>
                  <a:pt x="278" y="691"/>
                </a:moveTo>
                <a:cubicBezTo>
                  <a:pt x="270" y="691"/>
                  <a:pt x="263" y="698"/>
                  <a:pt x="263" y="706"/>
                </a:cubicBezTo>
                <a:cubicBezTo>
                  <a:pt x="263" y="714"/>
                  <a:pt x="270" y="721"/>
                  <a:pt x="278" y="721"/>
                </a:cubicBezTo>
                <a:cubicBezTo>
                  <a:pt x="286" y="721"/>
                  <a:pt x="293" y="714"/>
                  <a:pt x="293" y="706"/>
                </a:cubicBezTo>
                <a:cubicBezTo>
                  <a:pt x="293" y="698"/>
                  <a:pt x="286" y="691"/>
                  <a:pt x="278" y="691"/>
                </a:cubicBezTo>
                <a:close/>
                <a:moveTo>
                  <a:pt x="278" y="724"/>
                </a:moveTo>
                <a:cubicBezTo>
                  <a:pt x="270" y="724"/>
                  <a:pt x="263" y="731"/>
                  <a:pt x="263" y="739"/>
                </a:cubicBezTo>
                <a:cubicBezTo>
                  <a:pt x="263" y="747"/>
                  <a:pt x="270" y="754"/>
                  <a:pt x="278" y="754"/>
                </a:cubicBezTo>
                <a:cubicBezTo>
                  <a:pt x="286" y="754"/>
                  <a:pt x="293" y="747"/>
                  <a:pt x="293" y="739"/>
                </a:cubicBezTo>
                <a:cubicBezTo>
                  <a:pt x="293" y="731"/>
                  <a:pt x="286" y="724"/>
                  <a:pt x="278" y="724"/>
                </a:cubicBezTo>
                <a:close/>
                <a:moveTo>
                  <a:pt x="278" y="757"/>
                </a:moveTo>
                <a:cubicBezTo>
                  <a:pt x="270" y="757"/>
                  <a:pt x="263" y="764"/>
                  <a:pt x="263" y="772"/>
                </a:cubicBezTo>
                <a:cubicBezTo>
                  <a:pt x="263" y="780"/>
                  <a:pt x="270" y="787"/>
                  <a:pt x="278" y="787"/>
                </a:cubicBezTo>
                <a:cubicBezTo>
                  <a:pt x="286" y="787"/>
                  <a:pt x="293" y="780"/>
                  <a:pt x="293" y="772"/>
                </a:cubicBezTo>
                <a:cubicBezTo>
                  <a:pt x="293" y="764"/>
                  <a:pt x="286" y="757"/>
                  <a:pt x="278" y="757"/>
                </a:cubicBezTo>
                <a:close/>
                <a:moveTo>
                  <a:pt x="278" y="790"/>
                </a:moveTo>
                <a:cubicBezTo>
                  <a:pt x="270" y="790"/>
                  <a:pt x="263" y="797"/>
                  <a:pt x="263" y="805"/>
                </a:cubicBezTo>
                <a:cubicBezTo>
                  <a:pt x="263" y="813"/>
                  <a:pt x="270" y="820"/>
                  <a:pt x="278" y="820"/>
                </a:cubicBezTo>
                <a:cubicBezTo>
                  <a:pt x="286" y="820"/>
                  <a:pt x="293" y="813"/>
                  <a:pt x="293" y="805"/>
                </a:cubicBezTo>
                <a:cubicBezTo>
                  <a:pt x="293" y="797"/>
                  <a:pt x="286" y="790"/>
                  <a:pt x="278" y="790"/>
                </a:cubicBezTo>
                <a:close/>
                <a:moveTo>
                  <a:pt x="278" y="823"/>
                </a:moveTo>
                <a:cubicBezTo>
                  <a:pt x="270" y="823"/>
                  <a:pt x="263" y="830"/>
                  <a:pt x="263" y="838"/>
                </a:cubicBezTo>
                <a:cubicBezTo>
                  <a:pt x="263" y="846"/>
                  <a:pt x="270" y="853"/>
                  <a:pt x="278" y="853"/>
                </a:cubicBezTo>
                <a:cubicBezTo>
                  <a:pt x="286" y="853"/>
                  <a:pt x="293" y="846"/>
                  <a:pt x="293" y="838"/>
                </a:cubicBezTo>
                <a:cubicBezTo>
                  <a:pt x="293" y="830"/>
                  <a:pt x="286" y="823"/>
                  <a:pt x="278" y="823"/>
                </a:cubicBezTo>
                <a:close/>
                <a:moveTo>
                  <a:pt x="278" y="856"/>
                </a:moveTo>
                <a:cubicBezTo>
                  <a:pt x="270" y="856"/>
                  <a:pt x="263" y="863"/>
                  <a:pt x="263" y="871"/>
                </a:cubicBezTo>
                <a:cubicBezTo>
                  <a:pt x="263" y="879"/>
                  <a:pt x="270" y="886"/>
                  <a:pt x="278" y="886"/>
                </a:cubicBezTo>
                <a:cubicBezTo>
                  <a:pt x="286" y="886"/>
                  <a:pt x="293" y="879"/>
                  <a:pt x="293" y="871"/>
                </a:cubicBezTo>
                <a:cubicBezTo>
                  <a:pt x="293" y="863"/>
                  <a:pt x="286" y="856"/>
                  <a:pt x="278" y="856"/>
                </a:cubicBezTo>
                <a:close/>
                <a:moveTo>
                  <a:pt x="278" y="889"/>
                </a:moveTo>
                <a:cubicBezTo>
                  <a:pt x="270" y="889"/>
                  <a:pt x="263" y="895"/>
                  <a:pt x="263" y="904"/>
                </a:cubicBezTo>
                <a:cubicBezTo>
                  <a:pt x="263" y="912"/>
                  <a:pt x="270" y="918"/>
                  <a:pt x="278" y="918"/>
                </a:cubicBezTo>
                <a:cubicBezTo>
                  <a:pt x="286" y="918"/>
                  <a:pt x="293" y="912"/>
                  <a:pt x="293" y="904"/>
                </a:cubicBezTo>
                <a:cubicBezTo>
                  <a:pt x="293" y="895"/>
                  <a:pt x="286" y="889"/>
                  <a:pt x="278" y="889"/>
                </a:cubicBezTo>
                <a:close/>
                <a:moveTo>
                  <a:pt x="278" y="922"/>
                </a:moveTo>
                <a:cubicBezTo>
                  <a:pt x="270" y="922"/>
                  <a:pt x="263" y="928"/>
                  <a:pt x="263" y="937"/>
                </a:cubicBezTo>
                <a:cubicBezTo>
                  <a:pt x="263" y="945"/>
                  <a:pt x="270" y="951"/>
                  <a:pt x="278" y="951"/>
                </a:cubicBezTo>
                <a:cubicBezTo>
                  <a:pt x="286" y="951"/>
                  <a:pt x="293" y="945"/>
                  <a:pt x="293" y="937"/>
                </a:cubicBezTo>
                <a:cubicBezTo>
                  <a:pt x="293" y="928"/>
                  <a:pt x="286" y="922"/>
                  <a:pt x="278" y="922"/>
                </a:cubicBezTo>
                <a:close/>
                <a:moveTo>
                  <a:pt x="278" y="955"/>
                </a:moveTo>
                <a:cubicBezTo>
                  <a:pt x="270" y="955"/>
                  <a:pt x="263" y="961"/>
                  <a:pt x="263" y="970"/>
                </a:cubicBezTo>
                <a:cubicBezTo>
                  <a:pt x="263" y="978"/>
                  <a:pt x="270" y="984"/>
                  <a:pt x="278" y="984"/>
                </a:cubicBezTo>
                <a:cubicBezTo>
                  <a:pt x="286" y="984"/>
                  <a:pt x="293" y="978"/>
                  <a:pt x="293" y="970"/>
                </a:cubicBezTo>
                <a:cubicBezTo>
                  <a:pt x="293" y="961"/>
                  <a:pt x="286" y="955"/>
                  <a:pt x="278" y="955"/>
                </a:cubicBezTo>
                <a:close/>
                <a:moveTo>
                  <a:pt x="278" y="988"/>
                </a:moveTo>
                <a:cubicBezTo>
                  <a:pt x="270" y="988"/>
                  <a:pt x="263" y="994"/>
                  <a:pt x="263" y="1002"/>
                </a:cubicBezTo>
                <a:cubicBezTo>
                  <a:pt x="263" y="1011"/>
                  <a:pt x="270" y="1017"/>
                  <a:pt x="278" y="1017"/>
                </a:cubicBezTo>
                <a:cubicBezTo>
                  <a:pt x="286" y="1017"/>
                  <a:pt x="293" y="1011"/>
                  <a:pt x="293" y="1002"/>
                </a:cubicBezTo>
                <a:cubicBezTo>
                  <a:pt x="293" y="994"/>
                  <a:pt x="286" y="988"/>
                  <a:pt x="278" y="988"/>
                </a:cubicBezTo>
                <a:close/>
                <a:moveTo>
                  <a:pt x="278" y="1021"/>
                </a:moveTo>
                <a:cubicBezTo>
                  <a:pt x="270" y="1021"/>
                  <a:pt x="263" y="1027"/>
                  <a:pt x="263" y="1035"/>
                </a:cubicBezTo>
                <a:cubicBezTo>
                  <a:pt x="263" y="1044"/>
                  <a:pt x="270" y="1050"/>
                  <a:pt x="278" y="1050"/>
                </a:cubicBezTo>
                <a:cubicBezTo>
                  <a:pt x="286" y="1050"/>
                  <a:pt x="293" y="1044"/>
                  <a:pt x="293" y="1035"/>
                </a:cubicBezTo>
                <a:cubicBezTo>
                  <a:pt x="293" y="1027"/>
                  <a:pt x="286" y="1021"/>
                  <a:pt x="278" y="1021"/>
                </a:cubicBezTo>
                <a:close/>
                <a:moveTo>
                  <a:pt x="278" y="1053"/>
                </a:moveTo>
                <a:cubicBezTo>
                  <a:pt x="270" y="1053"/>
                  <a:pt x="263" y="1060"/>
                  <a:pt x="263" y="1068"/>
                </a:cubicBezTo>
                <a:cubicBezTo>
                  <a:pt x="263" y="1076"/>
                  <a:pt x="270" y="1083"/>
                  <a:pt x="278" y="1083"/>
                </a:cubicBezTo>
                <a:cubicBezTo>
                  <a:pt x="286" y="1083"/>
                  <a:pt x="293" y="1076"/>
                  <a:pt x="293" y="1068"/>
                </a:cubicBezTo>
                <a:cubicBezTo>
                  <a:pt x="293" y="1060"/>
                  <a:pt x="286" y="1053"/>
                  <a:pt x="278" y="1053"/>
                </a:cubicBezTo>
                <a:close/>
                <a:moveTo>
                  <a:pt x="278" y="1086"/>
                </a:moveTo>
                <a:cubicBezTo>
                  <a:pt x="270" y="1086"/>
                  <a:pt x="263" y="1093"/>
                  <a:pt x="263" y="1101"/>
                </a:cubicBezTo>
                <a:cubicBezTo>
                  <a:pt x="263" y="1109"/>
                  <a:pt x="270" y="1116"/>
                  <a:pt x="278" y="1116"/>
                </a:cubicBezTo>
                <a:cubicBezTo>
                  <a:pt x="286" y="1116"/>
                  <a:pt x="293" y="1109"/>
                  <a:pt x="293" y="1101"/>
                </a:cubicBezTo>
                <a:cubicBezTo>
                  <a:pt x="293" y="1093"/>
                  <a:pt x="286" y="1086"/>
                  <a:pt x="278" y="1086"/>
                </a:cubicBezTo>
                <a:close/>
                <a:moveTo>
                  <a:pt x="278" y="1119"/>
                </a:moveTo>
                <a:cubicBezTo>
                  <a:pt x="270" y="1119"/>
                  <a:pt x="263" y="1126"/>
                  <a:pt x="263" y="1134"/>
                </a:cubicBezTo>
                <a:cubicBezTo>
                  <a:pt x="263" y="1142"/>
                  <a:pt x="270" y="1149"/>
                  <a:pt x="278" y="1149"/>
                </a:cubicBezTo>
                <a:cubicBezTo>
                  <a:pt x="286" y="1149"/>
                  <a:pt x="293" y="1142"/>
                  <a:pt x="293" y="1134"/>
                </a:cubicBezTo>
                <a:cubicBezTo>
                  <a:pt x="293" y="1126"/>
                  <a:pt x="286" y="1119"/>
                  <a:pt x="278" y="1119"/>
                </a:cubicBezTo>
                <a:close/>
                <a:moveTo>
                  <a:pt x="278" y="1152"/>
                </a:moveTo>
                <a:cubicBezTo>
                  <a:pt x="270" y="1152"/>
                  <a:pt x="263" y="1159"/>
                  <a:pt x="263" y="1167"/>
                </a:cubicBezTo>
                <a:cubicBezTo>
                  <a:pt x="263" y="1175"/>
                  <a:pt x="270" y="1182"/>
                  <a:pt x="278" y="1182"/>
                </a:cubicBezTo>
                <a:cubicBezTo>
                  <a:pt x="286" y="1182"/>
                  <a:pt x="293" y="1175"/>
                  <a:pt x="293" y="1167"/>
                </a:cubicBezTo>
                <a:cubicBezTo>
                  <a:pt x="293" y="1159"/>
                  <a:pt x="286" y="1152"/>
                  <a:pt x="278" y="1152"/>
                </a:cubicBezTo>
                <a:close/>
                <a:moveTo>
                  <a:pt x="278" y="1185"/>
                </a:moveTo>
                <a:cubicBezTo>
                  <a:pt x="270" y="1185"/>
                  <a:pt x="263" y="1192"/>
                  <a:pt x="263" y="1200"/>
                </a:cubicBezTo>
                <a:cubicBezTo>
                  <a:pt x="263" y="1208"/>
                  <a:pt x="270" y="1215"/>
                  <a:pt x="278" y="1215"/>
                </a:cubicBezTo>
                <a:cubicBezTo>
                  <a:pt x="286" y="1215"/>
                  <a:pt x="293" y="1208"/>
                  <a:pt x="293" y="1200"/>
                </a:cubicBezTo>
                <a:cubicBezTo>
                  <a:pt x="293" y="1192"/>
                  <a:pt x="286" y="1185"/>
                  <a:pt x="278" y="1185"/>
                </a:cubicBezTo>
                <a:close/>
                <a:moveTo>
                  <a:pt x="278" y="1218"/>
                </a:moveTo>
                <a:cubicBezTo>
                  <a:pt x="270" y="1218"/>
                  <a:pt x="263" y="1225"/>
                  <a:pt x="263" y="1233"/>
                </a:cubicBezTo>
                <a:cubicBezTo>
                  <a:pt x="263" y="1241"/>
                  <a:pt x="270" y="1248"/>
                  <a:pt x="278" y="1248"/>
                </a:cubicBezTo>
                <a:cubicBezTo>
                  <a:pt x="286" y="1248"/>
                  <a:pt x="293" y="1241"/>
                  <a:pt x="293" y="1233"/>
                </a:cubicBezTo>
                <a:cubicBezTo>
                  <a:pt x="293" y="1225"/>
                  <a:pt x="286" y="1218"/>
                  <a:pt x="278" y="1218"/>
                </a:cubicBezTo>
                <a:close/>
                <a:moveTo>
                  <a:pt x="278" y="1251"/>
                </a:moveTo>
                <a:cubicBezTo>
                  <a:pt x="270" y="1251"/>
                  <a:pt x="263" y="1258"/>
                  <a:pt x="263" y="1266"/>
                </a:cubicBezTo>
                <a:cubicBezTo>
                  <a:pt x="263" y="1274"/>
                  <a:pt x="270" y="1281"/>
                  <a:pt x="278" y="1281"/>
                </a:cubicBezTo>
                <a:cubicBezTo>
                  <a:pt x="286" y="1281"/>
                  <a:pt x="293" y="1274"/>
                  <a:pt x="293" y="1266"/>
                </a:cubicBezTo>
                <a:cubicBezTo>
                  <a:pt x="293" y="1258"/>
                  <a:pt x="286" y="1251"/>
                  <a:pt x="278" y="1251"/>
                </a:cubicBezTo>
                <a:close/>
                <a:moveTo>
                  <a:pt x="278" y="1284"/>
                </a:moveTo>
                <a:cubicBezTo>
                  <a:pt x="270" y="1284"/>
                  <a:pt x="263" y="1291"/>
                  <a:pt x="263" y="1299"/>
                </a:cubicBezTo>
                <a:cubicBezTo>
                  <a:pt x="263" y="1307"/>
                  <a:pt x="270" y="1314"/>
                  <a:pt x="278" y="1314"/>
                </a:cubicBezTo>
                <a:cubicBezTo>
                  <a:pt x="286" y="1314"/>
                  <a:pt x="293" y="1307"/>
                  <a:pt x="293" y="1299"/>
                </a:cubicBezTo>
                <a:cubicBezTo>
                  <a:pt x="293" y="1291"/>
                  <a:pt x="286" y="1284"/>
                  <a:pt x="278" y="1284"/>
                </a:cubicBezTo>
                <a:close/>
                <a:moveTo>
                  <a:pt x="278" y="1317"/>
                </a:moveTo>
                <a:cubicBezTo>
                  <a:pt x="270" y="1317"/>
                  <a:pt x="263" y="1323"/>
                  <a:pt x="263" y="1332"/>
                </a:cubicBezTo>
                <a:cubicBezTo>
                  <a:pt x="263" y="1340"/>
                  <a:pt x="270" y="1346"/>
                  <a:pt x="278" y="1346"/>
                </a:cubicBezTo>
                <a:cubicBezTo>
                  <a:pt x="286" y="1346"/>
                  <a:pt x="293" y="1340"/>
                  <a:pt x="293" y="1332"/>
                </a:cubicBezTo>
                <a:cubicBezTo>
                  <a:pt x="293" y="1323"/>
                  <a:pt x="286" y="1317"/>
                  <a:pt x="278" y="1317"/>
                </a:cubicBezTo>
                <a:close/>
                <a:moveTo>
                  <a:pt x="278" y="1350"/>
                </a:moveTo>
                <a:cubicBezTo>
                  <a:pt x="270" y="1350"/>
                  <a:pt x="263" y="1356"/>
                  <a:pt x="263" y="1365"/>
                </a:cubicBezTo>
                <a:cubicBezTo>
                  <a:pt x="263" y="1373"/>
                  <a:pt x="270" y="1379"/>
                  <a:pt x="278" y="1379"/>
                </a:cubicBezTo>
                <a:cubicBezTo>
                  <a:pt x="286" y="1379"/>
                  <a:pt x="293" y="1373"/>
                  <a:pt x="293" y="1365"/>
                </a:cubicBezTo>
                <a:cubicBezTo>
                  <a:pt x="293" y="1356"/>
                  <a:pt x="286" y="1350"/>
                  <a:pt x="278" y="1350"/>
                </a:cubicBezTo>
                <a:close/>
                <a:moveTo>
                  <a:pt x="278" y="1383"/>
                </a:moveTo>
                <a:cubicBezTo>
                  <a:pt x="270" y="1383"/>
                  <a:pt x="263" y="1389"/>
                  <a:pt x="263" y="1397"/>
                </a:cubicBezTo>
                <a:cubicBezTo>
                  <a:pt x="263" y="1406"/>
                  <a:pt x="270" y="1412"/>
                  <a:pt x="278" y="1412"/>
                </a:cubicBezTo>
                <a:cubicBezTo>
                  <a:pt x="286" y="1412"/>
                  <a:pt x="293" y="1406"/>
                  <a:pt x="293" y="1397"/>
                </a:cubicBezTo>
                <a:cubicBezTo>
                  <a:pt x="293" y="1389"/>
                  <a:pt x="286" y="1383"/>
                  <a:pt x="278" y="1383"/>
                </a:cubicBezTo>
                <a:close/>
                <a:moveTo>
                  <a:pt x="278" y="1416"/>
                </a:moveTo>
                <a:cubicBezTo>
                  <a:pt x="270" y="1416"/>
                  <a:pt x="263" y="1422"/>
                  <a:pt x="263" y="1430"/>
                </a:cubicBezTo>
                <a:cubicBezTo>
                  <a:pt x="263" y="1439"/>
                  <a:pt x="270" y="1445"/>
                  <a:pt x="278" y="1445"/>
                </a:cubicBezTo>
                <a:cubicBezTo>
                  <a:pt x="286" y="1445"/>
                  <a:pt x="293" y="1439"/>
                  <a:pt x="293" y="1430"/>
                </a:cubicBezTo>
                <a:cubicBezTo>
                  <a:pt x="293" y="1422"/>
                  <a:pt x="286" y="1416"/>
                  <a:pt x="278" y="1416"/>
                </a:cubicBezTo>
                <a:close/>
                <a:moveTo>
                  <a:pt x="311" y="0"/>
                </a:moveTo>
                <a:cubicBezTo>
                  <a:pt x="302" y="0"/>
                  <a:pt x="296" y="7"/>
                  <a:pt x="296" y="15"/>
                </a:cubicBezTo>
                <a:cubicBezTo>
                  <a:pt x="296" y="23"/>
                  <a:pt x="302" y="30"/>
                  <a:pt x="311" y="30"/>
                </a:cubicBezTo>
                <a:cubicBezTo>
                  <a:pt x="319" y="30"/>
                  <a:pt x="325" y="23"/>
                  <a:pt x="325" y="15"/>
                </a:cubicBezTo>
                <a:cubicBezTo>
                  <a:pt x="325" y="7"/>
                  <a:pt x="319" y="0"/>
                  <a:pt x="311" y="0"/>
                </a:cubicBezTo>
                <a:close/>
                <a:moveTo>
                  <a:pt x="311" y="33"/>
                </a:moveTo>
                <a:cubicBezTo>
                  <a:pt x="302" y="33"/>
                  <a:pt x="296" y="40"/>
                  <a:pt x="296" y="48"/>
                </a:cubicBezTo>
                <a:cubicBezTo>
                  <a:pt x="296" y="56"/>
                  <a:pt x="302" y="63"/>
                  <a:pt x="311" y="63"/>
                </a:cubicBezTo>
                <a:cubicBezTo>
                  <a:pt x="319" y="63"/>
                  <a:pt x="325" y="56"/>
                  <a:pt x="325" y="48"/>
                </a:cubicBezTo>
                <a:cubicBezTo>
                  <a:pt x="325" y="40"/>
                  <a:pt x="319" y="33"/>
                  <a:pt x="311" y="33"/>
                </a:cubicBezTo>
                <a:close/>
                <a:moveTo>
                  <a:pt x="311" y="66"/>
                </a:moveTo>
                <a:cubicBezTo>
                  <a:pt x="302" y="66"/>
                  <a:pt x="296" y="72"/>
                  <a:pt x="296" y="81"/>
                </a:cubicBezTo>
                <a:cubicBezTo>
                  <a:pt x="296" y="89"/>
                  <a:pt x="302" y="95"/>
                  <a:pt x="311" y="95"/>
                </a:cubicBezTo>
                <a:cubicBezTo>
                  <a:pt x="319" y="95"/>
                  <a:pt x="325" y="89"/>
                  <a:pt x="325" y="81"/>
                </a:cubicBezTo>
                <a:cubicBezTo>
                  <a:pt x="325" y="72"/>
                  <a:pt x="319" y="66"/>
                  <a:pt x="311" y="66"/>
                </a:cubicBezTo>
                <a:close/>
                <a:moveTo>
                  <a:pt x="311" y="99"/>
                </a:moveTo>
                <a:cubicBezTo>
                  <a:pt x="302" y="99"/>
                  <a:pt x="296" y="105"/>
                  <a:pt x="296" y="114"/>
                </a:cubicBezTo>
                <a:cubicBezTo>
                  <a:pt x="296" y="122"/>
                  <a:pt x="302" y="128"/>
                  <a:pt x="311" y="128"/>
                </a:cubicBezTo>
                <a:cubicBezTo>
                  <a:pt x="319" y="128"/>
                  <a:pt x="325" y="122"/>
                  <a:pt x="325" y="114"/>
                </a:cubicBezTo>
                <a:cubicBezTo>
                  <a:pt x="325" y="105"/>
                  <a:pt x="319" y="99"/>
                  <a:pt x="311" y="99"/>
                </a:cubicBezTo>
                <a:close/>
                <a:moveTo>
                  <a:pt x="311" y="132"/>
                </a:moveTo>
                <a:cubicBezTo>
                  <a:pt x="302" y="132"/>
                  <a:pt x="296" y="138"/>
                  <a:pt x="296" y="147"/>
                </a:cubicBezTo>
                <a:cubicBezTo>
                  <a:pt x="296" y="155"/>
                  <a:pt x="302" y="161"/>
                  <a:pt x="311" y="161"/>
                </a:cubicBezTo>
                <a:cubicBezTo>
                  <a:pt x="319" y="161"/>
                  <a:pt x="325" y="155"/>
                  <a:pt x="325" y="147"/>
                </a:cubicBezTo>
                <a:cubicBezTo>
                  <a:pt x="325" y="138"/>
                  <a:pt x="319" y="132"/>
                  <a:pt x="311" y="132"/>
                </a:cubicBezTo>
                <a:close/>
                <a:moveTo>
                  <a:pt x="311" y="165"/>
                </a:moveTo>
                <a:cubicBezTo>
                  <a:pt x="302" y="165"/>
                  <a:pt x="296" y="171"/>
                  <a:pt x="296" y="179"/>
                </a:cubicBezTo>
                <a:cubicBezTo>
                  <a:pt x="296" y="188"/>
                  <a:pt x="302" y="194"/>
                  <a:pt x="311" y="194"/>
                </a:cubicBezTo>
                <a:cubicBezTo>
                  <a:pt x="319" y="194"/>
                  <a:pt x="325" y="188"/>
                  <a:pt x="325" y="179"/>
                </a:cubicBezTo>
                <a:cubicBezTo>
                  <a:pt x="325" y="171"/>
                  <a:pt x="319" y="165"/>
                  <a:pt x="311" y="165"/>
                </a:cubicBezTo>
                <a:close/>
                <a:moveTo>
                  <a:pt x="311" y="198"/>
                </a:moveTo>
                <a:cubicBezTo>
                  <a:pt x="302" y="198"/>
                  <a:pt x="296" y="204"/>
                  <a:pt x="296" y="212"/>
                </a:cubicBezTo>
                <a:cubicBezTo>
                  <a:pt x="296" y="221"/>
                  <a:pt x="302" y="227"/>
                  <a:pt x="311" y="227"/>
                </a:cubicBezTo>
                <a:cubicBezTo>
                  <a:pt x="319" y="227"/>
                  <a:pt x="325" y="221"/>
                  <a:pt x="325" y="212"/>
                </a:cubicBezTo>
                <a:cubicBezTo>
                  <a:pt x="325" y="204"/>
                  <a:pt x="319" y="198"/>
                  <a:pt x="311" y="198"/>
                </a:cubicBezTo>
                <a:close/>
                <a:moveTo>
                  <a:pt x="311" y="230"/>
                </a:moveTo>
                <a:cubicBezTo>
                  <a:pt x="302" y="230"/>
                  <a:pt x="296" y="237"/>
                  <a:pt x="296" y="245"/>
                </a:cubicBezTo>
                <a:cubicBezTo>
                  <a:pt x="296" y="253"/>
                  <a:pt x="302" y="260"/>
                  <a:pt x="311" y="260"/>
                </a:cubicBezTo>
                <a:cubicBezTo>
                  <a:pt x="319" y="260"/>
                  <a:pt x="325" y="253"/>
                  <a:pt x="325" y="245"/>
                </a:cubicBezTo>
                <a:cubicBezTo>
                  <a:pt x="325" y="237"/>
                  <a:pt x="319" y="230"/>
                  <a:pt x="311" y="230"/>
                </a:cubicBezTo>
                <a:close/>
                <a:moveTo>
                  <a:pt x="311" y="263"/>
                </a:moveTo>
                <a:cubicBezTo>
                  <a:pt x="302" y="263"/>
                  <a:pt x="296" y="270"/>
                  <a:pt x="296" y="278"/>
                </a:cubicBezTo>
                <a:cubicBezTo>
                  <a:pt x="296" y="286"/>
                  <a:pt x="302" y="293"/>
                  <a:pt x="311" y="293"/>
                </a:cubicBezTo>
                <a:cubicBezTo>
                  <a:pt x="319" y="293"/>
                  <a:pt x="325" y="286"/>
                  <a:pt x="325" y="278"/>
                </a:cubicBezTo>
                <a:cubicBezTo>
                  <a:pt x="325" y="270"/>
                  <a:pt x="319" y="263"/>
                  <a:pt x="311" y="263"/>
                </a:cubicBezTo>
                <a:close/>
                <a:moveTo>
                  <a:pt x="311" y="296"/>
                </a:moveTo>
                <a:cubicBezTo>
                  <a:pt x="302" y="296"/>
                  <a:pt x="296" y="303"/>
                  <a:pt x="296" y="311"/>
                </a:cubicBezTo>
                <a:cubicBezTo>
                  <a:pt x="296" y="319"/>
                  <a:pt x="302" y="326"/>
                  <a:pt x="311" y="326"/>
                </a:cubicBezTo>
                <a:cubicBezTo>
                  <a:pt x="319" y="326"/>
                  <a:pt x="325" y="319"/>
                  <a:pt x="325" y="311"/>
                </a:cubicBezTo>
                <a:cubicBezTo>
                  <a:pt x="325" y="303"/>
                  <a:pt x="319" y="296"/>
                  <a:pt x="311" y="296"/>
                </a:cubicBezTo>
                <a:close/>
                <a:moveTo>
                  <a:pt x="311" y="329"/>
                </a:moveTo>
                <a:cubicBezTo>
                  <a:pt x="302" y="329"/>
                  <a:pt x="296" y="336"/>
                  <a:pt x="296" y="344"/>
                </a:cubicBezTo>
                <a:cubicBezTo>
                  <a:pt x="296" y="352"/>
                  <a:pt x="302" y="359"/>
                  <a:pt x="311" y="359"/>
                </a:cubicBezTo>
                <a:cubicBezTo>
                  <a:pt x="319" y="359"/>
                  <a:pt x="325" y="352"/>
                  <a:pt x="325" y="344"/>
                </a:cubicBezTo>
                <a:cubicBezTo>
                  <a:pt x="325" y="336"/>
                  <a:pt x="319" y="329"/>
                  <a:pt x="311" y="329"/>
                </a:cubicBezTo>
                <a:close/>
                <a:moveTo>
                  <a:pt x="311" y="362"/>
                </a:moveTo>
                <a:cubicBezTo>
                  <a:pt x="302" y="362"/>
                  <a:pt x="296" y="369"/>
                  <a:pt x="296" y="377"/>
                </a:cubicBezTo>
                <a:cubicBezTo>
                  <a:pt x="296" y="385"/>
                  <a:pt x="302" y="392"/>
                  <a:pt x="311" y="392"/>
                </a:cubicBezTo>
                <a:cubicBezTo>
                  <a:pt x="319" y="392"/>
                  <a:pt x="325" y="385"/>
                  <a:pt x="325" y="377"/>
                </a:cubicBezTo>
                <a:cubicBezTo>
                  <a:pt x="325" y="369"/>
                  <a:pt x="319" y="362"/>
                  <a:pt x="311" y="362"/>
                </a:cubicBezTo>
                <a:close/>
                <a:moveTo>
                  <a:pt x="311" y="395"/>
                </a:moveTo>
                <a:cubicBezTo>
                  <a:pt x="302" y="395"/>
                  <a:pt x="296" y="402"/>
                  <a:pt x="296" y="410"/>
                </a:cubicBezTo>
                <a:cubicBezTo>
                  <a:pt x="296" y="418"/>
                  <a:pt x="302" y="425"/>
                  <a:pt x="311" y="425"/>
                </a:cubicBezTo>
                <a:cubicBezTo>
                  <a:pt x="319" y="425"/>
                  <a:pt x="325" y="418"/>
                  <a:pt x="325" y="410"/>
                </a:cubicBezTo>
                <a:cubicBezTo>
                  <a:pt x="325" y="402"/>
                  <a:pt x="319" y="395"/>
                  <a:pt x="311" y="395"/>
                </a:cubicBezTo>
                <a:close/>
                <a:moveTo>
                  <a:pt x="311" y="428"/>
                </a:moveTo>
                <a:cubicBezTo>
                  <a:pt x="302" y="428"/>
                  <a:pt x="296" y="435"/>
                  <a:pt x="296" y="443"/>
                </a:cubicBezTo>
                <a:cubicBezTo>
                  <a:pt x="296" y="451"/>
                  <a:pt x="302" y="458"/>
                  <a:pt x="311" y="458"/>
                </a:cubicBezTo>
                <a:cubicBezTo>
                  <a:pt x="319" y="458"/>
                  <a:pt x="325" y="451"/>
                  <a:pt x="325" y="443"/>
                </a:cubicBezTo>
                <a:cubicBezTo>
                  <a:pt x="325" y="435"/>
                  <a:pt x="319" y="428"/>
                  <a:pt x="311" y="428"/>
                </a:cubicBezTo>
                <a:close/>
                <a:moveTo>
                  <a:pt x="311" y="461"/>
                </a:moveTo>
                <a:cubicBezTo>
                  <a:pt x="302" y="461"/>
                  <a:pt x="296" y="468"/>
                  <a:pt x="296" y="476"/>
                </a:cubicBezTo>
                <a:cubicBezTo>
                  <a:pt x="296" y="484"/>
                  <a:pt x="302" y="491"/>
                  <a:pt x="311" y="491"/>
                </a:cubicBezTo>
                <a:cubicBezTo>
                  <a:pt x="319" y="491"/>
                  <a:pt x="325" y="484"/>
                  <a:pt x="325" y="476"/>
                </a:cubicBezTo>
                <a:cubicBezTo>
                  <a:pt x="325" y="468"/>
                  <a:pt x="319" y="461"/>
                  <a:pt x="311" y="461"/>
                </a:cubicBezTo>
                <a:close/>
                <a:moveTo>
                  <a:pt x="311" y="494"/>
                </a:moveTo>
                <a:cubicBezTo>
                  <a:pt x="302" y="494"/>
                  <a:pt x="296" y="500"/>
                  <a:pt x="296" y="509"/>
                </a:cubicBezTo>
                <a:cubicBezTo>
                  <a:pt x="296" y="517"/>
                  <a:pt x="302" y="523"/>
                  <a:pt x="311" y="523"/>
                </a:cubicBezTo>
                <a:cubicBezTo>
                  <a:pt x="319" y="523"/>
                  <a:pt x="325" y="517"/>
                  <a:pt x="325" y="509"/>
                </a:cubicBezTo>
                <a:cubicBezTo>
                  <a:pt x="325" y="500"/>
                  <a:pt x="319" y="494"/>
                  <a:pt x="311" y="494"/>
                </a:cubicBezTo>
                <a:close/>
                <a:moveTo>
                  <a:pt x="311" y="527"/>
                </a:moveTo>
                <a:cubicBezTo>
                  <a:pt x="302" y="527"/>
                  <a:pt x="296" y="533"/>
                  <a:pt x="296" y="542"/>
                </a:cubicBezTo>
                <a:cubicBezTo>
                  <a:pt x="296" y="550"/>
                  <a:pt x="302" y="556"/>
                  <a:pt x="311" y="556"/>
                </a:cubicBezTo>
                <a:cubicBezTo>
                  <a:pt x="319" y="556"/>
                  <a:pt x="325" y="550"/>
                  <a:pt x="325" y="542"/>
                </a:cubicBezTo>
                <a:cubicBezTo>
                  <a:pt x="325" y="533"/>
                  <a:pt x="319" y="527"/>
                  <a:pt x="311" y="527"/>
                </a:cubicBezTo>
                <a:close/>
                <a:moveTo>
                  <a:pt x="311" y="560"/>
                </a:moveTo>
                <a:cubicBezTo>
                  <a:pt x="302" y="560"/>
                  <a:pt x="296" y="566"/>
                  <a:pt x="296" y="574"/>
                </a:cubicBezTo>
                <a:cubicBezTo>
                  <a:pt x="296" y="583"/>
                  <a:pt x="302" y="589"/>
                  <a:pt x="311" y="589"/>
                </a:cubicBezTo>
                <a:cubicBezTo>
                  <a:pt x="319" y="589"/>
                  <a:pt x="325" y="583"/>
                  <a:pt x="325" y="574"/>
                </a:cubicBezTo>
                <a:cubicBezTo>
                  <a:pt x="325" y="566"/>
                  <a:pt x="319" y="560"/>
                  <a:pt x="311" y="560"/>
                </a:cubicBezTo>
                <a:close/>
                <a:moveTo>
                  <a:pt x="311" y="593"/>
                </a:moveTo>
                <a:cubicBezTo>
                  <a:pt x="302" y="593"/>
                  <a:pt x="296" y="599"/>
                  <a:pt x="296" y="607"/>
                </a:cubicBezTo>
                <a:cubicBezTo>
                  <a:pt x="296" y="616"/>
                  <a:pt x="302" y="622"/>
                  <a:pt x="311" y="622"/>
                </a:cubicBezTo>
                <a:cubicBezTo>
                  <a:pt x="319" y="622"/>
                  <a:pt x="325" y="616"/>
                  <a:pt x="325" y="607"/>
                </a:cubicBezTo>
                <a:cubicBezTo>
                  <a:pt x="325" y="599"/>
                  <a:pt x="319" y="593"/>
                  <a:pt x="311" y="593"/>
                </a:cubicBezTo>
                <a:close/>
                <a:moveTo>
                  <a:pt x="311" y="625"/>
                </a:moveTo>
                <a:cubicBezTo>
                  <a:pt x="302" y="625"/>
                  <a:pt x="296" y="632"/>
                  <a:pt x="296" y="640"/>
                </a:cubicBezTo>
                <a:cubicBezTo>
                  <a:pt x="296" y="648"/>
                  <a:pt x="302" y="655"/>
                  <a:pt x="311" y="655"/>
                </a:cubicBezTo>
                <a:cubicBezTo>
                  <a:pt x="319" y="655"/>
                  <a:pt x="325" y="648"/>
                  <a:pt x="325" y="640"/>
                </a:cubicBezTo>
                <a:cubicBezTo>
                  <a:pt x="325" y="632"/>
                  <a:pt x="319" y="625"/>
                  <a:pt x="311" y="625"/>
                </a:cubicBezTo>
                <a:close/>
                <a:moveTo>
                  <a:pt x="311" y="658"/>
                </a:moveTo>
                <a:cubicBezTo>
                  <a:pt x="302" y="658"/>
                  <a:pt x="296" y="665"/>
                  <a:pt x="296" y="673"/>
                </a:cubicBezTo>
                <a:cubicBezTo>
                  <a:pt x="296" y="681"/>
                  <a:pt x="302" y="688"/>
                  <a:pt x="311" y="688"/>
                </a:cubicBezTo>
                <a:cubicBezTo>
                  <a:pt x="319" y="688"/>
                  <a:pt x="325" y="681"/>
                  <a:pt x="325" y="673"/>
                </a:cubicBezTo>
                <a:cubicBezTo>
                  <a:pt x="325" y="665"/>
                  <a:pt x="319" y="658"/>
                  <a:pt x="311" y="658"/>
                </a:cubicBezTo>
                <a:close/>
                <a:moveTo>
                  <a:pt x="311" y="691"/>
                </a:moveTo>
                <a:cubicBezTo>
                  <a:pt x="302" y="691"/>
                  <a:pt x="296" y="698"/>
                  <a:pt x="296" y="706"/>
                </a:cubicBezTo>
                <a:cubicBezTo>
                  <a:pt x="296" y="714"/>
                  <a:pt x="302" y="721"/>
                  <a:pt x="311" y="721"/>
                </a:cubicBezTo>
                <a:cubicBezTo>
                  <a:pt x="319" y="721"/>
                  <a:pt x="325" y="714"/>
                  <a:pt x="325" y="706"/>
                </a:cubicBezTo>
                <a:cubicBezTo>
                  <a:pt x="325" y="698"/>
                  <a:pt x="319" y="691"/>
                  <a:pt x="311" y="691"/>
                </a:cubicBezTo>
                <a:close/>
                <a:moveTo>
                  <a:pt x="311" y="724"/>
                </a:moveTo>
                <a:cubicBezTo>
                  <a:pt x="302" y="724"/>
                  <a:pt x="296" y="731"/>
                  <a:pt x="296" y="739"/>
                </a:cubicBezTo>
                <a:cubicBezTo>
                  <a:pt x="296" y="747"/>
                  <a:pt x="302" y="754"/>
                  <a:pt x="311" y="754"/>
                </a:cubicBezTo>
                <a:cubicBezTo>
                  <a:pt x="319" y="754"/>
                  <a:pt x="325" y="747"/>
                  <a:pt x="325" y="739"/>
                </a:cubicBezTo>
                <a:cubicBezTo>
                  <a:pt x="325" y="731"/>
                  <a:pt x="319" y="724"/>
                  <a:pt x="311" y="724"/>
                </a:cubicBezTo>
                <a:close/>
                <a:moveTo>
                  <a:pt x="311" y="757"/>
                </a:moveTo>
                <a:cubicBezTo>
                  <a:pt x="302" y="757"/>
                  <a:pt x="296" y="764"/>
                  <a:pt x="296" y="772"/>
                </a:cubicBezTo>
                <a:cubicBezTo>
                  <a:pt x="296" y="780"/>
                  <a:pt x="302" y="787"/>
                  <a:pt x="311" y="787"/>
                </a:cubicBezTo>
                <a:cubicBezTo>
                  <a:pt x="319" y="787"/>
                  <a:pt x="325" y="780"/>
                  <a:pt x="325" y="772"/>
                </a:cubicBezTo>
                <a:cubicBezTo>
                  <a:pt x="325" y="764"/>
                  <a:pt x="319" y="757"/>
                  <a:pt x="311" y="757"/>
                </a:cubicBezTo>
                <a:close/>
                <a:moveTo>
                  <a:pt x="311" y="790"/>
                </a:moveTo>
                <a:cubicBezTo>
                  <a:pt x="302" y="790"/>
                  <a:pt x="296" y="797"/>
                  <a:pt x="296" y="805"/>
                </a:cubicBezTo>
                <a:cubicBezTo>
                  <a:pt x="296" y="813"/>
                  <a:pt x="302" y="820"/>
                  <a:pt x="311" y="820"/>
                </a:cubicBezTo>
                <a:cubicBezTo>
                  <a:pt x="319" y="820"/>
                  <a:pt x="325" y="813"/>
                  <a:pt x="325" y="805"/>
                </a:cubicBezTo>
                <a:cubicBezTo>
                  <a:pt x="325" y="797"/>
                  <a:pt x="319" y="790"/>
                  <a:pt x="311" y="790"/>
                </a:cubicBezTo>
                <a:close/>
                <a:moveTo>
                  <a:pt x="311" y="823"/>
                </a:moveTo>
                <a:cubicBezTo>
                  <a:pt x="302" y="823"/>
                  <a:pt x="296" y="830"/>
                  <a:pt x="296" y="838"/>
                </a:cubicBezTo>
                <a:cubicBezTo>
                  <a:pt x="296" y="846"/>
                  <a:pt x="302" y="853"/>
                  <a:pt x="311" y="853"/>
                </a:cubicBezTo>
                <a:cubicBezTo>
                  <a:pt x="319" y="853"/>
                  <a:pt x="325" y="846"/>
                  <a:pt x="325" y="838"/>
                </a:cubicBezTo>
                <a:cubicBezTo>
                  <a:pt x="325" y="830"/>
                  <a:pt x="319" y="823"/>
                  <a:pt x="311" y="823"/>
                </a:cubicBezTo>
                <a:close/>
                <a:moveTo>
                  <a:pt x="311" y="856"/>
                </a:moveTo>
                <a:cubicBezTo>
                  <a:pt x="302" y="856"/>
                  <a:pt x="296" y="863"/>
                  <a:pt x="296" y="871"/>
                </a:cubicBezTo>
                <a:cubicBezTo>
                  <a:pt x="296" y="879"/>
                  <a:pt x="302" y="886"/>
                  <a:pt x="311" y="886"/>
                </a:cubicBezTo>
                <a:cubicBezTo>
                  <a:pt x="319" y="886"/>
                  <a:pt x="325" y="879"/>
                  <a:pt x="325" y="871"/>
                </a:cubicBezTo>
                <a:cubicBezTo>
                  <a:pt x="325" y="863"/>
                  <a:pt x="319" y="856"/>
                  <a:pt x="311" y="856"/>
                </a:cubicBezTo>
                <a:close/>
                <a:moveTo>
                  <a:pt x="311" y="889"/>
                </a:moveTo>
                <a:cubicBezTo>
                  <a:pt x="302" y="889"/>
                  <a:pt x="296" y="895"/>
                  <a:pt x="296" y="904"/>
                </a:cubicBezTo>
                <a:cubicBezTo>
                  <a:pt x="296" y="912"/>
                  <a:pt x="302" y="918"/>
                  <a:pt x="311" y="918"/>
                </a:cubicBezTo>
                <a:cubicBezTo>
                  <a:pt x="319" y="918"/>
                  <a:pt x="325" y="912"/>
                  <a:pt x="325" y="904"/>
                </a:cubicBezTo>
                <a:cubicBezTo>
                  <a:pt x="325" y="895"/>
                  <a:pt x="319" y="889"/>
                  <a:pt x="311" y="889"/>
                </a:cubicBezTo>
                <a:close/>
                <a:moveTo>
                  <a:pt x="311" y="922"/>
                </a:moveTo>
                <a:cubicBezTo>
                  <a:pt x="302" y="922"/>
                  <a:pt x="296" y="928"/>
                  <a:pt x="296" y="937"/>
                </a:cubicBezTo>
                <a:cubicBezTo>
                  <a:pt x="296" y="945"/>
                  <a:pt x="302" y="951"/>
                  <a:pt x="311" y="951"/>
                </a:cubicBezTo>
                <a:cubicBezTo>
                  <a:pt x="319" y="951"/>
                  <a:pt x="325" y="945"/>
                  <a:pt x="325" y="937"/>
                </a:cubicBezTo>
                <a:cubicBezTo>
                  <a:pt x="325" y="928"/>
                  <a:pt x="319" y="922"/>
                  <a:pt x="311" y="922"/>
                </a:cubicBezTo>
                <a:close/>
                <a:moveTo>
                  <a:pt x="311" y="955"/>
                </a:moveTo>
                <a:cubicBezTo>
                  <a:pt x="302" y="955"/>
                  <a:pt x="296" y="961"/>
                  <a:pt x="296" y="970"/>
                </a:cubicBezTo>
                <a:cubicBezTo>
                  <a:pt x="296" y="978"/>
                  <a:pt x="302" y="984"/>
                  <a:pt x="311" y="984"/>
                </a:cubicBezTo>
                <a:cubicBezTo>
                  <a:pt x="319" y="984"/>
                  <a:pt x="325" y="978"/>
                  <a:pt x="325" y="970"/>
                </a:cubicBezTo>
                <a:cubicBezTo>
                  <a:pt x="325" y="961"/>
                  <a:pt x="319" y="955"/>
                  <a:pt x="311" y="955"/>
                </a:cubicBezTo>
                <a:close/>
                <a:moveTo>
                  <a:pt x="311" y="988"/>
                </a:moveTo>
                <a:cubicBezTo>
                  <a:pt x="302" y="988"/>
                  <a:pt x="296" y="994"/>
                  <a:pt x="296" y="1002"/>
                </a:cubicBezTo>
                <a:cubicBezTo>
                  <a:pt x="296" y="1011"/>
                  <a:pt x="302" y="1017"/>
                  <a:pt x="311" y="1017"/>
                </a:cubicBezTo>
                <a:cubicBezTo>
                  <a:pt x="319" y="1017"/>
                  <a:pt x="325" y="1011"/>
                  <a:pt x="325" y="1002"/>
                </a:cubicBezTo>
                <a:cubicBezTo>
                  <a:pt x="325" y="994"/>
                  <a:pt x="319" y="988"/>
                  <a:pt x="311" y="988"/>
                </a:cubicBezTo>
                <a:close/>
                <a:moveTo>
                  <a:pt x="311" y="1021"/>
                </a:moveTo>
                <a:cubicBezTo>
                  <a:pt x="302" y="1021"/>
                  <a:pt x="296" y="1027"/>
                  <a:pt x="296" y="1035"/>
                </a:cubicBezTo>
                <a:cubicBezTo>
                  <a:pt x="296" y="1044"/>
                  <a:pt x="302" y="1050"/>
                  <a:pt x="311" y="1050"/>
                </a:cubicBezTo>
                <a:cubicBezTo>
                  <a:pt x="319" y="1050"/>
                  <a:pt x="325" y="1044"/>
                  <a:pt x="325" y="1035"/>
                </a:cubicBezTo>
                <a:cubicBezTo>
                  <a:pt x="325" y="1027"/>
                  <a:pt x="319" y="1021"/>
                  <a:pt x="311" y="1021"/>
                </a:cubicBezTo>
                <a:close/>
                <a:moveTo>
                  <a:pt x="311" y="1053"/>
                </a:moveTo>
                <a:cubicBezTo>
                  <a:pt x="302" y="1053"/>
                  <a:pt x="296" y="1060"/>
                  <a:pt x="296" y="1068"/>
                </a:cubicBezTo>
                <a:cubicBezTo>
                  <a:pt x="296" y="1076"/>
                  <a:pt x="302" y="1083"/>
                  <a:pt x="311" y="1083"/>
                </a:cubicBezTo>
                <a:cubicBezTo>
                  <a:pt x="319" y="1083"/>
                  <a:pt x="325" y="1076"/>
                  <a:pt x="325" y="1068"/>
                </a:cubicBezTo>
                <a:cubicBezTo>
                  <a:pt x="325" y="1060"/>
                  <a:pt x="319" y="1053"/>
                  <a:pt x="311" y="1053"/>
                </a:cubicBezTo>
                <a:close/>
                <a:moveTo>
                  <a:pt x="311" y="1086"/>
                </a:moveTo>
                <a:cubicBezTo>
                  <a:pt x="302" y="1086"/>
                  <a:pt x="296" y="1093"/>
                  <a:pt x="296" y="1101"/>
                </a:cubicBezTo>
                <a:cubicBezTo>
                  <a:pt x="296" y="1109"/>
                  <a:pt x="302" y="1116"/>
                  <a:pt x="311" y="1116"/>
                </a:cubicBezTo>
                <a:cubicBezTo>
                  <a:pt x="319" y="1116"/>
                  <a:pt x="325" y="1109"/>
                  <a:pt x="325" y="1101"/>
                </a:cubicBezTo>
                <a:cubicBezTo>
                  <a:pt x="325" y="1093"/>
                  <a:pt x="319" y="1086"/>
                  <a:pt x="311" y="1086"/>
                </a:cubicBezTo>
                <a:close/>
                <a:moveTo>
                  <a:pt x="311" y="1119"/>
                </a:moveTo>
                <a:cubicBezTo>
                  <a:pt x="302" y="1119"/>
                  <a:pt x="296" y="1126"/>
                  <a:pt x="296" y="1134"/>
                </a:cubicBezTo>
                <a:cubicBezTo>
                  <a:pt x="296" y="1142"/>
                  <a:pt x="302" y="1149"/>
                  <a:pt x="311" y="1149"/>
                </a:cubicBezTo>
                <a:cubicBezTo>
                  <a:pt x="319" y="1149"/>
                  <a:pt x="325" y="1142"/>
                  <a:pt x="325" y="1134"/>
                </a:cubicBezTo>
                <a:cubicBezTo>
                  <a:pt x="325" y="1126"/>
                  <a:pt x="319" y="1119"/>
                  <a:pt x="311" y="1119"/>
                </a:cubicBezTo>
                <a:close/>
                <a:moveTo>
                  <a:pt x="311" y="1152"/>
                </a:moveTo>
                <a:cubicBezTo>
                  <a:pt x="302" y="1152"/>
                  <a:pt x="296" y="1159"/>
                  <a:pt x="296" y="1167"/>
                </a:cubicBezTo>
                <a:cubicBezTo>
                  <a:pt x="296" y="1175"/>
                  <a:pt x="302" y="1182"/>
                  <a:pt x="311" y="1182"/>
                </a:cubicBezTo>
                <a:cubicBezTo>
                  <a:pt x="319" y="1182"/>
                  <a:pt x="325" y="1175"/>
                  <a:pt x="325" y="1167"/>
                </a:cubicBezTo>
                <a:cubicBezTo>
                  <a:pt x="325" y="1159"/>
                  <a:pt x="319" y="1152"/>
                  <a:pt x="311" y="1152"/>
                </a:cubicBezTo>
                <a:close/>
                <a:moveTo>
                  <a:pt x="311" y="1185"/>
                </a:moveTo>
                <a:cubicBezTo>
                  <a:pt x="302" y="1185"/>
                  <a:pt x="296" y="1192"/>
                  <a:pt x="296" y="1200"/>
                </a:cubicBezTo>
                <a:cubicBezTo>
                  <a:pt x="296" y="1208"/>
                  <a:pt x="302" y="1215"/>
                  <a:pt x="311" y="1215"/>
                </a:cubicBezTo>
                <a:cubicBezTo>
                  <a:pt x="319" y="1215"/>
                  <a:pt x="325" y="1208"/>
                  <a:pt x="325" y="1200"/>
                </a:cubicBezTo>
                <a:cubicBezTo>
                  <a:pt x="325" y="1192"/>
                  <a:pt x="319" y="1185"/>
                  <a:pt x="311" y="1185"/>
                </a:cubicBezTo>
                <a:close/>
                <a:moveTo>
                  <a:pt x="311" y="1218"/>
                </a:moveTo>
                <a:cubicBezTo>
                  <a:pt x="302" y="1218"/>
                  <a:pt x="296" y="1225"/>
                  <a:pt x="296" y="1233"/>
                </a:cubicBezTo>
                <a:cubicBezTo>
                  <a:pt x="296" y="1241"/>
                  <a:pt x="302" y="1248"/>
                  <a:pt x="311" y="1248"/>
                </a:cubicBezTo>
                <a:cubicBezTo>
                  <a:pt x="319" y="1248"/>
                  <a:pt x="325" y="1241"/>
                  <a:pt x="325" y="1233"/>
                </a:cubicBezTo>
                <a:cubicBezTo>
                  <a:pt x="325" y="1225"/>
                  <a:pt x="319" y="1218"/>
                  <a:pt x="311" y="1218"/>
                </a:cubicBezTo>
                <a:close/>
                <a:moveTo>
                  <a:pt x="311" y="1251"/>
                </a:moveTo>
                <a:cubicBezTo>
                  <a:pt x="302" y="1251"/>
                  <a:pt x="296" y="1258"/>
                  <a:pt x="296" y="1266"/>
                </a:cubicBezTo>
                <a:cubicBezTo>
                  <a:pt x="296" y="1274"/>
                  <a:pt x="302" y="1281"/>
                  <a:pt x="311" y="1281"/>
                </a:cubicBezTo>
                <a:cubicBezTo>
                  <a:pt x="319" y="1281"/>
                  <a:pt x="325" y="1274"/>
                  <a:pt x="325" y="1266"/>
                </a:cubicBezTo>
                <a:cubicBezTo>
                  <a:pt x="325" y="1258"/>
                  <a:pt x="319" y="1251"/>
                  <a:pt x="311" y="1251"/>
                </a:cubicBezTo>
                <a:close/>
                <a:moveTo>
                  <a:pt x="311" y="1284"/>
                </a:moveTo>
                <a:cubicBezTo>
                  <a:pt x="302" y="1284"/>
                  <a:pt x="296" y="1291"/>
                  <a:pt x="296" y="1299"/>
                </a:cubicBezTo>
                <a:cubicBezTo>
                  <a:pt x="296" y="1307"/>
                  <a:pt x="302" y="1314"/>
                  <a:pt x="311" y="1314"/>
                </a:cubicBezTo>
                <a:cubicBezTo>
                  <a:pt x="319" y="1314"/>
                  <a:pt x="325" y="1307"/>
                  <a:pt x="325" y="1299"/>
                </a:cubicBezTo>
                <a:cubicBezTo>
                  <a:pt x="325" y="1291"/>
                  <a:pt x="319" y="1284"/>
                  <a:pt x="311" y="1284"/>
                </a:cubicBezTo>
                <a:close/>
                <a:moveTo>
                  <a:pt x="311" y="1317"/>
                </a:moveTo>
                <a:cubicBezTo>
                  <a:pt x="302" y="1317"/>
                  <a:pt x="296" y="1323"/>
                  <a:pt x="296" y="1332"/>
                </a:cubicBezTo>
                <a:cubicBezTo>
                  <a:pt x="296" y="1340"/>
                  <a:pt x="302" y="1346"/>
                  <a:pt x="311" y="1346"/>
                </a:cubicBezTo>
                <a:cubicBezTo>
                  <a:pt x="319" y="1346"/>
                  <a:pt x="325" y="1340"/>
                  <a:pt x="325" y="1332"/>
                </a:cubicBezTo>
                <a:cubicBezTo>
                  <a:pt x="325" y="1323"/>
                  <a:pt x="319" y="1317"/>
                  <a:pt x="311" y="1317"/>
                </a:cubicBezTo>
                <a:close/>
                <a:moveTo>
                  <a:pt x="311" y="1350"/>
                </a:moveTo>
                <a:cubicBezTo>
                  <a:pt x="302" y="1350"/>
                  <a:pt x="296" y="1356"/>
                  <a:pt x="296" y="1365"/>
                </a:cubicBezTo>
                <a:cubicBezTo>
                  <a:pt x="296" y="1373"/>
                  <a:pt x="302" y="1379"/>
                  <a:pt x="311" y="1379"/>
                </a:cubicBezTo>
                <a:cubicBezTo>
                  <a:pt x="319" y="1379"/>
                  <a:pt x="325" y="1373"/>
                  <a:pt x="325" y="1365"/>
                </a:cubicBezTo>
                <a:cubicBezTo>
                  <a:pt x="325" y="1356"/>
                  <a:pt x="319" y="1350"/>
                  <a:pt x="311" y="1350"/>
                </a:cubicBezTo>
                <a:close/>
                <a:moveTo>
                  <a:pt x="311" y="1383"/>
                </a:moveTo>
                <a:cubicBezTo>
                  <a:pt x="302" y="1383"/>
                  <a:pt x="296" y="1389"/>
                  <a:pt x="296" y="1397"/>
                </a:cubicBezTo>
                <a:cubicBezTo>
                  <a:pt x="296" y="1406"/>
                  <a:pt x="302" y="1412"/>
                  <a:pt x="311" y="1412"/>
                </a:cubicBezTo>
                <a:cubicBezTo>
                  <a:pt x="319" y="1412"/>
                  <a:pt x="325" y="1406"/>
                  <a:pt x="325" y="1397"/>
                </a:cubicBezTo>
                <a:cubicBezTo>
                  <a:pt x="325" y="1389"/>
                  <a:pt x="319" y="1383"/>
                  <a:pt x="311" y="1383"/>
                </a:cubicBezTo>
                <a:close/>
                <a:moveTo>
                  <a:pt x="311" y="1416"/>
                </a:moveTo>
                <a:cubicBezTo>
                  <a:pt x="302" y="1416"/>
                  <a:pt x="296" y="1422"/>
                  <a:pt x="296" y="1430"/>
                </a:cubicBezTo>
                <a:cubicBezTo>
                  <a:pt x="296" y="1439"/>
                  <a:pt x="302" y="1445"/>
                  <a:pt x="311" y="1445"/>
                </a:cubicBezTo>
                <a:cubicBezTo>
                  <a:pt x="319" y="1445"/>
                  <a:pt x="325" y="1439"/>
                  <a:pt x="325" y="1430"/>
                </a:cubicBezTo>
                <a:cubicBezTo>
                  <a:pt x="325" y="1422"/>
                  <a:pt x="319" y="1416"/>
                  <a:pt x="311" y="1416"/>
                </a:cubicBezTo>
                <a:close/>
                <a:moveTo>
                  <a:pt x="343" y="0"/>
                </a:moveTo>
                <a:cubicBezTo>
                  <a:pt x="335" y="0"/>
                  <a:pt x="329" y="7"/>
                  <a:pt x="329" y="15"/>
                </a:cubicBezTo>
                <a:cubicBezTo>
                  <a:pt x="329" y="23"/>
                  <a:pt x="335" y="30"/>
                  <a:pt x="343" y="30"/>
                </a:cubicBezTo>
                <a:cubicBezTo>
                  <a:pt x="352" y="30"/>
                  <a:pt x="358" y="23"/>
                  <a:pt x="358" y="15"/>
                </a:cubicBezTo>
                <a:cubicBezTo>
                  <a:pt x="358" y="7"/>
                  <a:pt x="352" y="0"/>
                  <a:pt x="343" y="0"/>
                </a:cubicBezTo>
                <a:close/>
                <a:moveTo>
                  <a:pt x="343" y="33"/>
                </a:moveTo>
                <a:cubicBezTo>
                  <a:pt x="335" y="33"/>
                  <a:pt x="329" y="40"/>
                  <a:pt x="329" y="48"/>
                </a:cubicBezTo>
                <a:cubicBezTo>
                  <a:pt x="329" y="56"/>
                  <a:pt x="335" y="63"/>
                  <a:pt x="343" y="63"/>
                </a:cubicBezTo>
                <a:cubicBezTo>
                  <a:pt x="352" y="63"/>
                  <a:pt x="358" y="56"/>
                  <a:pt x="358" y="48"/>
                </a:cubicBezTo>
                <a:cubicBezTo>
                  <a:pt x="358" y="40"/>
                  <a:pt x="352" y="33"/>
                  <a:pt x="343" y="33"/>
                </a:cubicBezTo>
                <a:close/>
                <a:moveTo>
                  <a:pt x="343" y="66"/>
                </a:moveTo>
                <a:cubicBezTo>
                  <a:pt x="335" y="66"/>
                  <a:pt x="329" y="72"/>
                  <a:pt x="329" y="81"/>
                </a:cubicBezTo>
                <a:cubicBezTo>
                  <a:pt x="329" y="89"/>
                  <a:pt x="335" y="95"/>
                  <a:pt x="343" y="95"/>
                </a:cubicBezTo>
                <a:cubicBezTo>
                  <a:pt x="352" y="95"/>
                  <a:pt x="358" y="89"/>
                  <a:pt x="358" y="81"/>
                </a:cubicBezTo>
                <a:cubicBezTo>
                  <a:pt x="358" y="72"/>
                  <a:pt x="352" y="66"/>
                  <a:pt x="343" y="66"/>
                </a:cubicBezTo>
                <a:close/>
                <a:moveTo>
                  <a:pt x="343" y="99"/>
                </a:moveTo>
                <a:cubicBezTo>
                  <a:pt x="335" y="99"/>
                  <a:pt x="329" y="105"/>
                  <a:pt x="329" y="114"/>
                </a:cubicBezTo>
                <a:cubicBezTo>
                  <a:pt x="329" y="122"/>
                  <a:pt x="335" y="128"/>
                  <a:pt x="343" y="128"/>
                </a:cubicBezTo>
                <a:cubicBezTo>
                  <a:pt x="352" y="128"/>
                  <a:pt x="358" y="122"/>
                  <a:pt x="358" y="114"/>
                </a:cubicBezTo>
                <a:cubicBezTo>
                  <a:pt x="358" y="105"/>
                  <a:pt x="352" y="99"/>
                  <a:pt x="343" y="99"/>
                </a:cubicBezTo>
                <a:close/>
                <a:moveTo>
                  <a:pt x="343" y="132"/>
                </a:moveTo>
                <a:cubicBezTo>
                  <a:pt x="335" y="132"/>
                  <a:pt x="329" y="138"/>
                  <a:pt x="329" y="147"/>
                </a:cubicBezTo>
                <a:cubicBezTo>
                  <a:pt x="329" y="155"/>
                  <a:pt x="335" y="161"/>
                  <a:pt x="343" y="161"/>
                </a:cubicBezTo>
                <a:cubicBezTo>
                  <a:pt x="352" y="161"/>
                  <a:pt x="358" y="155"/>
                  <a:pt x="358" y="147"/>
                </a:cubicBezTo>
                <a:cubicBezTo>
                  <a:pt x="358" y="138"/>
                  <a:pt x="352" y="132"/>
                  <a:pt x="343" y="132"/>
                </a:cubicBezTo>
                <a:close/>
                <a:moveTo>
                  <a:pt x="343" y="165"/>
                </a:moveTo>
                <a:cubicBezTo>
                  <a:pt x="335" y="165"/>
                  <a:pt x="329" y="171"/>
                  <a:pt x="329" y="179"/>
                </a:cubicBezTo>
                <a:cubicBezTo>
                  <a:pt x="329" y="188"/>
                  <a:pt x="335" y="194"/>
                  <a:pt x="343" y="194"/>
                </a:cubicBezTo>
                <a:cubicBezTo>
                  <a:pt x="352" y="194"/>
                  <a:pt x="358" y="188"/>
                  <a:pt x="358" y="179"/>
                </a:cubicBezTo>
                <a:cubicBezTo>
                  <a:pt x="358" y="171"/>
                  <a:pt x="352" y="165"/>
                  <a:pt x="343" y="165"/>
                </a:cubicBezTo>
                <a:close/>
                <a:moveTo>
                  <a:pt x="343" y="198"/>
                </a:moveTo>
                <a:cubicBezTo>
                  <a:pt x="335" y="198"/>
                  <a:pt x="329" y="204"/>
                  <a:pt x="329" y="212"/>
                </a:cubicBezTo>
                <a:cubicBezTo>
                  <a:pt x="329" y="221"/>
                  <a:pt x="335" y="227"/>
                  <a:pt x="343" y="227"/>
                </a:cubicBezTo>
                <a:cubicBezTo>
                  <a:pt x="352" y="227"/>
                  <a:pt x="358" y="221"/>
                  <a:pt x="358" y="212"/>
                </a:cubicBezTo>
                <a:cubicBezTo>
                  <a:pt x="358" y="204"/>
                  <a:pt x="352" y="198"/>
                  <a:pt x="343" y="198"/>
                </a:cubicBezTo>
                <a:close/>
                <a:moveTo>
                  <a:pt x="343" y="230"/>
                </a:moveTo>
                <a:cubicBezTo>
                  <a:pt x="335" y="230"/>
                  <a:pt x="329" y="237"/>
                  <a:pt x="329" y="245"/>
                </a:cubicBezTo>
                <a:cubicBezTo>
                  <a:pt x="329" y="253"/>
                  <a:pt x="335" y="260"/>
                  <a:pt x="343" y="260"/>
                </a:cubicBezTo>
                <a:cubicBezTo>
                  <a:pt x="352" y="260"/>
                  <a:pt x="358" y="253"/>
                  <a:pt x="358" y="245"/>
                </a:cubicBezTo>
                <a:cubicBezTo>
                  <a:pt x="358" y="237"/>
                  <a:pt x="352" y="230"/>
                  <a:pt x="343" y="230"/>
                </a:cubicBezTo>
                <a:close/>
                <a:moveTo>
                  <a:pt x="343" y="263"/>
                </a:moveTo>
                <a:cubicBezTo>
                  <a:pt x="335" y="263"/>
                  <a:pt x="329" y="270"/>
                  <a:pt x="329" y="278"/>
                </a:cubicBezTo>
                <a:cubicBezTo>
                  <a:pt x="329" y="286"/>
                  <a:pt x="335" y="293"/>
                  <a:pt x="343" y="293"/>
                </a:cubicBezTo>
                <a:cubicBezTo>
                  <a:pt x="352" y="293"/>
                  <a:pt x="358" y="286"/>
                  <a:pt x="358" y="278"/>
                </a:cubicBezTo>
                <a:cubicBezTo>
                  <a:pt x="358" y="270"/>
                  <a:pt x="352" y="263"/>
                  <a:pt x="343" y="263"/>
                </a:cubicBezTo>
                <a:close/>
                <a:moveTo>
                  <a:pt x="343" y="296"/>
                </a:moveTo>
                <a:cubicBezTo>
                  <a:pt x="335" y="296"/>
                  <a:pt x="329" y="303"/>
                  <a:pt x="329" y="311"/>
                </a:cubicBezTo>
                <a:cubicBezTo>
                  <a:pt x="329" y="319"/>
                  <a:pt x="335" y="326"/>
                  <a:pt x="343" y="326"/>
                </a:cubicBezTo>
                <a:cubicBezTo>
                  <a:pt x="352" y="326"/>
                  <a:pt x="358" y="319"/>
                  <a:pt x="358" y="311"/>
                </a:cubicBezTo>
                <a:cubicBezTo>
                  <a:pt x="358" y="303"/>
                  <a:pt x="352" y="296"/>
                  <a:pt x="343" y="296"/>
                </a:cubicBezTo>
                <a:close/>
                <a:moveTo>
                  <a:pt x="343" y="329"/>
                </a:moveTo>
                <a:cubicBezTo>
                  <a:pt x="335" y="329"/>
                  <a:pt x="329" y="336"/>
                  <a:pt x="329" y="344"/>
                </a:cubicBezTo>
                <a:cubicBezTo>
                  <a:pt x="329" y="352"/>
                  <a:pt x="335" y="359"/>
                  <a:pt x="343" y="359"/>
                </a:cubicBezTo>
                <a:cubicBezTo>
                  <a:pt x="352" y="359"/>
                  <a:pt x="358" y="352"/>
                  <a:pt x="358" y="344"/>
                </a:cubicBezTo>
                <a:cubicBezTo>
                  <a:pt x="358" y="336"/>
                  <a:pt x="352" y="329"/>
                  <a:pt x="343" y="329"/>
                </a:cubicBezTo>
                <a:close/>
                <a:moveTo>
                  <a:pt x="343" y="362"/>
                </a:moveTo>
                <a:cubicBezTo>
                  <a:pt x="335" y="362"/>
                  <a:pt x="329" y="369"/>
                  <a:pt x="329" y="377"/>
                </a:cubicBezTo>
                <a:cubicBezTo>
                  <a:pt x="329" y="385"/>
                  <a:pt x="335" y="392"/>
                  <a:pt x="343" y="392"/>
                </a:cubicBezTo>
                <a:cubicBezTo>
                  <a:pt x="352" y="392"/>
                  <a:pt x="358" y="385"/>
                  <a:pt x="358" y="377"/>
                </a:cubicBezTo>
                <a:cubicBezTo>
                  <a:pt x="358" y="369"/>
                  <a:pt x="352" y="362"/>
                  <a:pt x="343" y="362"/>
                </a:cubicBezTo>
                <a:close/>
                <a:moveTo>
                  <a:pt x="343" y="395"/>
                </a:moveTo>
                <a:cubicBezTo>
                  <a:pt x="335" y="395"/>
                  <a:pt x="329" y="402"/>
                  <a:pt x="329" y="410"/>
                </a:cubicBezTo>
                <a:cubicBezTo>
                  <a:pt x="329" y="418"/>
                  <a:pt x="335" y="425"/>
                  <a:pt x="343" y="425"/>
                </a:cubicBezTo>
                <a:cubicBezTo>
                  <a:pt x="352" y="425"/>
                  <a:pt x="358" y="418"/>
                  <a:pt x="358" y="410"/>
                </a:cubicBezTo>
                <a:cubicBezTo>
                  <a:pt x="358" y="402"/>
                  <a:pt x="352" y="395"/>
                  <a:pt x="343" y="395"/>
                </a:cubicBezTo>
                <a:close/>
                <a:moveTo>
                  <a:pt x="343" y="428"/>
                </a:moveTo>
                <a:cubicBezTo>
                  <a:pt x="335" y="428"/>
                  <a:pt x="329" y="435"/>
                  <a:pt x="329" y="443"/>
                </a:cubicBezTo>
                <a:cubicBezTo>
                  <a:pt x="329" y="451"/>
                  <a:pt x="335" y="458"/>
                  <a:pt x="343" y="458"/>
                </a:cubicBezTo>
                <a:cubicBezTo>
                  <a:pt x="352" y="458"/>
                  <a:pt x="358" y="451"/>
                  <a:pt x="358" y="443"/>
                </a:cubicBezTo>
                <a:cubicBezTo>
                  <a:pt x="358" y="435"/>
                  <a:pt x="352" y="428"/>
                  <a:pt x="343" y="428"/>
                </a:cubicBezTo>
                <a:close/>
                <a:moveTo>
                  <a:pt x="343" y="461"/>
                </a:moveTo>
                <a:cubicBezTo>
                  <a:pt x="335" y="461"/>
                  <a:pt x="329" y="468"/>
                  <a:pt x="329" y="476"/>
                </a:cubicBezTo>
                <a:cubicBezTo>
                  <a:pt x="329" y="484"/>
                  <a:pt x="335" y="491"/>
                  <a:pt x="343" y="491"/>
                </a:cubicBezTo>
                <a:cubicBezTo>
                  <a:pt x="352" y="491"/>
                  <a:pt x="358" y="484"/>
                  <a:pt x="358" y="476"/>
                </a:cubicBezTo>
                <a:cubicBezTo>
                  <a:pt x="358" y="468"/>
                  <a:pt x="352" y="461"/>
                  <a:pt x="343" y="461"/>
                </a:cubicBezTo>
                <a:close/>
                <a:moveTo>
                  <a:pt x="343" y="494"/>
                </a:moveTo>
                <a:cubicBezTo>
                  <a:pt x="335" y="494"/>
                  <a:pt x="329" y="500"/>
                  <a:pt x="329" y="509"/>
                </a:cubicBezTo>
                <a:cubicBezTo>
                  <a:pt x="329" y="517"/>
                  <a:pt x="335" y="523"/>
                  <a:pt x="343" y="523"/>
                </a:cubicBezTo>
                <a:cubicBezTo>
                  <a:pt x="352" y="523"/>
                  <a:pt x="358" y="517"/>
                  <a:pt x="358" y="509"/>
                </a:cubicBezTo>
                <a:cubicBezTo>
                  <a:pt x="358" y="500"/>
                  <a:pt x="352" y="494"/>
                  <a:pt x="343" y="494"/>
                </a:cubicBezTo>
                <a:close/>
                <a:moveTo>
                  <a:pt x="343" y="527"/>
                </a:moveTo>
                <a:cubicBezTo>
                  <a:pt x="335" y="527"/>
                  <a:pt x="329" y="533"/>
                  <a:pt x="329" y="542"/>
                </a:cubicBezTo>
                <a:cubicBezTo>
                  <a:pt x="329" y="550"/>
                  <a:pt x="335" y="556"/>
                  <a:pt x="343" y="556"/>
                </a:cubicBezTo>
                <a:cubicBezTo>
                  <a:pt x="352" y="556"/>
                  <a:pt x="358" y="550"/>
                  <a:pt x="358" y="542"/>
                </a:cubicBezTo>
                <a:cubicBezTo>
                  <a:pt x="358" y="533"/>
                  <a:pt x="352" y="527"/>
                  <a:pt x="343" y="527"/>
                </a:cubicBezTo>
                <a:close/>
                <a:moveTo>
                  <a:pt x="343" y="560"/>
                </a:moveTo>
                <a:cubicBezTo>
                  <a:pt x="335" y="560"/>
                  <a:pt x="329" y="566"/>
                  <a:pt x="329" y="574"/>
                </a:cubicBezTo>
                <a:cubicBezTo>
                  <a:pt x="329" y="583"/>
                  <a:pt x="335" y="589"/>
                  <a:pt x="343" y="589"/>
                </a:cubicBezTo>
                <a:cubicBezTo>
                  <a:pt x="352" y="589"/>
                  <a:pt x="358" y="583"/>
                  <a:pt x="358" y="574"/>
                </a:cubicBezTo>
                <a:cubicBezTo>
                  <a:pt x="358" y="566"/>
                  <a:pt x="352" y="560"/>
                  <a:pt x="343" y="560"/>
                </a:cubicBezTo>
                <a:close/>
                <a:moveTo>
                  <a:pt x="343" y="593"/>
                </a:moveTo>
                <a:cubicBezTo>
                  <a:pt x="335" y="593"/>
                  <a:pt x="329" y="599"/>
                  <a:pt x="329" y="607"/>
                </a:cubicBezTo>
                <a:cubicBezTo>
                  <a:pt x="329" y="616"/>
                  <a:pt x="335" y="622"/>
                  <a:pt x="343" y="622"/>
                </a:cubicBezTo>
                <a:cubicBezTo>
                  <a:pt x="352" y="622"/>
                  <a:pt x="358" y="616"/>
                  <a:pt x="358" y="607"/>
                </a:cubicBezTo>
                <a:cubicBezTo>
                  <a:pt x="358" y="599"/>
                  <a:pt x="352" y="593"/>
                  <a:pt x="343" y="593"/>
                </a:cubicBezTo>
                <a:close/>
                <a:moveTo>
                  <a:pt x="343" y="625"/>
                </a:moveTo>
                <a:cubicBezTo>
                  <a:pt x="335" y="625"/>
                  <a:pt x="329" y="632"/>
                  <a:pt x="329" y="640"/>
                </a:cubicBezTo>
                <a:cubicBezTo>
                  <a:pt x="329" y="648"/>
                  <a:pt x="335" y="655"/>
                  <a:pt x="343" y="655"/>
                </a:cubicBezTo>
                <a:cubicBezTo>
                  <a:pt x="352" y="655"/>
                  <a:pt x="358" y="648"/>
                  <a:pt x="358" y="640"/>
                </a:cubicBezTo>
                <a:cubicBezTo>
                  <a:pt x="358" y="632"/>
                  <a:pt x="352" y="625"/>
                  <a:pt x="343" y="625"/>
                </a:cubicBezTo>
                <a:close/>
                <a:moveTo>
                  <a:pt x="343" y="658"/>
                </a:moveTo>
                <a:cubicBezTo>
                  <a:pt x="335" y="658"/>
                  <a:pt x="329" y="665"/>
                  <a:pt x="329" y="673"/>
                </a:cubicBezTo>
                <a:cubicBezTo>
                  <a:pt x="329" y="681"/>
                  <a:pt x="335" y="688"/>
                  <a:pt x="343" y="688"/>
                </a:cubicBezTo>
                <a:cubicBezTo>
                  <a:pt x="352" y="688"/>
                  <a:pt x="358" y="681"/>
                  <a:pt x="358" y="673"/>
                </a:cubicBezTo>
                <a:cubicBezTo>
                  <a:pt x="358" y="665"/>
                  <a:pt x="352" y="658"/>
                  <a:pt x="343" y="658"/>
                </a:cubicBezTo>
                <a:close/>
                <a:moveTo>
                  <a:pt x="343" y="691"/>
                </a:moveTo>
                <a:cubicBezTo>
                  <a:pt x="335" y="691"/>
                  <a:pt x="329" y="698"/>
                  <a:pt x="329" y="706"/>
                </a:cubicBezTo>
                <a:cubicBezTo>
                  <a:pt x="329" y="714"/>
                  <a:pt x="335" y="721"/>
                  <a:pt x="343" y="721"/>
                </a:cubicBezTo>
                <a:cubicBezTo>
                  <a:pt x="352" y="721"/>
                  <a:pt x="358" y="714"/>
                  <a:pt x="358" y="706"/>
                </a:cubicBezTo>
                <a:cubicBezTo>
                  <a:pt x="358" y="698"/>
                  <a:pt x="352" y="691"/>
                  <a:pt x="343" y="691"/>
                </a:cubicBezTo>
                <a:close/>
                <a:moveTo>
                  <a:pt x="343" y="724"/>
                </a:moveTo>
                <a:cubicBezTo>
                  <a:pt x="335" y="724"/>
                  <a:pt x="329" y="731"/>
                  <a:pt x="329" y="739"/>
                </a:cubicBezTo>
                <a:cubicBezTo>
                  <a:pt x="329" y="747"/>
                  <a:pt x="335" y="754"/>
                  <a:pt x="343" y="754"/>
                </a:cubicBezTo>
                <a:cubicBezTo>
                  <a:pt x="352" y="754"/>
                  <a:pt x="358" y="747"/>
                  <a:pt x="358" y="739"/>
                </a:cubicBezTo>
                <a:cubicBezTo>
                  <a:pt x="358" y="731"/>
                  <a:pt x="352" y="724"/>
                  <a:pt x="343" y="724"/>
                </a:cubicBezTo>
                <a:close/>
                <a:moveTo>
                  <a:pt x="343" y="757"/>
                </a:moveTo>
                <a:cubicBezTo>
                  <a:pt x="335" y="757"/>
                  <a:pt x="329" y="764"/>
                  <a:pt x="329" y="772"/>
                </a:cubicBezTo>
                <a:cubicBezTo>
                  <a:pt x="329" y="780"/>
                  <a:pt x="335" y="787"/>
                  <a:pt x="343" y="787"/>
                </a:cubicBezTo>
                <a:cubicBezTo>
                  <a:pt x="352" y="787"/>
                  <a:pt x="358" y="780"/>
                  <a:pt x="358" y="772"/>
                </a:cubicBezTo>
                <a:cubicBezTo>
                  <a:pt x="358" y="764"/>
                  <a:pt x="352" y="757"/>
                  <a:pt x="343" y="757"/>
                </a:cubicBezTo>
                <a:close/>
                <a:moveTo>
                  <a:pt x="343" y="790"/>
                </a:moveTo>
                <a:cubicBezTo>
                  <a:pt x="335" y="790"/>
                  <a:pt x="329" y="797"/>
                  <a:pt x="329" y="805"/>
                </a:cubicBezTo>
                <a:cubicBezTo>
                  <a:pt x="329" y="813"/>
                  <a:pt x="335" y="820"/>
                  <a:pt x="343" y="820"/>
                </a:cubicBezTo>
                <a:cubicBezTo>
                  <a:pt x="352" y="820"/>
                  <a:pt x="358" y="813"/>
                  <a:pt x="358" y="805"/>
                </a:cubicBezTo>
                <a:cubicBezTo>
                  <a:pt x="358" y="797"/>
                  <a:pt x="352" y="790"/>
                  <a:pt x="343" y="790"/>
                </a:cubicBezTo>
                <a:close/>
                <a:moveTo>
                  <a:pt x="343" y="823"/>
                </a:moveTo>
                <a:cubicBezTo>
                  <a:pt x="335" y="823"/>
                  <a:pt x="329" y="830"/>
                  <a:pt x="329" y="838"/>
                </a:cubicBezTo>
                <a:cubicBezTo>
                  <a:pt x="329" y="846"/>
                  <a:pt x="335" y="853"/>
                  <a:pt x="343" y="853"/>
                </a:cubicBezTo>
                <a:cubicBezTo>
                  <a:pt x="352" y="853"/>
                  <a:pt x="358" y="846"/>
                  <a:pt x="358" y="838"/>
                </a:cubicBezTo>
                <a:cubicBezTo>
                  <a:pt x="358" y="830"/>
                  <a:pt x="352" y="823"/>
                  <a:pt x="343" y="823"/>
                </a:cubicBezTo>
                <a:close/>
                <a:moveTo>
                  <a:pt x="343" y="856"/>
                </a:moveTo>
                <a:cubicBezTo>
                  <a:pt x="335" y="856"/>
                  <a:pt x="329" y="863"/>
                  <a:pt x="329" y="871"/>
                </a:cubicBezTo>
                <a:cubicBezTo>
                  <a:pt x="329" y="879"/>
                  <a:pt x="335" y="886"/>
                  <a:pt x="343" y="886"/>
                </a:cubicBezTo>
                <a:cubicBezTo>
                  <a:pt x="352" y="886"/>
                  <a:pt x="358" y="879"/>
                  <a:pt x="358" y="871"/>
                </a:cubicBezTo>
                <a:cubicBezTo>
                  <a:pt x="358" y="863"/>
                  <a:pt x="352" y="856"/>
                  <a:pt x="343" y="856"/>
                </a:cubicBezTo>
                <a:close/>
                <a:moveTo>
                  <a:pt x="343" y="889"/>
                </a:moveTo>
                <a:cubicBezTo>
                  <a:pt x="335" y="889"/>
                  <a:pt x="329" y="895"/>
                  <a:pt x="329" y="904"/>
                </a:cubicBezTo>
                <a:cubicBezTo>
                  <a:pt x="329" y="912"/>
                  <a:pt x="335" y="918"/>
                  <a:pt x="343" y="918"/>
                </a:cubicBezTo>
                <a:cubicBezTo>
                  <a:pt x="352" y="918"/>
                  <a:pt x="358" y="912"/>
                  <a:pt x="358" y="904"/>
                </a:cubicBezTo>
                <a:cubicBezTo>
                  <a:pt x="358" y="895"/>
                  <a:pt x="352" y="889"/>
                  <a:pt x="343" y="889"/>
                </a:cubicBezTo>
                <a:close/>
                <a:moveTo>
                  <a:pt x="343" y="922"/>
                </a:moveTo>
                <a:cubicBezTo>
                  <a:pt x="335" y="922"/>
                  <a:pt x="329" y="928"/>
                  <a:pt x="329" y="937"/>
                </a:cubicBezTo>
                <a:cubicBezTo>
                  <a:pt x="329" y="945"/>
                  <a:pt x="335" y="951"/>
                  <a:pt x="343" y="951"/>
                </a:cubicBezTo>
                <a:cubicBezTo>
                  <a:pt x="352" y="951"/>
                  <a:pt x="358" y="945"/>
                  <a:pt x="358" y="937"/>
                </a:cubicBezTo>
                <a:cubicBezTo>
                  <a:pt x="358" y="928"/>
                  <a:pt x="352" y="922"/>
                  <a:pt x="343" y="922"/>
                </a:cubicBezTo>
                <a:close/>
                <a:moveTo>
                  <a:pt x="343" y="955"/>
                </a:moveTo>
                <a:cubicBezTo>
                  <a:pt x="335" y="955"/>
                  <a:pt x="329" y="961"/>
                  <a:pt x="329" y="970"/>
                </a:cubicBezTo>
                <a:cubicBezTo>
                  <a:pt x="329" y="978"/>
                  <a:pt x="335" y="984"/>
                  <a:pt x="343" y="984"/>
                </a:cubicBezTo>
                <a:cubicBezTo>
                  <a:pt x="352" y="984"/>
                  <a:pt x="358" y="978"/>
                  <a:pt x="358" y="970"/>
                </a:cubicBezTo>
                <a:cubicBezTo>
                  <a:pt x="358" y="961"/>
                  <a:pt x="352" y="955"/>
                  <a:pt x="343" y="955"/>
                </a:cubicBezTo>
                <a:close/>
                <a:moveTo>
                  <a:pt x="343" y="988"/>
                </a:moveTo>
                <a:cubicBezTo>
                  <a:pt x="335" y="988"/>
                  <a:pt x="329" y="994"/>
                  <a:pt x="329" y="1002"/>
                </a:cubicBezTo>
                <a:cubicBezTo>
                  <a:pt x="329" y="1011"/>
                  <a:pt x="335" y="1017"/>
                  <a:pt x="343" y="1017"/>
                </a:cubicBezTo>
                <a:cubicBezTo>
                  <a:pt x="352" y="1017"/>
                  <a:pt x="358" y="1011"/>
                  <a:pt x="358" y="1002"/>
                </a:cubicBezTo>
                <a:cubicBezTo>
                  <a:pt x="358" y="994"/>
                  <a:pt x="352" y="988"/>
                  <a:pt x="343" y="988"/>
                </a:cubicBezTo>
                <a:close/>
                <a:moveTo>
                  <a:pt x="343" y="1021"/>
                </a:moveTo>
                <a:cubicBezTo>
                  <a:pt x="335" y="1021"/>
                  <a:pt x="329" y="1027"/>
                  <a:pt x="329" y="1035"/>
                </a:cubicBezTo>
                <a:cubicBezTo>
                  <a:pt x="329" y="1044"/>
                  <a:pt x="335" y="1050"/>
                  <a:pt x="343" y="1050"/>
                </a:cubicBezTo>
                <a:cubicBezTo>
                  <a:pt x="352" y="1050"/>
                  <a:pt x="358" y="1044"/>
                  <a:pt x="358" y="1035"/>
                </a:cubicBezTo>
                <a:cubicBezTo>
                  <a:pt x="358" y="1027"/>
                  <a:pt x="352" y="1021"/>
                  <a:pt x="343" y="1021"/>
                </a:cubicBezTo>
                <a:close/>
                <a:moveTo>
                  <a:pt x="343" y="1053"/>
                </a:moveTo>
                <a:cubicBezTo>
                  <a:pt x="335" y="1053"/>
                  <a:pt x="329" y="1060"/>
                  <a:pt x="329" y="1068"/>
                </a:cubicBezTo>
                <a:cubicBezTo>
                  <a:pt x="329" y="1076"/>
                  <a:pt x="335" y="1083"/>
                  <a:pt x="343" y="1083"/>
                </a:cubicBezTo>
                <a:cubicBezTo>
                  <a:pt x="352" y="1083"/>
                  <a:pt x="358" y="1076"/>
                  <a:pt x="358" y="1068"/>
                </a:cubicBezTo>
                <a:cubicBezTo>
                  <a:pt x="358" y="1060"/>
                  <a:pt x="352" y="1053"/>
                  <a:pt x="343" y="1053"/>
                </a:cubicBezTo>
                <a:close/>
                <a:moveTo>
                  <a:pt x="343" y="1086"/>
                </a:moveTo>
                <a:cubicBezTo>
                  <a:pt x="335" y="1086"/>
                  <a:pt x="329" y="1093"/>
                  <a:pt x="329" y="1101"/>
                </a:cubicBezTo>
                <a:cubicBezTo>
                  <a:pt x="329" y="1109"/>
                  <a:pt x="335" y="1116"/>
                  <a:pt x="343" y="1116"/>
                </a:cubicBezTo>
                <a:cubicBezTo>
                  <a:pt x="352" y="1116"/>
                  <a:pt x="358" y="1109"/>
                  <a:pt x="358" y="1101"/>
                </a:cubicBezTo>
                <a:cubicBezTo>
                  <a:pt x="358" y="1093"/>
                  <a:pt x="352" y="1086"/>
                  <a:pt x="343" y="1086"/>
                </a:cubicBezTo>
                <a:close/>
                <a:moveTo>
                  <a:pt x="343" y="1119"/>
                </a:moveTo>
                <a:cubicBezTo>
                  <a:pt x="335" y="1119"/>
                  <a:pt x="329" y="1126"/>
                  <a:pt x="329" y="1134"/>
                </a:cubicBezTo>
                <a:cubicBezTo>
                  <a:pt x="329" y="1142"/>
                  <a:pt x="335" y="1149"/>
                  <a:pt x="343" y="1149"/>
                </a:cubicBezTo>
                <a:cubicBezTo>
                  <a:pt x="352" y="1149"/>
                  <a:pt x="358" y="1142"/>
                  <a:pt x="358" y="1134"/>
                </a:cubicBezTo>
                <a:cubicBezTo>
                  <a:pt x="358" y="1126"/>
                  <a:pt x="352" y="1119"/>
                  <a:pt x="343" y="1119"/>
                </a:cubicBezTo>
                <a:close/>
                <a:moveTo>
                  <a:pt x="343" y="1152"/>
                </a:moveTo>
                <a:cubicBezTo>
                  <a:pt x="335" y="1152"/>
                  <a:pt x="329" y="1159"/>
                  <a:pt x="329" y="1167"/>
                </a:cubicBezTo>
                <a:cubicBezTo>
                  <a:pt x="329" y="1175"/>
                  <a:pt x="335" y="1182"/>
                  <a:pt x="343" y="1182"/>
                </a:cubicBezTo>
                <a:cubicBezTo>
                  <a:pt x="352" y="1182"/>
                  <a:pt x="358" y="1175"/>
                  <a:pt x="358" y="1167"/>
                </a:cubicBezTo>
                <a:cubicBezTo>
                  <a:pt x="358" y="1159"/>
                  <a:pt x="352" y="1152"/>
                  <a:pt x="343" y="1152"/>
                </a:cubicBezTo>
                <a:close/>
                <a:moveTo>
                  <a:pt x="343" y="1185"/>
                </a:moveTo>
                <a:cubicBezTo>
                  <a:pt x="335" y="1185"/>
                  <a:pt x="329" y="1192"/>
                  <a:pt x="329" y="1200"/>
                </a:cubicBezTo>
                <a:cubicBezTo>
                  <a:pt x="329" y="1208"/>
                  <a:pt x="335" y="1215"/>
                  <a:pt x="343" y="1215"/>
                </a:cubicBezTo>
                <a:cubicBezTo>
                  <a:pt x="352" y="1215"/>
                  <a:pt x="358" y="1208"/>
                  <a:pt x="358" y="1200"/>
                </a:cubicBezTo>
                <a:cubicBezTo>
                  <a:pt x="358" y="1192"/>
                  <a:pt x="352" y="1185"/>
                  <a:pt x="343" y="1185"/>
                </a:cubicBezTo>
                <a:close/>
                <a:moveTo>
                  <a:pt x="343" y="1218"/>
                </a:moveTo>
                <a:cubicBezTo>
                  <a:pt x="335" y="1218"/>
                  <a:pt x="329" y="1225"/>
                  <a:pt x="329" y="1233"/>
                </a:cubicBezTo>
                <a:cubicBezTo>
                  <a:pt x="329" y="1241"/>
                  <a:pt x="335" y="1248"/>
                  <a:pt x="343" y="1248"/>
                </a:cubicBezTo>
                <a:cubicBezTo>
                  <a:pt x="352" y="1248"/>
                  <a:pt x="358" y="1241"/>
                  <a:pt x="358" y="1233"/>
                </a:cubicBezTo>
                <a:cubicBezTo>
                  <a:pt x="358" y="1225"/>
                  <a:pt x="352" y="1218"/>
                  <a:pt x="343" y="1218"/>
                </a:cubicBezTo>
                <a:close/>
                <a:moveTo>
                  <a:pt x="343" y="1251"/>
                </a:moveTo>
                <a:cubicBezTo>
                  <a:pt x="335" y="1251"/>
                  <a:pt x="329" y="1258"/>
                  <a:pt x="329" y="1266"/>
                </a:cubicBezTo>
                <a:cubicBezTo>
                  <a:pt x="329" y="1274"/>
                  <a:pt x="335" y="1281"/>
                  <a:pt x="343" y="1281"/>
                </a:cubicBezTo>
                <a:cubicBezTo>
                  <a:pt x="352" y="1281"/>
                  <a:pt x="358" y="1274"/>
                  <a:pt x="358" y="1266"/>
                </a:cubicBezTo>
                <a:cubicBezTo>
                  <a:pt x="358" y="1258"/>
                  <a:pt x="352" y="1251"/>
                  <a:pt x="343" y="1251"/>
                </a:cubicBezTo>
                <a:close/>
                <a:moveTo>
                  <a:pt x="343" y="1284"/>
                </a:moveTo>
                <a:cubicBezTo>
                  <a:pt x="335" y="1284"/>
                  <a:pt x="329" y="1291"/>
                  <a:pt x="329" y="1299"/>
                </a:cubicBezTo>
                <a:cubicBezTo>
                  <a:pt x="329" y="1307"/>
                  <a:pt x="335" y="1314"/>
                  <a:pt x="343" y="1314"/>
                </a:cubicBezTo>
                <a:cubicBezTo>
                  <a:pt x="352" y="1314"/>
                  <a:pt x="358" y="1307"/>
                  <a:pt x="358" y="1299"/>
                </a:cubicBezTo>
                <a:cubicBezTo>
                  <a:pt x="358" y="1291"/>
                  <a:pt x="352" y="1284"/>
                  <a:pt x="343" y="1284"/>
                </a:cubicBezTo>
                <a:close/>
                <a:moveTo>
                  <a:pt x="343" y="1317"/>
                </a:moveTo>
                <a:cubicBezTo>
                  <a:pt x="335" y="1317"/>
                  <a:pt x="329" y="1323"/>
                  <a:pt x="329" y="1332"/>
                </a:cubicBezTo>
                <a:cubicBezTo>
                  <a:pt x="329" y="1340"/>
                  <a:pt x="335" y="1346"/>
                  <a:pt x="343" y="1346"/>
                </a:cubicBezTo>
                <a:cubicBezTo>
                  <a:pt x="352" y="1346"/>
                  <a:pt x="358" y="1340"/>
                  <a:pt x="358" y="1332"/>
                </a:cubicBezTo>
                <a:cubicBezTo>
                  <a:pt x="358" y="1323"/>
                  <a:pt x="352" y="1317"/>
                  <a:pt x="343" y="1317"/>
                </a:cubicBezTo>
                <a:close/>
                <a:moveTo>
                  <a:pt x="343" y="1350"/>
                </a:moveTo>
                <a:cubicBezTo>
                  <a:pt x="335" y="1350"/>
                  <a:pt x="329" y="1356"/>
                  <a:pt x="329" y="1365"/>
                </a:cubicBezTo>
                <a:cubicBezTo>
                  <a:pt x="329" y="1373"/>
                  <a:pt x="335" y="1379"/>
                  <a:pt x="343" y="1379"/>
                </a:cubicBezTo>
                <a:cubicBezTo>
                  <a:pt x="352" y="1379"/>
                  <a:pt x="358" y="1373"/>
                  <a:pt x="358" y="1365"/>
                </a:cubicBezTo>
                <a:cubicBezTo>
                  <a:pt x="358" y="1356"/>
                  <a:pt x="352" y="1350"/>
                  <a:pt x="343" y="1350"/>
                </a:cubicBezTo>
                <a:close/>
                <a:moveTo>
                  <a:pt x="343" y="1383"/>
                </a:moveTo>
                <a:cubicBezTo>
                  <a:pt x="335" y="1383"/>
                  <a:pt x="329" y="1389"/>
                  <a:pt x="329" y="1397"/>
                </a:cubicBezTo>
                <a:cubicBezTo>
                  <a:pt x="329" y="1406"/>
                  <a:pt x="335" y="1412"/>
                  <a:pt x="343" y="1412"/>
                </a:cubicBezTo>
                <a:cubicBezTo>
                  <a:pt x="352" y="1412"/>
                  <a:pt x="358" y="1406"/>
                  <a:pt x="358" y="1397"/>
                </a:cubicBezTo>
                <a:cubicBezTo>
                  <a:pt x="358" y="1389"/>
                  <a:pt x="352" y="1383"/>
                  <a:pt x="343" y="1383"/>
                </a:cubicBezTo>
                <a:close/>
                <a:moveTo>
                  <a:pt x="343" y="1416"/>
                </a:moveTo>
                <a:cubicBezTo>
                  <a:pt x="335" y="1416"/>
                  <a:pt x="329" y="1422"/>
                  <a:pt x="329" y="1430"/>
                </a:cubicBezTo>
                <a:cubicBezTo>
                  <a:pt x="329" y="1439"/>
                  <a:pt x="335" y="1445"/>
                  <a:pt x="343" y="1445"/>
                </a:cubicBezTo>
                <a:cubicBezTo>
                  <a:pt x="352" y="1445"/>
                  <a:pt x="358" y="1439"/>
                  <a:pt x="358" y="1430"/>
                </a:cubicBezTo>
                <a:cubicBezTo>
                  <a:pt x="358" y="1422"/>
                  <a:pt x="352" y="1416"/>
                  <a:pt x="343" y="1416"/>
                </a:cubicBezTo>
                <a:close/>
                <a:moveTo>
                  <a:pt x="376" y="0"/>
                </a:moveTo>
                <a:cubicBezTo>
                  <a:pt x="368" y="0"/>
                  <a:pt x="361" y="7"/>
                  <a:pt x="361" y="15"/>
                </a:cubicBezTo>
                <a:cubicBezTo>
                  <a:pt x="361" y="23"/>
                  <a:pt x="368" y="30"/>
                  <a:pt x="376" y="30"/>
                </a:cubicBezTo>
                <a:cubicBezTo>
                  <a:pt x="384" y="30"/>
                  <a:pt x="391" y="23"/>
                  <a:pt x="391" y="15"/>
                </a:cubicBezTo>
                <a:cubicBezTo>
                  <a:pt x="391" y="7"/>
                  <a:pt x="384" y="0"/>
                  <a:pt x="376" y="0"/>
                </a:cubicBezTo>
                <a:close/>
                <a:moveTo>
                  <a:pt x="376" y="33"/>
                </a:moveTo>
                <a:cubicBezTo>
                  <a:pt x="368" y="33"/>
                  <a:pt x="361" y="40"/>
                  <a:pt x="361" y="48"/>
                </a:cubicBezTo>
                <a:cubicBezTo>
                  <a:pt x="361" y="56"/>
                  <a:pt x="368" y="63"/>
                  <a:pt x="376" y="63"/>
                </a:cubicBezTo>
                <a:cubicBezTo>
                  <a:pt x="384" y="63"/>
                  <a:pt x="391" y="56"/>
                  <a:pt x="391" y="48"/>
                </a:cubicBezTo>
                <a:cubicBezTo>
                  <a:pt x="391" y="40"/>
                  <a:pt x="384" y="33"/>
                  <a:pt x="376" y="33"/>
                </a:cubicBezTo>
                <a:close/>
                <a:moveTo>
                  <a:pt x="376" y="66"/>
                </a:moveTo>
                <a:cubicBezTo>
                  <a:pt x="368" y="66"/>
                  <a:pt x="361" y="72"/>
                  <a:pt x="361" y="81"/>
                </a:cubicBezTo>
                <a:cubicBezTo>
                  <a:pt x="361" y="89"/>
                  <a:pt x="368" y="95"/>
                  <a:pt x="376" y="95"/>
                </a:cubicBezTo>
                <a:cubicBezTo>
                  <a:pt x="384" y="95"/>
                  <a:pt x="391" y="89"/>
                  <a:pt x="391" y="81"/>
                </a:cubicBezTo>
                <a:cubicBezTo>
                  <a:pt x="391" y="72"/>
                  <a:pt x="384" y="66"/>
                  <a:pt x="376" y="66"/>
                </a:cubicBezTo>
                <a:close/>
                <a:moveTo>
                  <a:pt x="376" y="99"/>
                </a:moveTo>
                <a:cubicBezTo>
                  <a:pt x="368" y="99"/>
                  <a:pt x="361" y="105"/>
                  <a:pt x="361" y="114"/>
                </a:cubicBezTo>
                <a:cubicBezTo>
                  <a:pt x="361" y="122"/>
                  <a:pt x="368" y="128"/>
                  <a:pt x="376" y="128"/>
                </a:cubicBezTo>
                <a:cubicBezTo>
                  <a:pt x="384" y="128"/>
                  <a:pt x="391" y="122"/>
                  <a:pt x="391" y="114"/>
                </a:cubicBezTo>
                <a:cubicBezTo>
                  <a:pt x="391" y="105"/>
                  <a:pt x="384" y="99"/>
                  <a:pt x="376" y="99"/>
                </a:cubicBezTo>
                <a:close/>
                <a:moveTo>
                  <a:pt x="376" y="132"/>
                </a:moveTo>
                <a:cubicBezTo>
                  <a:pt x="368" y="132"/>
                  <a:pt x="361" y="138"/>
                  <a:pt x="361" y="147"/>
                </a:cubicBezTo>
                <a:cubicBezTo>
                  <a:pt x="361" y="155"/>
                  <a:pt x="368" y="161"/>
                  <a:pt x="376" y="161"/>
                </a:cubicBezTo>
                <a:cubicBezTo>
                  <a:pt x="384" y="161"/>
                  <a:pt x="391" y="155"/>
                  <a:pt x="391" y="147"/>
                </a:cubicBezTo>
                <a:cubicBezTo>
                  <a:pt x="391" y="138"/>
                  <a:pt x="384" y="132"/>
                  <a:pt x="376" y="132"/>
                </a:cubicBezTo>
                <a:close/>
                <a:moveTo>
                  <a:pt x="376" y="165"/>
                </a:moveTo>
                <a:cubicBezTo>
                  <a:pt x="368" y="165"/>
                  <a:pt x="361" y="171"/>
                  <a:pt x="361" y="179"/>
                </a:cubicBezTo>
                <a:cubicBezTo>
                  <a:pt x="361" y="188"/>
                  <a:pt x="368" y="194"/>
                  <a:pt x="376" y="194"/>
                </a:cubicBezTo>
                <a:cubicBezTo>
                  <a:pt x="384" y="194"/>
                  <a:pt x="391" y="188"/>
                  <a:pt x="391" y="179"/>
                </a:cubicBezTo>
                <a:cubicBezTo>
                  <a:pt x="391" y="171"/>
                  <a:pt x="384" y="165"/>
                  <a:pt x="376" y="165"/>
                </a:cubicBezTo>
                <a:close/>
                <a:moveTo>
                  <a:pt x="376" y="198"/>
                </a:moveTo>
                <a:cubicBezTo>
                  <a:pt x="368" y="198"/>
                  <a:pt x="361" y="204"/>
                  <a:pt x="361" y="212"/>
                </a:cubicBezTo>
                <a:cubicBezTo>
                  <a:pt x="361" y="221"/>
                  <a:pt x="368" y="227"/>
                  <a:pt x="376" y="227"/>
                </a:cubicBezTo>
                <a:cubicBezTo>
                  <a:pt x="384" y="227"/>
                  <a:pt x="391" y="221"/>
                  <a:pt x="391" y="212"/>
                </a:cubicBezTo>
                <a:cubicBezTo>
                  <a:pt x="391" y="204"/>
                  <a:pt x="384" y="198"/>
                  <a:pt x="376" y="198"/>
                </a:cubicBezTo>
                <a:close/>
                <a:moveTo>
                  <a:pt x="376" y="230"/>
                </a:moveTo>
                <a:cubicBezTo>
                  <a:pt x="368" y="230"/>
                  <a:pt x="361" y="237"/>
                  <a:pt x="361" y="245"/>
                </a:cubicBezTo>
                <a:cubicBezTo>
                  <a:pt x="361" y="253"/>
                  <a:pt x="368" y="260"/>
                  <a:pt x="376" y="260"/>
                </a:cubicBezTo>
                <a:cubicBezTo>
                  <a:pt x="384" y="260"/>
                  <a:pt x="391" y="253"/>
                  <a:pt x="391" y="245"/>
                </a:cubicBezTo>
                <a:cubicBezTo>
                  <a:pt x="391" y="237"/>
                  <a:pt x="384" y="230"/>
                  <a:pt x="376" y="230"/>
                </a:cubicBezTo>
                <a:close/>
                <a:moveTo>
                  <a:pt x="376" y="263"/>
                </a:moveTo>
                <a:cubicBezTo>
                  <a:pt x="368" y="263"/>
                  <a:pt x="361" y="270"/>
                  <a:pt x="361" y="278"/>
                </a:cubicBezTo>
                <a:cubicBezTo>
                  <a:pt x="361" y="286"/>
                  <a:pt x="368" y="293"/>
                  <a:pt x="376" y="293"/>
                </a:cubicBezTo>
                <a:cubicBezTo>
                  <a:pt x="384" y="293"/>
                  <a:pt x="391" y="286"/>
                  <a:pt x="391" y="278"/>
                </a:cubicBezTo>
                <a:cubicBezTo>
                  <a:pt x="391" y="270"/>
                  <a:pt x="384" y="263"/>
                  <a:pt x="376" y="263"/>
                </a:cubicBezTo>
                <a:close/>
                <a:moveTo>
                  <a:pt x="376" y="296"/>
                </a:moveTo>
                <a:cubicBezTo>
                  <a:pt x="368" y="296"/>
                  <a:pt x="361" y="303"/>
                  <a:pt x="361" y="311"/>
                </a:cubicBezTo>
                <a:cubicBezTo>
                  <a:pt x="361" y="319"/>
                  <a:pt x="368" y="326"/>
                  <a:pt x="376" y="326"/>
                </a:cubicBezTo>
                <a:cubicBezTo>
                  <a:pt x="384" y="326"/>
                  <a:pt x="391" y="319"/>
                  <a:pt x="391" y="311"/>
                </a:cubicBezTo>
                <a:cubicBezTo>
                  <a:pt x="391" y="303"/>
                  <a:pt x="384" y="296"/>
                  <a:pt x="376" y="296"/>
                </a:cubicBezTo>
                <a:close/>
                <a:moveTo>
                  <a:pt x="376" y="329"/>
                </a:moveTo>
                <a:cubicBezTo>
                  <a:pt x="368" y="329"/>
                  <a:pt x="361" y="336"/>
                  <a:pt x="361" y="344"/>
                </a:cubicBezTo>
                <a:cubicBezTo>
                  <a:pt x="361" y="352"/>
                  <a:pt x="368" y="359"/>
                  <a:pt x="376" y="359"/>
                </a:cubicBezTo>
                <a:cubicBezTo>
                  <a:pt x="384" y="359"/>
                  <a:pt x="391" y="352"/>
                  <a:pt x="391" y="344"/>
                </a:cubicBezTo>
                <a:cubicBezTo>
                  <a:pt x="391" y="336"/>
                  <a:pt x="384" y="329"/>
                  <a:pt x="376" y="329"/>
                </a:cubicBezTo>
                <a:close/>
                <a:moveTo>
                  <a:pt x="376" y="362"/>
                </a:moveTo>
                <a:cubicBezTo>
                  <a:pt x="368" y="362"/>
                  <a:pt x="361" y="369"/>
                  <a:pt x="361" y="377"/>
                </a:cubicBezTo>
                <a:cubicBezTo>
                  <a:pt x="361" y="385"/>
                  <a:pt x="368" y="392"/>
                  <a:pt x="376" y="392"/>
                </a:cubicBezTo>
                <a:cubicBezTo>
                  <a:pt x="384" y="392"/>
                  <a:pt x="391" y="385"/>
                  <a:pt x="391" y="377"/>
                </a:cubicBezTo>
                <a:cubicBezTo>
                  <a:pt x="391" y="369"/>
                  <a:pt x="384" y="362"/>
                  <a:pt x="376" y="362"/>
                </a:cubicBezTo>
                <a:close/>
                <a:moveTo>
                  <a:pt x="376" y="395"/>
                </a:moveTo>
                <a:cubicBezTo>
                  <a:pt x="368" y="395"/>
                  <a:pt x="361" y="402"/>
                  <a:pt x="361" y="410"/>
                </a:cubicBezTo>
                <a:cubicBezTo>
                  <a:pt x="361" y="418"/>
                  <a:pt x="368" y="425"/>
                  <a:pt x="376" y="425"/>
                </a:cubicBezTo>
                <a:cubicBezTo>
                  <a:pt x="384" y="425"/>
                  <a:pt x="391" y="418"/>
                  <a:pt x="391" y="410"/>
                </a:cubicBezTo>
                <a:cubicBezTo>
                  <a:pt x="391" y="402"/>
                  <a:pt x="384" y="395"/>
                  <a:pt x="376" y="395"/>
                </a:cubicBezTo>
                <a:close/>
                <a:moveTo>
                  <a:pt x="376" y="428"/>
                </a:moveTo>
                <a:cubicBezTo>
                  <a:pt x="368" y="428"/>
                  <a:pt x="361" y="435"/>
                  <a:pt x="361" y="443"/>
                </a:cubicBezTo>
                <a:cubicBezTo>
                  <a:pt x="361" y="451"/>
                  <a:pt x="368" y="458"/>
                  <a:pt x="376" y="458"/>
                </a:cubicBezTo>
                <a:cubicBezTo>
                  <a:pt x="384" y="458"/>
                  <a:pt x="391" y="451"/>
                  <a:pt x="391" y="443"/>
                </a:cubicBezTo>
                <a:cubicBezTo>
                  <a:pt x="391" y="435"/>
                  <a:pt x="384" y="428"/>
                  <a:pt x="376" y="428"/>
                </a:cubicBezTo>
                <a:close/>
                <a:moveTo>
                  <a:pt x="376" y="461"/>
                </a:moveTo>
                <a:cubicBezTo>
                  <a:pt x="368" y="461"/>
                  <a:pt x="361" y="468"/>
                  <a:pt x="361" y="476"/>
                </a:cubicBezTo>
                <a:cubicBezTo>
                  <a:pt x="361" y="484"/>
                  <a:pt x="368" y="491"/>
                  <a:pt x="376" y="491"/>
                </a:cubicBezTo>
                <a:cubicBezTo>
                  <a:pt x="384" y="491"/>
                  <a:pt x="391" y="484"/>
                  <a:pt x="391" y="476"/>
                </a:cubicBezTo>
                <a:cubicBezTo>
                  <a:pt x="391" y="468"/>
                  <a:pt x="384" y="461"/>
                  <a:pt x="376" y="461"/>
                </a:cubicBezTo>
                <a:close/>
                <a:moveTo>
                  <a:pt x="376" y="494"/>
                </a:moveTo>
                <a:cubicBezTo>
                  <a:pt x="368" y="494"/>
                  <a:pt x="361" y="500"/>
                  <a:pt x="361" y="509"/>
                </a:cubicBezTo>
                <a:cubicBezTo>
                  <a:pt x="361" y="517"/>
                  <a:pt x="368" y="523"/>
                  <a:pt x="376" y="523"/>
                </a:cubicBezTo>
                <a:cubicBezTo>
                  <a:pt x="384" y="523"/>
                  <a:pt x="391" y="517"/>
                  <a:pt x="391" y="509"/>
                </a:cubicBezTo>
                <a:cubicBezTo>
                  <a:pt x="391" y="500"/>
                  <a:pt x="384" y="494"/>
                  <a:pt x="376" y="494"/>
                </a:cubicBezTo>
                <a:close/>
                <a:moveTo>
                  <a:pt x="376" y="527"/>
                </a:moveTo>
                <a:cubicBezTo>
                  <a:pt x="368" y="527"/>
                  <a:pt x="361" y="533"/>
                  <a:pt x="361" y="542"/>
                </a:cubicBezTo>
                <a:cubicBezTo>
                  <a:pt x="361" y="550"/>
                  <a:pt x="368" y="556"/>
                  <a:pt x="376" y="556"/>
                </a:cubicBezTo>
                <a:cubicBezTo>
                  <a:pt x="384" y="556"/>
                  <a:pt x="391" y="550"/>
                  <a:pt x="391" y="542"/>
                </a:cubicBezTo>
                <a:cubicBezTo>
                  <a:pt x="391" y="533"/>
                  <a:pt x="384" y="527"/>
                  <a:pt x="376" y="527"/>
                </a:cubicBezTo>
                <a:close/>
                <a:moveTo>
                  <a:pt x="376" y="560"/>
                </a:moveTo>
                <a:cubicBezTo>
                  <a:pt x="368" y="560"/>
                  <a:pt x="361" y="566"/>
                  <a:pt x="361" y="574"/>
                </a:cubicBezTo>
                <a:cubicBezTo>
                  <a:pt x="361" y="583"/>
                  <a:pt x="368" y="589"/>
                  <a:pt x="376" y="589"/>
                </a:cubicBezTo>
                <a:cubicBezTo>
                  <a:pt x="384" y="589"/>
                  <a:pt x="391" y="583"/>
                  <a:pt x="391" y="574"/>
                </a:cubicBezTo>
                <a:cubicBezTo>
                  <a:pt x="391" y="566"/>
                  <a:pt x="384" y="560"/>
                  <a:pt x="376" y="560"/>
                </a:cubicBezTo>
                <a:close/>
                <a:moveTo>
                  <a:pt x="376" y="593"/>
                </a:moveTo>
                <a:cubicBezTo>
                  <a:pt x="368" y="593"/>
                  <a:pt x="361" y="599"/>
                  <a:pt x="361" y="607"/>
                </a:cubicBezTo>
                <a:cubicBezTo>
                  <a:pt x="361" y="616"/>
                  <a:pt x="368" y="622"/>
                  <a:pt x="376" y="622"/>
                </a:cubicBezTo>
                <a:cubicBezTo>
                  <a:pt x="384" y="622"/>
                  <a:pt x="391" y="616"/>
                  <a:pt x="391" y="607"/>
                </a:cubicBezTo>
                <a:cubicBezTo>
                  <a:pt x="391" y="599"/>
                  <a:pt x="384" y="593"/>
                  <a:pt x="376" y="593"/>
                </a:cubicBezTo>
                <a:close/>
                <a:moveTo>
                  <a:pt x="376" y="625"/>
                </a:moveTo>
                <a:cubicBezTo>
                  <a:pt x="368" y="625"/>
                  <a:pt x="361" y="632"/>
                  <a:pt x="361" y="640"/>
                </a:cubicBezTo>
                <a:cubicBezTo>
                  <a:pt x="361" y="648"/>
                  <a:pt x="368" y="655"/>
                  <a:pt x="376" y="655"/>
                </a:cubicBezTo>
                <a:cubicBezTo>
                  <a:pt x="384" y="655"/>
                  <a:pt x="391" y="648"/>
                  <a:pt x="391" y="640"/>
                </a:cubicBezTo>
                <a:cubicBezTo>
                  <a:pt x="391" y="632"/>
                  <a:pt x="384" y="625"/>
                  <a:pt x="376" y="625"/>
                </a:cubicBezTo>
                <a:close/>
                <a:moveTo>
                  <a:pt x="376" y="658"/>
                </a:moveTo>
                <a:cubicBezTo>
                  <a:pt x="368" y="658"/>
                  <a:pt x="361" y="665"/>
                  <a:pt x="361" y="673"/>
                </a:cubicBezTo>
                <a:cubicBezTo>
                  <a:pt x="361" y="681"/>
                  <a:pt x="368" y="688"/>
                  <a:pt x="376" y="688"/>
                </a:cubicBezTo>
                <a:cubicBezTo>
                  <a:pt x="384" y="688"/>
                  <a:pt x="391" y="681"/>
                  <a:pt x="391" y="673"/>
                </a:cubicBezTo>
                <a:cubicBezTo>
                  <a:pt x="391" y="665"/>
                  <a:pt x="384" y="658"/>
                  <a:pt x="376" y="658"/>
                </a:cubicBezTo>
                <a:close/>
                <a:moveTo>
                  <a:pt x="376" y="691"/>
                </a:moveTo>
                <a:cubicBezTo>
                  <a:pt x="368" y="691"/>
                  <a:pt x="361" y="698"/>
                  <a:pt x="361" y="706"/>
                </a:cubicBezTo>
                <a:cubicBezTo>
                  <a:pt x="361" y="714"/>
                  <a:pt x="368" y="721"/>
                  <a:pt x="376" y="721"/>
                </a:cubicBezTo>
                <a:cubicBezTo>
                  <a:pt x="384" y="721"/>
                  <a:pt x="391" y="714"/>
                  <a:pt x="391" y="706"/>
                </a:cubicBezTo>
                <a:cubicBezTo>
                  <a:pt x="391" y="698"/>
                  <a:pt x="384" y="691"/>
                  <a:pt x="376" y="691"/>
                </a:cubicBezTo>
                <a:close/>
                <a:moveTo>
                  <a:pt x="376" y="724"/>
                </a:moveTo>
                <a:cubicBezTo>
                  <a:pt x="368" y="724"/>
                  <a:pt x="361" y="731"/>
                  <a:pt x="361" y="739"/>
                </a:cubicBezTo>
                <a:cubicBezTo>
                  <a:pt x="361" y="747"/>
                  <a:pt x="368" y="754"/>
                  <a:pt x="376" y="754"/>
                </a:cubicBezTo>
                <a:cubicBezTo>
                  <a:pt x="384" y="754"/>
                  <a:pt x="391" y="747"/>
                  <a:pt x="391" y="739"/>
                </a:cubicBezTo>
                <a:cubicBezTo>
                  <a:pt x="391" y="731"/>
                  <a:pt x="384" y="724"/>
                  <a:pt x="376" y="724"/>
                </a:cubicBezTo>
                <a:close/>
                <a:moveTo>
                  <a:pt x="376" y="757"/>
                </a:moveTo>
                <a:cubicBezTo>
                  <a:pt x="368" y="757"/>
                  <a:pt x="361" y="764"/>
                  <a:pt x="361" y="772"/>
                </a:cubicBezTo>
                <a:cubicBezTo>
                  <a:pt x="361" y="780"/>
                  <a:pt x="368" y="787"/>
                  <a:pt x="376" y="787"/>
                </a:cubicBezTo>
                <a:cubicBezTo>
                  <a:pt x="384" y="787"/>
                  <a:pt x="391" y="780"/>
                  <a:pt x="391" y="772"/>
                </a:cubicBezTo>
                <a:cubicBezTo>
                  <a:pt x="391" y="764"/>
                  <a:pt x="384" y="757"/>
                  <a:pt x="376" y="757"/>
                </a:cubicBezTo>
                <a:close/>
                <a:moveTo>
                  <a:pt x="376" y="790"/>
                </a:moveTo>
                <a:cubicBezTo>
                  <a:pt x="368" y="790"/>
                  <a:pt x="361" y="797"/>
                  <a:pt x="361" y="805"/>
                </a:cubicBezTo>
                <a:cubicBezTo>
                  <a:pt x="361" y="813"/>
                  <a:pt x="368" y="820"/>
                  <a:pt x="376" y="820"/>
                </a:cubicBezTo>
                <a:cubicBezTo>
                  <a:pt x="384" y="820"/>
                  <a:pt x="391" y="813"/>
                  <a:pt x="391" y="805"/>
                </a:cubicBezTo>
                <a:cubicBezTo>
                  <a:pt x="391" y="797"/>
                  <a:pt x="384" y="790"/>
                  <a:pt x="376" y="790"/>
                </a:cubicBezTo>
                <a:close/>
                <a:moveTo>
                  <a:pt x="376" y="823"/>
                </a:moveTo>
                <a:cubicBezTo>
                  <a:pt x="368" y="823"/>
                  <a:pt x="361" y="830"/>
                  <a:pt x="361" y="838"/>
                </a:cubicBezTo>
                <a:cubicBezTo>
                  <a:pt x="361" y="846"/>
                  <a:pt x="368" y="853"/>
                  <a:pt x="376" y="853"/>
                </a:cubicBezTo>
                <a:cubicBezTo>
                  <a:pt x="384" y="853"/>
                  <a:pt x="391" y="846"/>
                  <a:pt x="391" y="838"/>
                </a:cubicBezTo>
                <a:cubicBezTo>
                  <a:pt x="391" y="830"/>
                  <a:pt x="384" y="823"/>
                  <a:pt x="376" y="823"/>
                </a:cubicBezTo>
                <a:close/>
                <a:moveTo>
                  <a:pt x="376" y="856"/>
                </a:moveTo>
                <a:cubicBezTo>
                  <a:pt x="368" y="856"/>
                  <a:pt x="361" y="863"/>
                  <a:pt x="361" y="871"/>
                </a:cubicBezTo>
                <a:cubicBezTo>
                  <a:pt x="361" y="879"/>
                  <a:pt x="368" y="886"/>
                  <a:pt x="376" y="886"/>
                </a:cubicBezTo>
                <a:cubicBezTo>
                  <a:pt x="384" y="886"/>
                  <a:pt x="391" y="879"/>
                  <a:pt x="391" y="871"/>
                </a:cubicBezTo>
                <a:cubicBezTo>
                  <a:pt x="391" y="863"/>
                  <a:pt x="384" y="856"/>
                  <a:pt x="376" y="856"/>
                </a:cubicBezTo>
                <a:close/>
                <a:moveTo>
                  <a:pt x="376" y="889"/>
                </a:moveTo>
                <a:cubicBezTo>
                  <a:pt x="368" y="889"/>
                  <a:pt x="361" y="895"/>
                  <a:pt x="361" y="904"/>
                </a:cubicBezTo>
                <a:cubicBezTo>
                  <a:pt x="361" y="912"/>
                  <a:pt x="368" y="918"/>
                  <a:pt x="376" y="918"/>
                </a:cubicBezTo>
                <a:cubicBezTo>
                  <a:pt x="384" y="918"/>
                  <a:pt x="391" y="912"/>
                  <a:pt x="391" y="904"/>
                </a:cubicBezTo>
                <a:cubicBezTo>
                  <a:pt x="391" y="895"/>
                  <a:pt x="384" y="889"/>
                  <a:pt x="376" y="889"/>
                </a:cubicBezTo>
                <a:close/>
                <a:moveTo>
                  <a:pt x="376" y="922"/>
                </a:moveTo>
                <a:cubicBezTo>
                  <a:pt x="368" y="922"/>
                  <a:pt x="361" y="928"/>
                  <a:pt x="361" y="937"/>
                </a:cubicBezTo>
                <a:cubicBezTo>
                  <a:pt x="361" y="945"/>
                  <a:pt x="368" y="951"/>
                  <a:pt x="376" y="951"/>
                </a:cubicBezTo>
                <a:cubicBezTo>
                  <a:pt x="384" y="951"/>
                  <a:pt x="391" y="945"/>
                  <a:pt x="391" y="937"/>
                </a:cubicBezTo>
                <a:cubicBezTo>
                  <a:pt x="391" y="928"/>
                  <a:pt x="384" y="922"/>
                  <a:pt x="376" y="922"/>
                </a:cubicBezTo>
                <a:close/>
                <a:moveTo>
                  <a:pt x="376" y="955"/>
                </a:moveTo>
                <a:cubicBezTo>
                  <a:pt x="368" y="955"/>
                  <a:pt x="361" y="961"/>
                  <a:pt x="361" y="970"/>
                </a:cubicBezTo>
                <a:cubicBezTo>
                  <a:pt x="361" y="978"/>
                  <a:pt x="368" y="984"/>
                  <a:pt x="376" y="984"/>
                </a:cubicBezTo>
                <a:cubicBezTo>
                  <a:pt x="384" y="984"/>
                  <a:pt x="391" y="978"/>
                  <a:pt x="391" y="970"/>
                </a:cubicBezTo>
                <a:cubicBezTo>
                  <a:pt x="391" y="961"/>
                  <a:pt x="384" y="955"/>
                  <a:pt x="376" y="955"/>
                </a:cubicBezTo>
                <a:close/>
                <a:moveTo>
                  <a:pt x="376" y="988"/>
                </a:moveTo>
                <a:cubicBezTo>
                  <a:pt x="368" y="988"/>
                  <a:pt x="361" y="994"/>
                  <a:pt x="361" y="1002"/>
                </a:cubicBezTo>
                <a:cubicBezTo>
                  <a:pt x="361" y="1011"/>
                  <a:pt x="368" y="1017"/>
                  <a:pt x="376" y="1017"/>
                </a:cubicBezTo>
                <a:cubicBezTo>
                  <a:pt x="384" y="1017"/>
                  <a:pt x="391" y="1011"/>
                  <a:pt x="391" y="1002"/>
                </a:cubicBezTo>
                <a:cubicBezTo>
                  <a:pt x="391" y="994"/>
                  <a:pt x="384" y="988"/>
                  <a:pt x="376" y="988"/>
                </a:cubicBezTo>
                <a:close/>
                <a:moveTo>
                  <a:pt x="376" y="1021"/>
                </a:moveTo>
                <a:cubicBezTo>
                  <a:pt x="368" y="1021"/>
                  <a:pt x="361" y="1027"/>
                  <a:pt x="361" y="1035"/>
                </a:cubicBezTo>
                <a:cubicBezTo>
                  <a:pt x="361" y="1044"/>
                  <a:pt x="368" y="1050"/>
                  <a:pt x="376" y="1050"/>
                </a:cubicBezTo>
                <a:cubicBezTo>
                  <a:pt x="384" y="1050"/>
                  <a:pt x="391" y="1044"/>
                  <a:pt x="391" y="1035"/>
                </a:cubicBezTo>
                <a:cubicBezTo>
                  <a:pt x="391" y="1027"/>
                  <a:pt x="384" y="1021"/>
                  <a:pt x="376" y="1021"/>
                </a:cubicBezTo>
                <a:close/>
                <a:moveTo>
                  <a:pt x="376" y="1053"/>
                </a:moveTo>
                <a:cubicBezTo>
                  <a:pt x="368" y="1053"/>
                  <a:pt x="361" y="1060"/>
                  <a:pt x="361" y="1068"/>
                </a:cubicBezTo>
                <a:cubicBezTo>
                  <a:pt x="361" y="1076"/>
                  <a:pt x="368" y="1083"/>
                  <a:pt x="376" y="1083"/>
                </a:cubicBezTo>
                <a:cubicBezTo>
                  <a:pt x="384" y="1083"/>
                  <a:pt x="391" y="1076"/>
                  <a:pt x="391" y="1068"/>
                </a:cubicBezTo>
                <a:cubicBezTo>
                  <a:pt x="391" y="1060"/>
                  <a:pt x="384" y="1053"/>
                  <a:pt x="376" y="1053"/>
                </a:cubicBezTo>
                <a:close/>
                <a:moveTo>
                  <a:pt x="376" y="1086"/>
                </a:moveTo>
                <a:cubicBezTo>
                  <a:pt x="368" y="1086"/>
                  <a:pt x="361" y="1093"/>
                  <a:pt x="361" y="1101"/>
                </a:cubicBezTo>
                <a:cubicBezTo>
                  <a:pt x="361" y="1109"/>
                  <a:pt x="368" y="1116"/>
                  <a:pt x="376" y="1116"/>
                </a:cubicBezTo>
                <a:cubicBezTo>
                  <a:pt x="384" y="1116"/>
                  <a:pt x="391" y="1109"/>
                  <a:pt x="391" y="1101"/>
                </a:cubicBezTo>
                <a:cubicBezTo>
                  <a:pt x="391" y="1093"/>
                  <a:pt x="384" y="1086"/>
                  <a:pt x="376" y="1086"/>
                </a:cubicBezTo>
                <a:close/>
                <a:moveTo>
                  <a:pt x="376" y="1119"/>
                </a:moveTo>
                <a:cubicBezTo>
                  <a:pt x="368" y="1119"/>
                  <a:pt x="361" y="1126"/>
                  <a:pt x="361" y="1134"/>
                </a:cubicBezTo>
                <a:cubicBezTo>
                  <a:pt x="361" y="1142"/>
                  <a:pt x="368" y="1149"/>
                  <a:pt x="376" y="1149"/>
                </a:cubicBezTo>
                <a:cubicBezTo>
                  <a:pt x="384" y="1149"/>
                  <a:pt x="391" y="1142"/>
                  <a:pt x="391" y="1134"/>
                </a:cubicBezTo>
                <a:cubicBezTo>
                  <a:pt x="391" y="1126"/>
                  <a:pt x="384" y="1119"/>
                  <a:pt x="376" y="1119"/>
                </a:cubicBezTo>
                <a:close/>
                <a:moveTo>
                  <a:pt x="376" y="1152"/>
                </a:moveTo>
                <a:cubicBezTo>
                  <a:pt x="368" y="1152"/>
                  <a:pt x="361" y="1159"/>
                  <a:pt x="361" y="1167"/>
                </a:cubicBezTo>
                <a:cubicBezTo>
                  <a:pt x="361" y="1175"/>
                  <a:pt x="368" y="1182"/>
                  <a:pt x="376" y="1182"/>
                </a:cubicBezTo>
                <a:cubicBezTo>
                  <a:pt x="384" y="1182"/>
                  <a:pt x="391" y="1175"/>
                  <a:pt x="391" y="1167"/>
                </a:cubicBezTo>
                <a:cubicBezTo>
                  <a:pt x="391" y="1159"/>
                  <a:pt x="384" y="1152"/>
                  <a:pt x="376" y="1152"/>
                </a:cubicBezTo>
                <a:close/>
                <a:moveTo>
                  <a:pt x="376" y="1185"/>
                </a:moveTo>
                <a:cubicBezTo>
                  <a:pt x="368" y="1185"/>
                  <a:pt x="361" y="1192"/>
                  <a:pt x="361" y="1200"/>
                </a:cubicBezTo>
                <a:cubicBezTo>
                  <a:pt x="361" y="1208"/>
                  <a:pt x="368" y="1215"/>
                  <a:pt x="376" y="1215"/>
                </a:cubicBezTo>
                <a:cubicBezTo>
                  <a:pt x="384" y="1215"/>
                  <a:pt x="391" y="1208"/>
                  <a:pt x="391" y="1200"/>
                </a:cubicBezTo>
                <a:cubicBezTo>
                  <a:pt x="391" y="1192"/>
                  <a:pt x="384" y="1185"/>
                  <a:pt x="376" y="1185"/>
                </a:cubicBezTo>
                <a:close/>
                <a:moveTo>
                  <a:pt x="376" y="1218"/>
                </a:moveTo>
                <a:cubicBezTo>
                  <a:pt x="368" y="1218"/>
                  <a:pt x="361" y="1225"/>
                  <a:pt x="361" y="1233"/>
                </a:cubicBezTo>
                <a:cubicBezTo>
                  <a:pt x="361" y="1241"/>
                  <a:pt x="368" y="1248"/>
                  <a:pt x="376" y="1248"/>
                </a:cubicBezTo>
                <a:cubicBezTo>
                  <a:pt x="384" y="1248"/>
                  <a:pt x="391" y="1241"/>
                  <a:pt x="391" y="1233"/>
                </a:cubicBezTo>
                <a:cubicBezTo>
                  <a:pt x="391" y="1225"/>
                  <a:pt x="384" y="1218"/>
                  <a:pt x="376" y="1218"/>
                </a:cubicBezTo>
                <a:close/>
                <a:moveTo>
                  <a:pt x="376" y="1251"/>
                </a:moveTo>
                <a:cubicBezTo>
                  <a:pt x="368" y="1251"/>
                  <a:pt x="361" y="1258"/>
                  <a:pt x="361" y="1266"/>
                </a:cubicBezTo>
                <a:cubicBezTo>
                  <a:pt x="361" y="1274"/>
                  <a:pt x="368" y="1281"/>
                  <a:pt x="376" y="1281"/>
                </a:cubicBezTo>
                <a:cubicBezTo>
                  <a:pt x="384" y="1281"/>
                  <a:pt x="391" y="1274"/>
                  <a:pt x="391" y="1266"/>
                </a:cubicBezTo>
                <a:cubicBezTo>
                  <a:pt x="391" y="1258"/>
                  <a:pt x="384" y="1251"/>
                  <a:pt x="376" y="1251"/>
                </a:cubicBezTo>
                <a:close/>
                <a:moveTo>
                  <a:pt x="376" y="1284"/>
                </a:moveTo>
                <a:cubicBezTo>
                  <a:pt x="368" y="1284"/>
                  <a:pt x="361" y="1291"/>
                  <a:pt x="361" y="1299"/>
                </a:cubicBezTo>
                <a:cubicBezTo>
                  <a:pt x="361" y="1307"/>
                  <a:pt x="368" y="1314"/>
                  <a:pt x="376" y="1314"/>
                </a:cubicBezTo>
                <a:cubicBezTo>
                  <a:pt x="384" y="1314"/>
                  <a:pt x="391" y="1307"/>
                  <a:pt x="391" y="1299"/>
                </a:cubicBezTo>
                <a:cubicBezTo>
                  <a:pt x="391" y="1291"/>
                  <a:pt x="384" y="1284"/>
                  <a:pt x="376" y="1284"/>
                </a:cubicBezTo>
                <a:close/>
                <a:moveTo>
                  <a:pt x="376" y="1317"/>
                </a:moveTo>
                <a:cubicBezTo>
                  <a:pt x="368" y="1317"/>
                  <a:pt x="361" y="1323"/>
                  <a:pt x="361" y="1332"/>
                </a:cubicBezTo>
                <a:cubicBezTo>
                  <a:pt x="361" y="1340"/>
                  <a:pt x="368" y="1346"/>
                  <a:pt x="376" y="1346"/>
                </a:cubicBezTo>
                <a:cubicBezTo>
                  <a:pt x="384" y="1346"/>
                  <a:pt x="391" y="1340"/>
                  <a:pt x="391" y="1332"/>
                </a:cubicBezTo>
                <a:cubicBezTo>
                  <a:pt x="391" y="1323"/>
                  <a:pt x="384" y="1317"/>
                  <a:pt x="376" y="1317"/>
                </a:cubicBezTo>
                <a:close/>
                <a:moveTo>
                  <a:pt x="376" y="1350"/>
                </a:moveTo>
                <a:cubicBezTo>
                  <a:pt x="368" y="1350"/>
                  <a:pt x="361" y="1356"/>
                  <a:pt x="361" y="1365"/>
                </a:cubicBezTo>
                <a:cubicBezTo>
                  <a:pt x="361" y="1373"/>
                  <a:pt x="368" y="1379"/>
                  <a:pt x="376" y="1379"/>
                </a:cubicBezTo>
                <a:cubicBezTo>
                  <a:pt x="384" y="1379"/>
                  <a:pt x="391" y="1373"/>
                  <a:pt x="391" y="1365"/>
                </a:cubicBezTo>
                <a:cubicBezTo>
                  <a:pt x="391" y="1356"/>
                  <a:pt x="384" y="1350"/>
                  <a:pt x="376" y="1350"/>
                </a:cubicBezTo>
                <a:close/>
                <a:moveTo>
                  <a:pt x="376" y="1383"/>
                </a:moveTo>
                <a:cubicBezTo>
                  <a:pt x="368" y="1383"/>
                  <a:pt x="361" y="1389"/>
                  <a:pt x="361" y="1397"/>
                </a:cubicBezTo>
                <a:cubicBezTo>
                  <a:pt x="361" y="1406"/>
                  <a:pt x="368" y="1412"/>
                  <a:pt x="376" y="1412"/>
                </a:cubicBezTo>
                <a:cubicBezTo>
                  <a:pt x="384" y="1412"/>
                  <a:pt x="391" y="1406"/>
                  <a:pt x="391" y="1397"/>
                </a:cubicBezTo>
                <a:cubicBezTo>
                  <a:pt x="391" y="1389"/>
                  <a:pt x="384" y="1383"/>
                  <a:pt x="376" y="1383"/>
                </a:cubicBezTo>
                <a:close/>
                <a:moveTo>
                  <a:pt x="376" y="1416"/>
                </a:moveTo>
                <a:cubicBezTo>
                  <a:pt x="368" y="1416"/>
                  <a:pt x="361" y="1422"/>
                  <a:pt x="361" y="1430"/>
                </a:cubicBezTo>
                <a:cubicBezTo>
                  <a:pt x="361" y="1439"/>
                  <a:pt x="368" y="1445"/>
                  <a:pt x="376" y="1445"/>
                </a:cubicBezTo>
                <a:cubicBezTo>
                  <a:pt x="384" y="1445"/>
                  <a:pt x="391" y="1439"/>
                  <a:pt x="391" y="1430"/>
                </a:cubicBezTo>
                <a:cubicBezTo>
                  <a:pt x="391" y="1422"/>
                  <a:pt x="384" y="1416"/>
                  <a:pt x="376" y="1416"/>
                </a:cubicBezTo>
                <a:close/>
                <a:moveTo>
                  <a:pt x="409" y="0"/>
                </a:moveTo>
                <a:cubicBezTo>
                  <a:pt x="401" y="0"/>
                  <a:pt x="394" y="7"/>
                  <a:pt x="394" y="15"/>
                </a:cubicBezTo>
                <a:cubicBezTo>
                  <a:pt x="394" y="23"/>
                  <a:pt x="401" y="30"/>
                  <a:pt x="409" y="30"/>
                </a:cubicBezTo>
                <a:cubicBezTo>
                  <a:pt x="417" y="30"/>
                  <a:pt x="424" y="23"/>
                  <a:pt x="424" y="15"/>
                </a:cubicBezTo>
                <a:cubicBezTo>
                  <a:pt x="424" y="7"/>
                  <a:pt x="417" y="0"/>
                  <a:pt x="409" y="0"/>
                </a:cubicBezTo>
                <a:close/>
                <a:moveTo>
                  <a:pt x="409" y="33"/>
                </a:moveTo>
                <a:cubicBezTo>
                  <a:pt x="401" y="33"/>
                  <a:pt x="394" y="40"/>
                  <a:pt x="394" y="48"/>
                </a:cubicBezTo>
                <a:cubicBezTo>
                  <a:pt x="394" y="56"/>
                  <a:pt x="401" y="63"/>
                  <a:pt x="409" y="63"/>
                </a:cubicBezTo>
                <a:cubicBezTo>
                  <a:pt x="417" y="63"/>
                  <a:pt x="424" y="56"/>
                  <a:pt x="424" y="48"/>
                </a:cubicBezTo>
                <a:cubicBezTo>
                  <a:pt x="424" y="40"/>
                  <a:pt x="417" y="33"/>
                  <a:pt x="409" y="33"/>
                </a:cubicBezTo>
                <a:close/>
                <a:moveTo>
                  <a:pt x="409" y="66"/>
                </a:moveTo>
                <a:cubicBezTo>
                  <a:pt x="401" y="66"/>
                  <a:pt x="394" y="72"/>
                  <a:pt x="394" y="81"/>
                </a:cubicBezTo>
                <a:cubicBezTo>
                  <a:pt x="394" y="89"/>
                  <a:pt x="401" y="95"/>
                  <a:pt x="409" y="95"/>
                </a:cubicBezTo>
                <a:cubicBezTo>
                  <a:pt x="417" y="95"/>
                  <a:pt x="424" y="89"/>
                  <a:pt x="424" y="81"/>
                </a:cubicBezTo>
                <a:cubicBezTo>
                  <a:pt x="424" y="72"/>
                  <a:pt x="417" y="66"/>
                  <a:pt x="409" y="66"/>
                </a:cubicBezTo>
                <a:close/>
                <a:moveTo>
                  <a:pt x="409" y="99"/>
                </a:moveTo>
                <a:cubicBezTo>
                  <a:pt x="401" y="99"/>
                  <a:pt x="394" y="105"/>
                  <a:pt x="394" y="114"/>
                </a:cubicBezTo>
                <a:cubicBezTo>
                  <a:pt x="394" y="122"/>
                  <a:pt x="401" y="128"/>
                  <a:pt x="409" y="128"/>
                </a:cubicBezTo>
                <a:cubicBezTo>
                  <a:pt x="417" y="128"/>
                  <a:pt x="424" y="122"/>
                  <a:pt x="424" y="114"/>
                </a:cubicBezTo>
                <a:cubicBezTo>
                  <a:pt x="424" y="105"/>
                  <a:pt x="417" y="99"/>
                  <a:pt x="409" y="99"/>
                </a:cubicBezTo>
                <a:close/>
                <a:moveTo>
                  <a:pt x="409" y="132"/>
                </a:moveTo>
                <a:cubicBezTo>
                  <a:pt x="401" y="132"/>
                  <a:pt x="394" y="138"/>
                  <a:pt x="394" y="147"/>
                </a:cubicBezTo>
                <a:cubicBezTo>
                  <a:pt x="394" y="155"/>
                  <a:pt x="401" y="161"/>
                  <a:pt x="409" y="161"/>
                </a:cubicBezTo>
                <a:cubicBezTo>
                  <a:pt x="417" y="161"/>
                  <a:pt x="424" y="155"/>
                  <a:pt x="424" y="147"/>
                </a:cubicBezTo>
                <a:cubicBezTo>
                  <a:pt x="424" y="138"/>
                  <a:pt x="417" y="132"/>
                  <a:pt x="409" y="132"/>
                </a:cubicBezTo>
                <a:close/>
                <a:moveTo>
                  <a:pt x="409" y="165"/>
                </a:moveTo>
                <a:cubicBezTo>
                  <a:pt x="401" y="165"/>
                  <a:pt x="394" y="171"/>
                  <a:pt x="394" y="179"/>
                </a:cubicBezTo>
                <a:cubicBezTo>
                  <a:pt x="394" y="188"/>
                  <a:pt x="401" y="194"/>
                  <a:pt x="409" y="194"/>
                </a:cubicBezTo>
                <a:cubicBezTo>
                  <a:pt x="417" y="194"/>
                  <a:pt x="424" y="188"/>
                  <a:pt x="424" y="179"/>
                </a:cubicBezTo>
                <a:cubicBezTo>
                  <a:pt x="424" y="171"/>
                  <a:pt x="417" y="165"/>
                  <a:pt x="409" y="165"/>
                </a:cubicBezTo>
                <a:close/>
                <a:moveTo>
                  <a:pt x="409" y="198"/>
                </a:moveTo>
                <a:cubicBezTo>
                  <a:pt x="401" y="198"/>
                  <a:pt x="394" y="204"/>
                  <a:pt x="394" y="212"/>
                </a:cubicBezTo>
                <a:cubicBezTo>
                  <a:pt x="394" y="221"/>
                  <a:pt x="401" y="227"/>
                  <a:pt x="409" y="227"/>
                </a:cubicBezTo>
                <a:cubicBezTo>
                  <a:pt x="417" y="227"/>
                  <a:pt x="424" y="221"/>
                  <a:pt x="424" y="212"/>
                </a:cubicBezTo>
                <a:cubicBezTo>
                  <a:pt x="424" y="204"/>
                  <a:pt x="417" y="198"/>
                  <a:pt x="409" y="198"/>
                </a:cubicBezTo>
                <a:close/>
                <a:moveTo>
                  <a:pt x="409" y="230"/>
                </a:moveTo>
                <a:cubicBezTo>
                  <a:pt x="401" y="230"/>
                  <a:pt x="394" y="237"/>
                  <a:pt x="394" y="245"/>
                </a:cubicBezTo>
                <a:cubicBezTo>
                  <a:pt x="394" y="253"/>
                  <a:pt x="401" y="260"/>
                  <a:pt x="409" y="260"/>
                </a:cubicBezTo>
                <a:cubicBezTo>
                  <a:pt x="417" y="260"/>
                  <a:pt x="424" y="253"/>
                  <a:pt x="424" y="245"/>
                </a:cubicBezTo>
                <a:cubicBezTo>
                  <a:pt x="424" y="237"/>
                  <a:pt x="417" y="230"/>
                  <a:pt x="409" y="230"/>
                </a:cubicBezTo>
                <a:close/>
                <a:moveTo>
                  <a:pt x="409" y="263"/>
                </a:moveTo>
                <a:cubicBezTo>
                  <a:pt x="401" y="263"/>
                  <a:pt x="394" y="270"/>
                  <a:pt x="394" y="278"/>
                </a:cubicBezTo>
                <a:cubicBezTo>
                  <a:pt x="394" y="286"/>
                  <a:pt x="401" y="293"/>
                  <a:pt x="409" y="293"/>
                </a:cubicBezTo>
                <a:cubicBezTo>
                  <a:pt x="417" y="293"/>
                  <a:pt x="424" y="286"/>
                  <a:pt x="424" y="278"/>
                </a:cubicBezTo>
                <a:cubicBezTo>
                  <a:pt x="424" y="270"/>
                  <a:pt x="417" y="263"/>
                  <a:pt x="409" y="263"/>
                </a:cubicBezTo>
                <a:close/>
                <a:moveTo>
                  <a:pt x="409" y="296"/>
                </a:moveTo>
                <a:cubicBezTo>
                  <a:pt x="401" y="296"/>
                  <a:pt x="394" y="303"/>
                  <a:pt x="394" y="311"/>
                </a:cubicBezTo>
                <a:cubicBezTo>
                  <a:pt x="394" y="319"/>
                  <a:pt x="401" y="326"/>
                  <a:pt x="409" y="326"/>
                </a:cubicBezTo>
                <a:cubicBezTo>
                  <a:pt x="417" y="326"/>
                  <a:pt x="424" y="319"/>
                  <a:pt x="424" y="311"/>
                </a:cubicBezTo>
                <a:cubicBezTo>
                  <a:pt x="424" y="303"/>
                  <a:pt x="417" y="296"/>
                  <a:pt x="409" y="296"/>
                </a:cubicBezTo>
                <a:close/>
                <a:moveTo>
                  <a:pt x="409" y="329"/>
                </a:moveTo>
                <a:cubicBezTo>
                  <a:pt x="401" y="329"/>
                  <a:pt x="394" y="336"/>
                  <a:pt x="394" y="344"/>
                </a:cubicBezTo>
                <a:cubicBezTo>
                  <a:pt x="394" y="352"/>
                  <a:pt x="401" y="359"/>
                  <a:pt x="409" y="359"/>
                </a:cubicBezTo>
                <a:cubicBezTo>
                  <a:pt x="417" y="359"/>
                  <a:pt x="424" y="352"/>
                  <a:pt x="424" y="344"/>
                </a:cubicBezTo>
                <a:cubicBezTo>
                  <a:pt x="424" y="336"/>
                  <a:pt x="417" y="329"/>
                  <a:pt x="409" y="329"/>
                </a:cubicBezTo>
                <a:close/>
                <a:moveTo>
                  <a:pt x="409" y="362"/>
                </a:moveTo>
                <a:cubicBezTo>
                  <a:pt x="401" y="362"/>
                  <a:pt x="394" y="369"/>
                  <a:pt x="394" y="377"/>
                </a:cubicBezTo>
                <a:cubicBezTo>
                  <a:pt x="394" y="385"/>
                  <a:pt x="401" y="392"/>
                  <a:pt x="409" y="392"/>
                </a:cubicBezTo>
                <a:cubicBezTo>
                  <a:pt x="417" y="392"/>
                  <a:pt x="424" y="385"/>
                  <a:pt x="424" y="377"/>
                </a:cubicBezTo>
                <a:cubicBezTo>
                  <a:pt x="424" y="369"/>
                  <a:pt x="417" y="362"/>
                  <a:pt x="409" y="362"/>
                </a:cubicBezTo>
                <a:close/>
                <a:moveTo>
                  <a:pt x="409" y="395"/>
                </a:moveTo>
                <a:cubicBezTo>
                  <a:pt x="401" y="395"/>
                  <a:pt x="394" y="402"/>
                  <a:pt x="394" y="410"/>
                </a:cubicBezTo>
                <a:cubicBezTo>
                  <a:pt x="394" y="418"/>
                  <a:pt x="401" y="425"/>
                  <a:pt x="409" y="425"/>
                </a:cubicBezTo>
                <a:cubicBezTo>
                  <a:pt x="417" y="425"/>
                  <a:pt x="424" y="418"/>
                  <a:pt x="424" y="410"/>
                </a:cubicBezTo>
                <a:cubicBezTo>
                  <a:pt x="424" y="402"/>
                  <a:pt x="417" y="395"/>
                  <a:pt x="409" y="395"/>
                </a:cubicBezTo>
                <a:close/>
                <a:moveTo>
                  <a:pt x="409" y="428"/>
                </a:moveTo>
                <a:cubicBezTo>
                  <a:pt x="401" y="428"/>
                  <a:pt x="394" y="435"/>
                  <a:pt x="394" y="443"/>
                </a:cubicBezTo>
                <a:cubicBezTo>
                  <a:pt x="394" y="451"/>
                  <a:pt x="401" y="458"/>
                  <a:pt x="409" y="458"/>
                </a:cubicBezTo>
                <a:cubicBezTo>
                  <a:pt x="417" y="458"/>
                  <a:pt x="424" y="451"/>
                  <a:pt x="424" y="443"/>
                </a:cubicBezTo>
                <a:cubicBezTo>
                  <a:pt x="424" y="435"/>
                  <a:pt x="417" y="428"/>
                  <a:pt x="409" y="428"/>
                </a:cubicBezTo>
                <a:close/>
                <a:moveTo>
                  <a:pt x="409" y="461"/>
                </a:moveTo>
                <a:cubicBezTo>
                  <a:pt x="401" y="461"/>
                  <a:pt x="394" y="468"/>
                  <a:pt x="394" y="476"/>
                </a:cubicBezTo>
                <a:cubicBezTo>
                  <a:pt x="394" y="484"/>
                  <a:pt x="401" y="491"/>
                  <a:pt x="409" y="491"/>
                </a:cubicBezTo>
                <a:cubicBezTo>
                  <a:pt x="417" y="491"/>
                  <a:pt x="424" y="484"/>
                  <a:pt x="424" y="476"/>
                </a:cubicBezTo>
                <a:cubicBezTo>
                  <a:pt x="424" y="468"/>
                  <a:pt x="417" y="461"/>
                  <a:pt x="409" y="461"/>
                </a:cubicBezTo>
                <a:close/>
                <a:moveTo>
                  <a:pt x="409" y="494"/>
                </a:moveTo>
                <a:cubicBezTo>
                  <a:pt x="401" y="494"/>
                  <a:pt x="394" y="500"/>
                  <a:pt x="394" y="509"/>
                </a:cubicBezTo>
                <a:cubicBezTo>
                  <a:pt x="394" y="517"/>
                  <a:pt x="401" y="523"/>
                  <a:pt x="409" y="523"/>
                </a:cubicBezTo>
                <a:cubicBezTo>
                  <a:pt x="417" y="523"/>
                  <a:pt x="424" y="517"/>
                  <a:pt x="424" y="509"/>
                </a:cubicBezTo>
                <a:cubicBezTo>
                  <a:pt x="424" y="500"/>
                  <a:pt x="417" y="494"/>
                  <a:pt x="409" y="494"/>
                </a:cubicBezTo>
                <a:close/>
                <a:moveTo>
                  <a:pt x="409" y="527"/>
                </a:moveTo>
                <a:cubicBezTo>
                  <a:pt x="401" y="527"/>
                  <a:pt x="394" y="533"/>
                  <a:pt x="394" y="542"/>
                </a:cubicBezTo>
                <a:cubicBezTo>
                  <a:pt x="394" y="550"/>
                  <a:pt x="401" y="556"/>
                  <a:pt x="409" y="556"/>
                </a:cubicBezTo>
                <a:cubicBezTo>
                  <a:pt x="417" y="556"/>
                  <a:pt x="424" y="550"/>
                  <a:pt x="424" y="542"/>
                </a:cubicBezTo>
                <a:cubicBezTo>
                  <a:pt x="424" y="533"/>
                  <a:pt x="417" y="527"/>
                  <a:pt x="409" y="527"/>
                </a:cubicBezTo>
                <a:close/>
                <a:moveTo>
                  <a:pt x="409" y="560"/>
                </a:moveTo>
                <a:cubicBezTo>
                  <a:pt x="401" y="560"/>
                  <a:pt x="394" y="566"/>
                  <a:pt x="394" y="574"/>
                </a:cubicBezTo>
                <a:cubicBezTo>
                  <a:pt x="394" y="583"/>
                  <a:pt x="401" y="589"/>
                  <a:pt x="409" y="589"/>
                </a:cubicBezTo>
                <a:cubicBezTo>
                  <a:pt x="417" y="589"/>
                  <a:pt x="424" y="583"/>
                  <a:pt x="424" y="574"/>
                </a:cubicBezTo>
                <a:cubicBezTo>
                  <a:pt x="424" y="566"/>
                  <a:pt x="417" y="560"/>
                  <a:pt x="409" y="560"/>
                </a:cubicBezTo>
                <a:close/>
                <a:moveTo>
                  <a:pt x="409" y="593"/>
                </a:moveTo>
                <a:cubicBezTo>
                  <a:pt x="401" y="593"/>
                  <a:pt x="394" y="599"/>
                  <a:pt x="394" y="607"/>
                </a:cubicBezTo>
                <a:cubicBezTo>
                  <a:pt x="394" y="616"/>
                  <a:pt x="401" y="622"/>
                  <a:pt x="409" y="622"/>
                </a:cubicBezTo>
                <a:cubicBezTo>
                  <a:pt x="417" y="622"/>
                  <a:pt x="424" y="616"/>
                  <a:pt x="424" y="607"/>
                </a:cubicBezTo>
                <a:cubicBezTo>
                  <a:pt x="424" y="599"/>
                  <a:pt x="417" y="593"/>
                  <a:pt x="409" y="593"/>
                </a:cubicBezTo>
                <a:close/>
                <a:moveTo>
                  <a:pt x="409" y="625"/>
                </a:moveTo>
                <a:cubicBezTo>
                  <a:pt x="401" y="625"/>
                  <a:pt x="394" y="632"/>
                  <a:pt x="394" y="640"/>
                </a:cubicBezTo>
                <a:cubicBezTo>
                  <a:pt x="394" y="648"/>
                  <a:pt x="401" y="655"/>
                  <a:pt x="409" y="655"/>
                </a:cubicBezTo>
                <a:cubicBezTo>
                  <a:pt x="417" y="655"/>
                  <a:pt x="424" y="648"/>
                  <a:pt x="424" y="640"/>
                </a:cubicBezTo>
                <a:cubicBezTo>
                  <a:pt x="424" y="632"/>
                  <a:pt x="417" y="625"/>
                  <a:pt x="409" y="625"/>
                </a:cubicBezTo>
                <a:close/>
                <a:moveTo>
                  <a:pt x="409" y="658"/>
                </a:moveTo>
                <a:cubicBezTo>
                  <a:pt x="401" y="658"/>
                  <a:pt x="394" y="665"/>
                  <a:pt x="394" y="673"/>
                </a:cubicBezTo>
                <a:cubicBezTo>
                  <a:pt x="394" y="681"/>
                  <a:pt x="401" y="688"/>
                  <a:pt x="409" y="688"/>
                </a:cubicBezTo>
                <a:cubicBezTo>
                  <a:pt x="417" y="688"/>
                  <a:pt x="424" y="681"/>
                  <a:pt x="424" y="673"/>
                </a:cubicBezTo>
                <a:cubicBezTo>
                  <a:pt x="424" y="665"/>
                  <a:pt x="417" y="658"/>
                  <a:pt x="409" y="658"/>
                </a:cubicBezTo>
                <a:close/>
                <a:moveTo>
                  <a:pt x="409" y="691"/>
                </a:moveTo>
                <a:cubicBezTo>
                  <a:pt x="401" y="691"/>
                  <a:pt x="394" y="698"/>
                  <a:pt x="394" y="706"/>
                </a:cubicBezTo>
                <a:cubicBezTo>
                  <a:pt x="394" y="714"/>
                  <a:pt x="401" y="721"/>
                  <a:pt x="409" y="721"/>
                </a:cubicBezTo>
                <a:cubicBezTo>
                  <a:pt x="417" y="721"/>
                  <a:pt x="424" y="714"/>
                  <a:pt x="424" y="706"/>
                </a:cubicBezTo>
                <a:cubicBezTo>
                  <a:pt x="424" y="698"/>
                  <a:pt x="417" y="691"/>
                  <a:pt x="409" y="691"/>
                </a:cubicBezTo>
                <a:close/>
                <a:moveTo>
                  <a:pt x="409" y="724"/>
                </a:moveTo>
                <a:cubicBezTo>
                  <a:pt x="401" y="724"/>
                  <a:pt x="394" y="731"/>
                  <a:pt x="394" y="739"/>
                </a:cubicBezTo>
                <a:cubicBezTo>
                  <a:pt x="394" y="747"/>
                  <a:pt x="401" y="754"/>
                  <a:pt x="409" y="754"/>
                </a:cubicBezTo>
                <a:cubicBezTo>
                  <a:pt x="417" y="754"/>
                  <a:pt x="424" y="747"/>
                  <a:pt x="424" y="739"/>
                </a:cubicBezTo>
                <a:cubicBezTo>
                  <a:pt x="424" y="731"/>
                  <a:pt x="417" y="724"/>
                  <a:pt x="409" y="724"/>
                </a:cubicBezTo>
                <a:close/>
                <a:moveTo>
                  <a:pt x="409" y="757"/>
                </a:moveTo>
                <a:cubicBezTo>
                  <a:pt x="401" y="757"/>
                  <a:pt x="394" y="764"/>
                  <a:pt x="394" y="772"/>
                </a:cubicBezTo>
                <a:cubicBezTo>
                  <a:pt x="394" y="780"/>
                  <a:pt x="401" y="787"/>
                  <a:pt x="409" y="787"/>
                </a:cubicBezTo>
                <a:cubicBezTo>
                  <a:pt x="417" y="787"/>
                  <a:pt x="424" y="780"/>
                  <a:pt x="424" y="772"/>
                </a:cubicBezTo>
                <a:cubicBezTo>
                  <a:pt x="424" y="764"/>
                  <a:pt x="417" y="757"/>
                  <a:pt x="409" y="757"/>
                </a:cubicBezTo>
                <a:close/>
                <a:moveTo>
                  <a:pt x="409" y="790"/>
                </a:moveTo>
                <a:cubicBezTo>
                  <a:pt x="401" y="790"/>
                  <a:pt x="394" y="797"/>
                  <a:pt x="394" y="805"/>
                </a:cubicBezTo>
                <a:cubicBezTo>
                  <a:pt x="394" y="813"/>
                  <a:pt x="401" y="820"/>
                  <a:pt x="409" y="820"/>
                </a:cubicBezTo>
                <a:cubicBezTo>
                  <a:pt x="417" y="820"/>
                  <a:pt x="424" y="813"/>
                  <a:pt x="424" y="805"/>
                </a:cubicBezTo>
                <a:cubicBezTo>
                  <a:pt x="424" y="797"/>
                  <a:pt x="417" y="790"/>
                  <a:pt x="409" y="790"/>
                </a:cubicBezTo>
                <a:close/>
                <a:moveTo>
                  <a:pt x="409" y="823"/>
                </a:moveTo>
                <a:cubicBezTo>
                  <a:pt x="401" y="823"/>
                  <a:pt x="394" y="830"/>
                  <a:pt x="394" y="838"/>
                </a:cubicBezTo>
                <a:cubicBezTo>
                  <a:pt x="394" y="846"/>
                  <a:pt x="401" y="853"/>
                  <a:pt x="409" y="853"/>
                </a:cubicBezTo>
                <a:cubicBezTo>
                  <a:pt x="417" y="853"/>
                  <a:pt x="424" y="846"/>
                  <a:pt x="424" y="838"/>
                </a:cubicBezTo>
                <a:cubicBezTo>
                  <a:pt x="424" y="830"/>
                  <a:pt x="417" y="823"/>
                  <a:pt x="409" y="823"/>
                </a:cubicBezTo>
                <a:close/>
                <a:moveTo>
                  <a:pt x="409" y="856"/>
                </a:moveTo>
                <a:cubicBezTo>
                  <a:pt x="401" y="856"/>
                  <a:pt x="394" y="863"/>
                  <a:pt x="394" y="871"/>
                </a:cubicBezTo>
                <a:cubicBezTo>
                  <a:pt x="394" y="879"/>
                  <a:pt x="401" y="886"/>
                  <a:pt x="409" y="886"/>
                </a:cubicBezTo>
                <a:cubicBezTo>
                  <a:pt x="417" y="886"/>
                  <a:pt x="424" y="879"/>
                  <a:pt x="424" y="871"/>
                </a:cubicBezTo>
                <a:cubicBezTo>
                  <a:pt x="424" y="863"/>
                  <a:pt x="417" y="856"/>
                  <a:pt x="409" y="856"/>
                </a:cubicBezTo>
                <a:close/>
                <a:moveTo>
                  <a:pt x="409" y="889"/>
                </a:moveTo>
                <a:cubicBezTo>
                  <a:pt x="401" y="889"/>
                  <a:pt x="394" y="895"/>
                  <a:pt x="394" y="904"/>
                </a:cubicBezTo>
                <a:cubicBezTo>
                  <a:pt x="394" y="912"/>
                  <a:pt x="401" y="918"/>
                  <a:pt x="409" y="918"/>
                </a:cubicBezTo>
                <a:cubicBezTo>
                  <a:pt x="417" y="918"/>
                  <a:pt x="424" y="912"/>
                  <a:pt x="424" y="904"/>
                </a:cubicBezTo>
                <a:cubicBezTo>
                  <a:pt x="424" y="895"/>
                  <a:pt x="417" y="889"/>
                  <a:pt x="409" y="889"/>
                </a:cubicBezTo>
                <a:close/>
                <a:moveTo>
                  <a:pt x="409" y="922"/>
                </a:moveTo>
                <a:cubicBezTo>
                  <a:pt x="401" y="922"/>
                  <a:pt x="394" y="928"/>
                  <a:pt x="394" y="937"/>
                </a:cubicBezTo>
                <a:cubicBezTo>
                  <a:pt x="394" y="945"/>
                  <a:pt x="401" y="951"/>
                  <a:pt x="409" y="951"/>
                </a:cubicBezTo>
                <a:cubicBezTo>
                  <a:pt x="417" y="951"/>
                  <a:pt x="424" y="945"/>
                  <a:pt x="424" y="937"/>
                </a:cubicBezTo>
                <a:cubicBezTo>
                  <a:pt x="424" y="928"/>
                  <a:pt x="417" y="922"/>
                  <a:pt x="409" y="922"/>
                </a:cubicBezTo>
                <a:close/>
                <a:moveTo>
                  <a:pt x="409" y="955"/>
                </a:moveTo>
                <a:cubicBezTo>
                  <a:pt x="401" y="955"/>
                  <a:pt x="394" y="961"/>
                  <a:pt x="394" y="970"/>
                </a:cubicBezTo>
                <a:cubicBezTo>
                  <a:pt x="394" y="978"/>
                  <a:pt x="401" y="984"/>
                  <a:pt x="409" y="984"/>
                </a:cubicBezTo>
                <a:cubicBezTo>
                  <a:pt x="417" y="984"/>
                  <a:pt x="424" y="978"/>
                  <a:pt x="424" y="970"/>
                </a:cubicBezTo>
                <a:cubicBezTo>
                  <a:pt x="424" y="961"/>
                  <a:pt x="417" y="955"/>
                  <a:pt x="409" y="955"/>
                </a:cubicBezTo>
                <a:close/>
                <a:moveTo>
                  <a:pt x="409" y="988"/>
                </a:moveTo>
                <a:cubicBezTo>
                  <a:pt x="401" y="988"/>
                  <a:pt x="394" y="994"/>
                  <a:pt x="394" y="1002"/>
                </a:cubicBezTo>
                <a:cubicBezTo>
                  <a:pt x="394" y="1011"/>
                  <a:pt x="401" y="1017"/>
                  <a:pt x="409" y="1017"/>
                </a:cubicBezTo>
                <a:cubicBezTo>
                  <a:pt x="417" y="1017"/>
                  <a:pt x="424" y="1011"/>
                  <a:pt x="424" y="1002"/>
                </a:cubicBezTo>
                <a:cubicBezTo>
                  <a:pt x="424" y="994"/>
                  <a:pt x="417" y="988"/>
                  <a:pt x="409" y="988"/>
                </a:cubicBezTo>
                <a:close/>
                <a:moveTo>
                  <a:pt x="409" y="1021"/>
                </a:moveTo>
                <a:cubicBezTo>
                  <a:pt x="401" y="1021"/>
                  <a:pt x="394" y="1027"/>
                  <a:pt x="394" y="1035"/>
                </a:cubicBezTo>
                <a:cubicBezTo>
                  <a:pt x="394" y="1044"/>
                  <a:pt x="401" y="1050"/>
                  <a:pt x="409" y="1050"/>
                </a:cubicBezTo>
                <a:cubicBezTo>
                  <a:pt x="417" y="1050"/>
                  <a:pt x="424" y="1044"/>
                  <a:pt x="424" y="1035"/>
                </a:cubicBezTo>
                <a:cubicBezTo>
                  <a:pt x="424" y="1027"/>
                  <a:pt x="417" y="1021"/>
                  <a:pt x="409" y="1021"/>
                </a:cubicBezTo>
                <a:close/>
                <a:moveTo>
                  <a:pt x="409" y="1053"/>
                </a:moveTo>
                <a:cubicBezTo>
                  <a:pt x="401" y="1053"/>
                  <a:pt x="394" y="1060"/>
                  <a:pt x="394" y="1068"/>
                </a:cubicBezTo>
                <a:cubicBezTo>
                  <a:pt x="394" y="1076"/>
                  <a:pt x="401" y="1083"/>
                  <a:pt x="409" y="1083"/>
                </a:cubicBezTo>
                <a:cubicBezTo>
                  <a:pt x="417" y="1083"/>
                  <a:pt x="424" y="1076"/>
                  <a:pt x="424" y="1068"/>
                </a:cubicBezTo>
                <a:cubicBezTo>
                  <a:pt x="424" y="1060"/>
                  <a:pt x="417" y="1053"/>
                  <a:pt x="409" y="1053"/>
                </a:cubicBezTo>
                <a:close/>
                <a:moveTo>
                  <a:pt x="409" y="1086"/>
                </a:moveTo>
                <a:cubicBezTo>
                  <a:pt x="401" y="1086"/>
                  <a:pt x="394" y="1093"/>
                  <a:pt x="394" y="1101"/>
                </a:cubicBezTo>
                <a:cubicBezTo>
                  <a:pt x="394" y="1109"/>
                  <a:pt x="401" y="1116"/>
                  <a:pt x="409" y="1116"/>
                </a:cubicBezTo>
                <a:cubicBezTo>
                  <a:pt x="417" y="1116"/>
                  <a:pt x="424" y="1109"/>
                  <a:pt x="424" y="1101"/>
                </a:cubicBezTo>
                <a:cubicBezTo>
                  <a:pt x="424" y="1093"/>
                  <a:pt x="417" y="1086"/>
                  <a:pt x="409" y="1086"/>
                </a:cubicBezTo>
                <a:close/>
                <a:moveTo>
                  <a:pt x="409" y="1119"/>
                </a:moveTo>
                <a:cubicBezTo>
                  <a:pt x="401" y="1119"/>
                  <a:pt x="394" y="1126"/>
                  <a:pt x="394" y="1134"/>
                </a:cubicBezTo>
                <a:cubicBezTo>
                  <a:pt x="394" y="1142"/>
                  <a:pt x="401" y="1149"/>
                  <a:pt x="409" y="1149"/>
                </a:cubicBezTo>
                <a:cubicBezTo>
                  <a:pt x="417" y="1149"/>
                  <a:pt x="424" y="1142"/>
                  <a:pt x="424" y="1134"/>
                </a:cubicBezTo>
                <a:cubicBezTo>
                  <a:pt x="424" y="1126"/>
                  <a:pt x="417" y="1119"/>
                  <a:pt x="409" y="1119"/>
                </a:cubicBezTo>
                <a:close/>
                <a:moveTo>
                  <a:pt x="409" y="1152"/>
                </a:moveTo>
                <a:cubicBezTo>
                  <a:pt x="401" y="1152"/>
                  <a:pt x="394" y="1159"/>
                  <a:pt x="394" y="1167"/>
                </a:cubicBezTo>
                <a:cubicBezTo>
                  <a:pt x="394" y="1175"/>
                  <a:pt x="401" y="1182"/>
                  <a:pt x="409" y="1182"/>
                </a:cubicBezTo>
                <a:cubicBezTo>
                  <a:pt x="417" y="1182"/>
                  <a:pt x="424" y="1175"/>
                  <a:pt x="424" y="1167"/>
                </a:cubicBezTo>
                <a:cubicBezTo>
                  <a:pt x="424" y="1159"/>
                  <a:pt x="417" y="1152"/>
                  <a:pt x="409" y="1152"/>
                </a:cubicBezTo>
                <a:close/>
                <a:moveTo>
                  <a:pt x="409" y="1185"/>
                </a:moveTo>
                <a:cubicBezTo>
                  <a:pt x="401" y="1185"/>
                  <a:pt x="394" y="1192"/>
                  <a:pt x="394" y="1200"/>
                </a:cubicBezTo>
                <a:cubicBezTo>
                  <a:pt x="394" y="1208"/>
                  <a:pt x="401" y="1215"/>
                  <a:pt x="409" y="1215"/>
                </a:cubicBezTo>
                <a:cubicBezTo>
                  <a:pt x="417" y="1215"/>
                  <a:pt x="424" y="1208"/>
                  <a:pt x="424" y="1200"/>
                </a:cubicBezTo>
                <a:cubicBezTo>
                  <a:pt x="424" y="1192"/>
                  <a:pt x="417" y="1185"/>
                  <a:pt x="409" y="1185"/>
                </a:cubicBezTo>
                <a:close/>
                <a:moveTo>
                  <a:pt x="409" y="1218"/>
                </a:moveTo>
                <a:cubicBezTo>
                  <a:pt x="401" y="1218"/>
                  <a:pt x="394" y="1225"/>
                  <a:pt x="394" y="1233"/>
                </a:cubicBezTo>
                <a:cubicBezTo>
                  <a:pt x="394" y="1241"/>
                  <a:pt x="401" y="1248"/>
                  <a:pt x="409" y="1248"/>
                </a:cubicBezTo>
                <a:cubicBezTo>
                  <a:pt x="417" y="1248"/>
                  <a:pt x="424" y="1241"/>
                  <a:pt x="424" y="1233"/>
                </a:cubicBezTo>
                <a:cubicBezTo>
                  <a:pt x="424" y="1225"/>
                  <a:pt x="417" y="1218"/>
                  <a:pt x="409" y="1218"/>
                </a:cubicBezTo>
                <a:close/>
                <a:moveTo>
                  <a:pt x="409" y="1251"/>
                </a:moveTo>
                <a:cubicBezTo>
                  <a:pt x="401" y="1251"/>
                  <a:pt x="394" y="1258"/>
                  <a:pt x="394" y="1266"/>
                </a:cubicBezTo>
                <a:cubicBezTo>
                  <a:pt x="394" y="1274"/>
                  <a:pt x="401" y="1281"/>
                  <a:pt x="409" y="1281"/>
                </a:cubicBezTo>
                <a:cubicBezTo>
                  <a:pt x="417" y="1281"/>
                  <a:pt x="424" y="1274"/>
                  <a:pt x="424" y="1266"/>
                </a:cubicBezTo>
                <a:cubicBezTo>
                  <a:pt x="424" y="1258"/>
                  <a:pt x="417" y="1251"/>
                  <a:pt x="409" y="1251"/>
                </a:cubicBezTo>
                <a:close/>
                <a:moveTo>
                  <a:pt x="409" y="1284"/>
                </a:moveTo>
                <a:cubicBezTo>
                  <a:pt x="401" y="1284"/>
                  <a:pt x="394" y="1291"/>
                  <a:pt x="394" y="1299"/>
                </a:cubicBezTo>
                <a:cubicBezTo>
                  <a:pt x="394" y="1307"/>
                  <a:pt x="401" y="1314"/>
                  <a:pt x="409" y="1314"/>
                </a:cubicBezTo>
                <a:cubicBezTo>
                  <a:pt x="417" y="1314"/>
                  <a:pt x="424" y="1307"/>
                  <a:pt x="424" y="1299"/>
                </a:cubicBezTo>
                <a:cubicBezTo>
                  <a:pt x="424" y="1291"/>
                  <a:pt x="417" y="1284"/>
                  <a:pt x="409" y="1284"/>
                </a:cubicBezTo>
                <a:close/>
                <a:moveTo>
                  <a:pt x="409" y="1317"/>
                </a:moveTo>
                <a:cubicBezTo>
                  <a:pt x="401" y="1317"/>
                  <a:pt x="394" y="1323"/>
                  <a:pt x="394" y="1332"/>
                </a:cubicBezTo>
                <a:cubicBezTo>
                  <a:pt x="394" y="1340"/>
                  <a:pt x="401" y="1346"/>
                  <a:pt x="409" y="1346"/>
                </a:cubicBezTo>
                <a:cubicBezTo>
                  <a:pt x="417" y="1346"/>
                  <a:pt x="424" y="1340"/>
                  <a:pt x="424" y="1332"/>
                </a:cubicBezTo>
                <a:cubicBezTo>
                  <a:pt x="424" y="1323"/>
                  <a:pt x="417" y="1317"/>
                  <a:pt x="409" y="1317"/>
                </a:cubicBezTo>
                <a:close/>
                <a:moveTo>
                  <a:pt x="409" y="1350"/>
                </a:moveTo>
                <a:cubicBezTo>
                  <a:pt x="401" y="1350"/>
                  <a:pt x="394" y="1356"/>
                  <a:pt x="394" y="1365"/>
                </a:cubicBezTo>
                <a:cubicBezTo>
                  <a:pt x="394" y="1373"/>
                  <a:pt x="401" y="1379"/>
                  <a:pt x="409" y="1379"/>
                </a:cubicBezTo>
                <a:cubicBezTo>
                  <a:pt x="417" y="1379"/>
                  <a:pt x="424" y="1373"/>
                  <a:pt x="424" y="1365"/>
                </a:cubicBezTo>
                <a:cubicBezTo>
                  <a:pt x="424" y="1356"/>
                  <a:pt x="417" y="1350"/>
                  <a:pt x="409" y="1350"/>
                </a:cubicBezTo>
                <a:close/>
                <a:moveTo>
                  <a:pt x="409" y="1383"/>
                </a:moveTo>
                <a:cubicBezTo>
                  <a:pt x="401" y="1383"/>
                  <a:pt x="394" y="1389"/>
                  <a:pt x="394" y="1397"/>
                </a:cubicBezTo>
                <a:cubicBezTo>
                  <a:pt x="394" y="1406"/>
                  <a:pt x="401" y="1412"/>
                  <a:pt x="409" y="1412"/>
                </a:cubicBezTo>
                <a:cubicBezTo>
                  <a:pt x="417" y="1412"/>
                  <a:pt x="424" y="1406"/>
                  <a:pt x="424" y="1397"/>
                </a:cubicBezTo>
                <a:cubicBezTo>
                  <a:pt x="424" y="1389"/>
                  <a:pt x="417" y="1383"/>
                  <a:pt x="409" y="1383"/>
                </a:cubicBezTo>
                <a:close/>
                <a:moveTo>
                  <a:pt x="409" y="1416"/>
                </a:moveTo>
                <a:cubicBezTo>
                  <a:pt x="401" y="1416"/>
                  <a:pt x="394" y="1422"/>
                  <a:pt x="394" y="1430"/>
                </a:cubicBezTo>
                <a:cubicBezTo>
                  <a:pt x="394" y="1439"/>
                  <a:pt x="401" y="1445"/>
                  <a:pt x="409" y="1445"/>
                </a:cubicBezTo>
                <a:cubicBezTo>
                  <a:pt x="417" y="1445"/>
                  <a:pt x="424" y="1439"/>
                  <a:pt x="424" y="1430"/>
                </a:cubicBezTo>
                <a:cubicBezTo>
                  <a:pt x="424" y="1422"/>
                  <a:pt x="417" y="1416"/>
                  <a:pt x="409" y="1416"/>
                </a:cubicBezTo>
                <a:close/>
                <a:moveTo>
                  <a:pt x="442" y="0"/>
                </a:moveTo>
                <a:cubicBezTo>
                  <a:pt x="434" y="0"/>
                  <a:pt x="427" y="7"/>
                  <a:pt x="427" y="15"/>
                </a:cubicBezTo>
                <a:cubicBezTo>
                  <a:pt x="427" y="23"/>
                  <a:pt x="434" y="30"/>
                  <a:pt x="442" y="30"/>
                </a:cubicBezTo>
                <a:cubicBezTo>
                  <a:pt x="450" y="30"/>
                  <a:pt x="457" y="23"/>
                  <a:pt x="457" y="15"/>
                </a:cubicBezTo>
                <a:cubicBezTo>
                  <a:pt x="457" y="7"/>
                  <a:pt x="450" y="0"/>
                  <a:pt x="442" y="0"/>
                </a:cubicBezTo>
                <a:close/>
                <a:moveTo>
                  <a:pt x="442" y="33"/>
                </a:moveTo>
                <a:cubicBezTo>
                  <a:pt x="434" y="33"/>
                  <a:pt x="427" y="40"/>
                  <a:pt x="427" y="48"/>
                </a:cubicBezTo>
                <a:cubicBezTo>
                  <a:pt x="427" y="56"/>
                  <a:pt x="434" y="63"/>
                  <a:pt x="442" y="63"/>
                </a:cubicBezTo>
                <a:cubicBezTo>
                  <a:pt x="450" y="63"/>
                  <a:pt x="457" y="56"/>
                  <a:pt x="457" y="48"/>
                </a:cubicBezTo>
                <a:cubicBezTo>
                  <a:pt x="457" y="40"/>
                  <a:pt x="450" y="33"/>
                  <a:pt x="442" y="33"/>
                </a:cubicBezTo>
                <a:close/>
                <a:moveTo>
                  <a:pt x="442" y="66"/>
                </a:moveTo>
                <a:cubicBezTo>
                  <a:pt x="434" y="66"/>
                  <a:pt x="427" y="72"/>
                  <a:pt x="427" y="81"/>
                </a:cubicBezTo>
                <a:cubicBezTo>
                  <a:pt x="427" y="89"/>
                  <a:pt x="434" y="95"/>
                  <a:pt x="442" y="95"/>
                </a:cubicBezTo>
                <a:cubicBezTo>
                  <a:pt x="450" y="95"/>
                  <a:pt x="457" y="89"/>
                  <a:pt x="457" y="81"/>
                </a:cubicBezTo>
                <a:cubicBezTo>
                  <a:pt x="457" y="72"/>
                  <a:pt x="450" y="66"/>
                  <a:pt x="442" y="66"/>
                </a:cubicBezTo>
                <a:close/>
                <a:moveTo>
                  <a:pt x="442" y="99"/>
                </a:moveTo>
                <a:cubicBezTo>
                  <a:pt x="434" y="99"/>
                  <a:pt x="427" y="105"/>
                  <a:pt x="427" y="114"/>
                </a:cubicBezTo>
                <a:cubicBezTo>
                  <a:pt x="427" y="122"/>
                  <a:pt x="434" y="128"/>
                  <a:pt x="442" y="128"/>
                </a:cubicBezTo>
                <a:cubicBezTo>
                  <a:pt x="450" y="128"/>
                  <a:pt x="457" y="122"/>
                  <a:pt x="457" y="114"/>
                </a:cubicBezTo>
                <a:cubicBezTo>
                  <a:pt x="457" y="105"/>
                  <a:pt x="450" y="99"/>
                  <a:pt x="442" y="99"/>
                </a:cubicBezTo>
                <a:close/>
                <a:moveTo>
                  <a:pt x="442" y="132"/>
                </a:moveTo>
                <a:cubicBezTo>
                  <a:pt x="434" y="132"/>
                  <a:pt x="427" y="138"/>
                  <a:pt x="427" y="147"/>
                </a:cubicBezTo>
                <a:cubicBezTo>
                  <a:pt x="427" y="155"/>
                  <a:pt x="434" y="161"/>
                  <a:pt x="442" y="161"/>
                </a:cubicBezTo>
                <a:cubicBezTo>
                  <a:pt x="450" y="161"/>
                  <a:pt x="457" y="155"/>
                  <a:pt x="457" y="147"/>
                </a:cubicBezTo>
                <a:cubicBezTo>
                  <a:pt x="457" y="138"/>
                  <a:pt x="450" y="132"/>
                  <a:pt x="442" y="132"/>
                </a:cubicBezTo>
                <a:close/>
                <a:moveTo>
                  <a:pt x="442" y="165"/>
                </a:moveTo>
                <a:cubicBezTo>
                  <a:pt x="434" y="165"/>
                  <a:pt x="427" y="171"/>
                  <a:pt x="427" y="179"/>
                </a:cubicBezTo>
                <a:cubicBezTo>
                  <a:pt x="427" y="188"/>
                  <a:pt x="434" y="194"/>
                  <a:pt x="442" y="194"/>
                </a:cubicBezTo>
                <a:cubicBezTo>
                  <a:pt x="450" y="194"/>
                  <a:pt x="457" y="188"/>
                  <a:pt x="457" y="179"/>
                </a:cubicBezTo>
                <a:cubicBezTo>
                  <a:pt x="457" y="171"/>
                  <a:pt x="450" y="165"/>
                  <a:pt x="442" y="165"/>
                </a:cubicBezTo>
                <a:close/>
                <a:moveTo>
                  <a:pt x="442" y="198"/>
                </a:moveTo>
                <a:cubicBezTo>
                  <a:pt x="434" y="198"/>
                  <a:pt x="427" y="204"/>
                  <a:pt x="427" y="212"/>
                </a:cubicBezTo>
                <a:cubicBezTo>
                  <a:pt x="427" y="221"/>
                  <a:pt x="434" y="227"/>
                  <a:pt x="442" y="227"/>
                </a:cubicBezTo>
                <a:cubicBezTo>
                  <a:pt x="450" y="227"/>
                  <a:pt x="457" y="221"/>
                  <a:pt x="457" y="212"/>
                </a:cubicBezTo>
                <a:cubicBezTo>
                  <a:pt x="457" y="204"/>
                  <a:pt x="450" y="198"/>
                  <a:pt x="442" y="198"/>
                </a:cubicBezTo>
                <a:close/>
                <a:moveTo>
                  <a:pt x="442" y="230"/>
                </a:moveTo>
                <a:cubicBezTo>
                  <a:pt x="434" y="230"/>
                  <a:pt x="427" y="237"/>
                  <a:pt x="427" y="245"/>
                </a:cubicBezTo>
                <a:cubicBezTo>
                  <a:pt x="427" y="253"/>
                  <a:pt x="434" y="260"/>
                  <a:pt x="442" y="260"/>
                </a:cubicBezTo>
                <a:cubicBezTo>
                  <a:pt x="450" y="260"/>
                  <a:pt x="457" y="253"/>
                  <a:pt x="457" y="245"/>
                </a:cubicBezTo>
                <a:cubicBezTo>
                  <a:pt x="457" y="237"/>
                  <a:pt x="450" y="230"/>
                  <a:pt x="442" y="230"/>
                </a:cubicBezTo>
                <a:close/>
                <a:moveTo>
                  <a:pt x="442" y="263"/>
                </a:moveTo>
                <a:cubicBezTo>
                  <a:pt x="434" y="263"/>
                  <a:pt x="427" y="270"/>
                  <a:pt x="427" y="278"/>
                </a:cubicBezTo>
                <a:cubicBezTo>
                  <a:pt x="427" y="286"/>
                  <a:pt x="434" y="293"/>
                  <a:pt x="442" y="293"/>
                </a:cubicBezTo>
                <a:cubicBezTo>
                  <a:pt x="450" y="293"/>
                  <a:pt x="457" y="286"/>
                  <a:pt x="457" y="278"/>
                </a:cubicBezTo>
                <a:cubicBezTo>
                  <a:pt x="457" y="270"/>
                  <a:pt x="450" y="263"/>
                  <a:pt x="442" y="263"/>
                </a:cubicBezTo>
                <a:close/>
                <a:moveTo>
                  <a:pt x="442" y="296"/>
                </a:moveTo>
                <a:cubicBezTo>
                  <a:pt x="434" y="296"/>
                  <a:pt x="427" y="303"/>
                  <a:pt x="427" y="311"/>
                </a:cubicBezTo>
                <a:cubicBezTo>
                  <a:pt x="427" y="319"/>
                  <a:pt x="434" y="326"/>
                  <a:pt x="442" y="326"/>
                </a:cubicBezTo>
                <a:cubicBezTo>
                  <a:pt x="450" y="326"/>
                  <a:pt x="457" y="319"/>
                  <a:pt x="457" y="311"/>
                </a:cubicBezTo>
                <a:cubicBezTo>
                  <a:pt x="457" y="303"/>
                  <a:pt x="450" y="296"/>
                  <a:pt x="442" y="296"/>
                </a:cubicBezTo>
                <a:close/>
                <a:moveTo>
                  <a:pt x="442" y="329"/>
                </a:moveTo>
                <a:cubicBezTo>
                  <a:pt x="434" y="329"/>
                  <a:pt x="427" y="336"/>
                  <a:pt x="427" y="344"/>
                </a:cubicBezTo>
                <a:cubicBezTo>
                  <a:pt x="427" y="352"/>
                  <a:pt x="434" y="359"/>
                  <a:pt x="442" y="359"/>
                </a:cubicBezTo>
                <a:cubicBezTo>
                  <a:pt x="450" y="359"/>
                  <a:pt x="457" y="352"/>
                  <a:pt x="457" y="344"/>
                </a:cubicBezTo>
                <a:cubicBezTo>
                  <a:pt x="457" y="336"/>
                  <a:pt x="450" y="329"/>
                  <a:pt x="442" y="329"/>
                </a:cubicBezTo>
                <a:close/>
                <a:moveTo>
                  <a:pt x="442" y="362"/>
                </a:moveTo>
                <a:cubicBezTo>
                  <a:pt x="434" y="362"/>
                  <a:pt x="427" y="369"/>
                  <a:pt x="427" y="377"/>
                </a:cubicBezTo>
                <a:cubicBezTo>
                  <a:pt x="427" y="385"/>
                  <a:pt x="434" y="392"/>
                  <a:pt x="442" y="392"/>
                </a:cubicBezTo>
                <a:cubicBezTo>
                  <a:pt x="450" y="392"/>
                  <a:pt x="457" y="385"/>
                  <a:pt x="457" y="377"/>
                </a:cubicBezTo>
                <a:cubicBezTo>
                  <a:pt x="457" y="369"/>
                  <a:pt x="450" y="362"/>
                  <a:pt x="442" y="362"/>
                </a:cubicBezTo>
                <a:close/>
                <a:moveTo>
                  <a:pt x="442" y="395"/>
                </a:moveTo>
                <a:cubicBezTo>
                  <a:pt x="434" y="395"/>
                  <a:pt x="427" y="402"/>
                  <a:pt x="427" y="410"/>
                </a:cubicBezTo>
                <a:cubicBezTo>
                  <a:pt x="427" y="418"/>
                  <a:pt x="434" y="425"/>
                  <a:pt x="442" y="425"/>
                </a:cubicBezTo>
                <a:cubicBezTo>
                  <a:pt x="450" y="425"/>
                  <a:pt x="457" y="418"/>
                  <a:pt x="457" y="410"/>
                </a:cubicBezTo>
                <a:cubicBezTo>
                  <a:pt x="457" y="402"/>
                  <a:pt x="450" y="395"/>
                  <a:pt x="442" y="395"/>
                </a:cubicBezTo>
                <a:close/>
                <a:moveTo>
                  <a:pt x="442" y="428"/>
                </a:moveTo>
                <a:cubicBezTo>
                  <a:pt x="434" y="428"/>
                  <a:pt x="427" y="435"/>
                  <a:pt x="427" y="443"/>
                </a:cubicBezTo>
                <a:cubicBezTo>
                  <a:pt x="427" y="451"/>
                  <a:pt x="434" y="458"/>
                  <a:pt x="442" y="458"/>
                </a:cubicBezTo>
                <a:cubicBezTo>
                  <a:pt x="450" y="458"/>
                  <a:pt x="457" y="451"/>
                  <a:pt x="457" y="443"/>
                </a:cubicBezTo>
                <a:cubicBezTo>
                  <a:pt x="457" y="435"/>
                  <a:pt x="450" y="428"/>
                  <a:pt x="442" y="428"/>
                </a:cubicBezTo>
                <a:close/>
                <a:moveTo>
                  <a:pt x="442" y="461"/>
                </a:moveTo>
                <a:cubicBezTo>
                  <a:pt x="434" y="461"/>
                  <a:pt x="427" y="468"/>
                  <a:pt x="427" y="476"/>
                </a:cubicBezTo>
                <a:cubicBezTo>
                  <a:pt x="427" y="484"/>
                  <a:pt x="434" y="491"/>
                  <a:pt x="442" y="491"/>
                </a:cubicBezTo>
                <a:cubicBezTo>
                  <a:pt x="450" y="491"/>
                  <a:pt x="457" y="484"/>
                  <a:pt x="457" y="476"/>
                </a:cubicBezTo>
                <a:cubicBezTo>
                  <a:pt x="457" y="468"/>
                  <a:pt x="450" y="461"/>
                  <a:pt x="442" y="461"/>
                </a:cubicBezTo>
                <a:close/>
                <a:moveTo>
                  <a:pt x="442" y="494"/>
                </a:moveTo>
                <a:cubicBezTo>
                  <a:pt x="434" y="494"/>
                  <a:pt x="427" y="500"/>
                  <a:pt x="427" y="509"/>
                </a:cubicBezTo>
                <a:cubicBezTo>
                  <a:pt x="427" y="517"/>
                  <a:pt x="434" y="523"/>
                  <a:pt x="442" y="523"/>
                </a:cubicBezTo>
                <a:cubicBezTo>
                  <a:pt x="450" y="523"/>
                  <a:pt x="457" y="517"/>
                  <a:pt x="457" y="509"/>
                </a:cubicBezTo>
                <a:cubicBezTo>
                  <a:pt x="457" y="500"/>
                  <a:pt x="450" y="494"/>
                  <a:pt x="442" y="494"/>
                </a:cubicBezTo>
                <a:close/>
                <a:moveTo>
                  <a:pt x="442" y="527"/>
                </a:moveTo>
                <a:cubicBezTo>
                  <a:pt x="434" y="527"/>
                  <a:pt x="427" y="533"/>
                  <a:pt x="427" y="542"/>
                </a:cubicBezTo>
                <a:cubicBezTo>
                  <a:pt x="427" y="550"/>
                  <a:pt x="434" y="556"/>
                  <a:pt x="442" y="556"/>
                </a:cubicBezTo>
                <a:cubicBezTo>
                  <a:pt x="450" y="556"/>
                  <a:pt x="457" y="550"/>
                  <a:pt x="457" y="542"/>
                </a:cubicBezTo>
                <a:cubicBezTo>
                  <a:pt x="457" y="533"/>
                  <a:pt x="450" y="527"/>
                  <a:pt x="442" y="527"/>
                </a:cubicBezTo>
                <a:close/>
                <a:moveTo>
                  <a:pt x="442" y="560"/>
                </a:moveTo>
                <a:cubicBezTo>
                  <a:pt x="434" y="560"/>
                  <a:pt x="427" y="566"/>
                  <a:pt x="427" y="574"/>
                </a:cubicBezTo>
                <a:cubicBezTo>
                  <a:pt x="427" y="583"/>
                  <a:pt x="434" y="589"/>
                  <a:pt x="442" y="589"/>
                </a:cubicBezTo>
                <a:cubicBezTo>
                  <a:pt x="450" y="589"/>
                  <a:pt x="457" y="583"/>
                  <a:pt x="457" y="574"/>
                </a:cubicBezTo>
                <a:cubicBezTo>
                  <a:pt x="457" y="566"/>
                  <a:pt x="450" y="560"/>
                  <a:pt x="442" y="560"/>
                </a:cubicBezTo>
                <a:close/>
                <a:moveTo>
                  <a:pt x="442" y="593"/>
                </a:moveTo>
                <a:cubicBezTo>
                  <a:pt x="434" y="593"/>
                  <a:pt x="427" y="599"/>
                  <a:pt x="427" y="607"/>
                </a:cubicBezTo>
                <a:cubicBezTo>
                  <a:pt x="427" y="616"/>
                  <a:pt x="434" y="622"/>
                  <a:pt x="442" y="622"/>
                </a:cubicBezTo>
                <a:cubicBezTo>
                  <a:pt x="450" y="622"/>
                  <a:pt x="457" y="616"/>
                  <a:pt x="457" y="607"/>
                </a:cubicBezTo>
                <a:cubicBezTo>
                  <a:pt x="457" y="599"/>
                  <a:pt x="450" y="593"/>
                  <a:pt x="442" y="593"/>
                </a:cubicBezTo>
                <a:close/>
                <a:moveTo>
                  <a:pt x="442" y="625"/>
                </a:moveTo>
                <a:cubicBezTo>
                  <a:pt x="434" y="625"/>
                  <a:pt x="427" y="632"/>
                  <a:pt x="427" y="640"/>
                </a:cubicBezTo>
                <a:cubicBezTo>
                  <a:pt x="427" y="648"/>
                  <a:pt x="434" y="655"/>
                  <a:pt x="442" y="655"/>
                </a:cubicBezTo>
                <a:cubicBezTo>
                  <a:pt x="450" y="655"/>
                  <a:pt x="457" y="648"/>
                  <a:pt x="457" y="640"/>
                </a:cubicBezTo>
                <a:cubicBezTo>
                  <a:pt x="457" y="632"/>
                  <a:pt x="450" y="625"/>
                  <a:pt x="442" y="625"/>
                </a:cubicBezTo>
                <a:close/>
                <a:moveTo>
                  <a:pt x="442" y="658"/>
                </a:moveTo>
                <a:cubicBezTo>
                  <a:pt x="434" y="658"/>
                  <a:pt x="427" y="665"/>
                  <a:pt x="427" y="673"/>
                </a:cubicBezTo>
                <a:cubicBezTo>
                  <a:pt x="427" y="681"/>
                  <a:pt x="434" y="688"/>
                  <a:pt x="442" y="688"/>
                </a:cubicBezTo>
                <a:cubicBezTo>
                  <a:pt x="450" y="688"/>
                  <a:pt x="457" y="681"/>
                  <a:pt x="457" y="673"/>
                </a:cubicBezTo>
                <a:cubicBezTo>
                  <a:pt x="457" y="665"/>
                  <a:pt x="450" y="658"/>
                  <a:pt x="442" y="658"/>
                </a:cubicBezTo>
                <a:close/>
                <a:moveTo>
                  <a:pt x="442" y="691"/>
                </a:moveTo>
                <a:cubicBezTo>
                  <a:pt x="434" y="691"/>
                  <a:pt x="427" y="698"/>
                  <a:pt x="427" y="706"/>
                </a:cubicBezTo>
                <a:cubicBezTo>
                  <a:pt x="427" y="714"/>
                  <a:pt x="434" y="721"/>
                  <a:pt x="442" y="721"/>
                </a:cubicBezTo>
                <a:cubicBezTo>
                  <a:pt x="450" y="721"/>
                  <a:pt x="457" y="714"/>
                  <a:pt x="457" y="706"/>
                </a:cubicBezTo>
                <a:cubicBezTo>
                  <a:pt x="457" y="698"/>
                  <a:pt x="450" y="691"/>
                  <a:pt x="442" y="691"/>
                </a:cubicBezTo>
                <a:close/>
                <a:moveTo>
                  <a:pt x="442" y="724"/>
                </a:moveTo>
                <a:cubicBezTo>
                  <a:pt x="434" y="724"/>
                  <a:pt x="427" y="731"/>
                  <a:pt x="427" y="739"/>
                </a:cubicBezTo>
                <a:cubicBezTo>
                  <a:pt x="427" y="747"/>
                  <a:pt x="434" y="754"/>
                  <a:pt x="442" y="754"/>
                </a:cubicBezTo>
                <a:cubicBezTo>
                  <a:pt x="450" y="754"/>
                  <a:pt x="457" y="747"/>
                  <a:pt x="457" y="739"/>
                </a:cubicBezTo>
                <a:cubicBezTo>
                  <a:pt x="457" y="731"/>
                  <a:pt x="450" y="724"/>
                  <a:pt x="442" y="724"/>
                </a:cubicBezTo>
                <a:close/>
                <a:moveTo>
                  <a:pt x="442" y="757"/>
                </a:moveTo>
                <a:cubicBezTo>
                  <a:pt x="434" y="757"/>
                  <a:pt x="427" y="764"/>
                  <a:pt x="427" y="772"/>
                </a:cubicBezTo>
                <a:cubicBezTo>
                  <a:pt x="427" y="780"/>
                  <a:pt x="434" y="787"/>
                  <a:pt x="442" y="787"/>
                </a:cubicBezTo>
                <a:cubicBezTo>
                  <a:pt x="450" y="787"/>
                  <a:pt x="457" y="780"/>
                  <a:pt x="457" y="772"/>
                </a:cubicBezTo>
                <a:cubicBezTo>
                  <a:pt x="457" y="764"/>
                  <a:pt x="450" y="757"/>
                  <a:pt x="442" y="757"/>
                </a:cubicBezTo>
                <a:close/>
                <a:moveTo>
                  <a:pt x="442" y="790"/>
                </a:moveTo>
                <a:cubicBezTo>
                  <a:pt x="434" y="790"/>
                  <a:pt x="427" y="797"/>
                  <a:pt x="427" y="805"/>
                </a:cubicBezTo>
                <a:cubicBezTo>
                  <a:pt x="427" y="813"/>
                  <a:pt x="434" y="820"/>
                  <a:pt x="442" y="820"/>
                </a:cubicBezTo>
                <a:cubicBezTo>
                  <a:pt x="450" y="820"/>
                  <a:pt x="457" y="813"/>
                  <a:pt x="457" y="805"/>
                </a:cubicBezTo>
                <a:cubicBezTo>
                  <a:pt x="457" y="797"/>
                  <a:pt x="450" y="790"/>
                  <a:pt x="442" y="790"/>
                </a:cubicBezTo>
                <a:close/>
                <a:moveTo>
                  <a:pt x="442" y="823"/>
                </a:moveTo>
                <a:cubicBezTo>
                  <a:pt x="434" y="823"/>
                  <a:pt x="427" y="830"/>
                  <a:pt x="427" y="838"/>
                </a:cubicBezTo>
                <a:cubicBezTo>
                  <a:pt x="427" y="846"/>
                  <a:pt x="434" y="853"/>
                  <a:pt x="442" y="853"/>
                </a:cubicBezTo>
                <a:cubicBezTo>
                  <a:pt x="450" y="853"/>
                  <a:pt x="457" y="846"/>
                  <a:pt x="457" y="838"/>
                </a:cubicBezTo>
                <a:cubicBezTo>
                  <a:pt x="457" y="830"/>
                  <a:pt x="450" y="823"/>
                  <a:pt x="442" y="823"/>
                </a:cubicBezTo>
                <a:close/>
                <a:moveTo>
                  <a:pt x="442" y="856"/>
                </a:moveTo>
                <a:cubicBezTo>
                  <a:pt x="434" y="856"/>
                  <a:pt x="427" y="863"/>
                  <a:pt x="427" y="871"/>
                </a:cubicBezTo>
                <a:cubicBezTo>
                  <a:pt x="427" y="879"/>
                  <a:pt x="434" y="886"/>
                  <a:pt x="442" y="886"/>
                </a:cubicBezTo>
                <a:cubicBezTo>
                  <a:pt x="450" y="886"/>
                  <a:pt x="457" y="879"/>
                  <a:pt x="457" y="871"/>
                </a:cubicBezTo>
                <a:cubicBezTo>
                  <a:pt x="457" y="863"/>
                  <a:pt x="450" y="856"/>
                  <a:pt x="442" y="856"/>
                </a:cubicBezTo>
                <a:close/>
                <a:moveTo>
                  <a:pt x="442" y="889"/>
                </a:moveTo>
                <a:cubicBezTo>
                  <a:pt x="434" y="889"/>
                  <a:pt x="427" y="895"/>
                  <a:pt x="427" y="904"/>
                </a:cubicBezTo>
                <a:cubicBezTo>
                  <a:pt x="427" y="912"/>
                  <a:pt x="434" y="918"/>
                  <a:pt x="442" y="918"/>
                </a:cubicBezTo>
                <a:cubicBezTo>
                  <a:pt x="450" y="918"/>
                  <a:pt x="457" y="912"/>
                  <a:pt x="457" y="904"/>
                </a:cubicBezTo>
                <a:cubicBezTo>
                  <a:pt x="457" y="895"/>
                  <a:pt x="450" y="889"/>
                  <a:pt x="442" y="889"/>
                </a:cubicBezTo>
                <a:close/>
                <a:moveTo>
                  <a:pt x="442" y="922"/>
                </a:moveTo>
                <a:cubicBezTo>
                  <a:pt x="434" y="922"/>
                  <a:pt x="427" y="928"/>
                  <a:pt x="427" y="937"/>
                </a:cubicBezTo>
                <a:cubicBezTo>
                  <a:pt x="427" y="945"/>
                  <a:pt x="434" y="951"/>
                  <a:pt x="442" y="951"/>
                </a:cubicBezTo>
                <a:cubicBezTo>
                  <a:pt x="450" y="951"/>
                  <a:pt x="457" y="945"/>
                  <a:pt x="457" y="937"/>
                </a:cubicBezTo>
                <a:cubicBezTo>
                  <a:pt x="457" y="928"/>
                  <a:pt x="450" y="922"/>
                  <a:pt x="442" y="922"/>
                </a:cubicBezTo>
                <a:close/>
                <a:moveTo>
                  <a:pt x="442" y="955"/>
                </a:moveTo>
                <a:cubicBezTo>
                  <a:pt x="434" y="955"/>
                  <a:pt x="427" y="961"/>
                  <a:pt x="427" y="970"/>
                </a:cubicBezTo>
                <a:cubicBezTo>
                  <a:pt x="427" y="978"/>
                  <a:pt x="434" y="984"/>
                  <a:pt x="442" y="984"/>
                </a:cubicBezTo>
                <a:cubicBezTo>
                  <a:pt x="450" y="984"/>
                  <a:pt x="457" y="978"/>
                  <a:pt x="457" y="970"/>
                </a:cubicBezTo>
                <a:cubicBezTo>
                  <a:pt x="457" y="961"/>
                  <a:pt x="450" y="955"/>
                  <a:pt x="442" y="955"/>
                </a:cubicBezTo>
                <a:close/>
                <a:moveTo>
                  <a:pt x="442" y="988"/>
                </a:moveTo>
                <a:cubicBezTo>
                  <a:pt x="434" y="988"/>
                  <a:pt x="427" y="994"/>
                  <a:pt x="427" y="1002"/>
                </a:cubicBezTo>
                <a:cubicBezTo>
                  <a:pt x="427" y="1011"/>
                  <a:pt x="434" y="1017"/>
                  <a:pt x="442" y="1017"/>
                </a:cubicBezTo>
                <a:cubicBezTo>
                  <a:pt x="450" y="1017"/>
                  <a:pt x="457" y="1011"/>
                  <a:pt x="457" y="1002"/>
                </a:cubicBezTo>
                <a:cubicBezTo>
                  <a:pt x="457" y="994"/>
                  <a:pt x="450" y="988"/>
                  <a:pt x="442" y="988"/>
                </a:cubicBezTo>
                <a:close/>
                <a:moveTo>
                  <a:pt x="442" y="1021"/>
                </a:moveTo>
                <a:cubicBezTo>
                  <a:pt x="434" y="1021"/>
                  <a:pt x="427" y="1027"/>
                  <a:pt x="427" y="1035"/>
                </a:cubicBezTo>
                <a:cubicBezTo>
                  <a:pt x="427" y="1044"/>
                  <a:pt x="434" y="1050"/>
                  <a:pt x="442" y="1050"/>
                </a:cubicBezTo>
                <a:cubicBezTo>
                  <a:pt x="450" y="1050"/>
                  <a:pt x="457" y="1044"/>
                  <a:pt x="457" y="1035"/>
                </a:cubicBezTo>
                <a:cubicBezTo>
                  <a:pt x="457" y="1027"/>
                  <a:pt x="450" y="1021"/>
                  <a:pt x="442" y="1021"/>
                </a:cubicBezTo>
                <a:close/>
                <a:moveTo>
                  <a:pt x="442" y="1053"/>
                </a:moveTo>
                <a:cubicBezTo>
                  <a:pt x="434" y="1053"/>
                  <a:pt x="427" y="1060"/>
                  <a:pt x="427" y="1068"/>
                </a:cubicBezTo>
                <a:cubicBezTo>
                  <a:pt x="427" y="1076"/>
                  <a:pt x="434" y="1083"/>
                  <a:pt x="442" y="1083"/>
                </a:cubicBezTo>
                <a:cubicBezTo>
                  <a:pt x="450" y="1083"/>
                  <a:pt x="457" y="1076"/>
                  <a:pt x="457" y="1068"/>
                </a:cubicBezTo>
                <a:cubicBezTo>
                  <a:pt x="457" y="1060"/>
                  <a:pt x="450" y="1053"/>
                  <a:pt x="442" y="1053"/>
                </a:cubicBezTo>
                <a:close/>
                <a:moveTo>
                  <a:pt x="442" y="1086"/>
                </a:moveTo>
                <a:cubicBezTo>
                  <a:pt x="434" y="1086"/>
                  <a:pt x="427" y="1093"/>
                  <a:pt x="427" y="1101"/>
                </a:cubicBezTo>
                <a:cubicBezTo>
                  <a:pt x="427" y="1109"/>
                  <a:pt x="434" y="1116"/>
                  <a:pt x="442" y="1116"/>
                </a:cubicBezTo>
                <a:cubicBezTo>
                  <a:pt x="450" y="1116"/>
                  <a:pt x="457" y="1109"/>
                  <a:pt x="457" y="1101"/>
                </a:cubicBezTo>
                <a:cubicBezTo>
                  <a:pt x="457" y="1093"/>
                  <a:pt x="450" y="1086"/>
                  <a:pt x="442" y="1086"/>
                </a:cubicBezTo>
                <a:close/>
                <a:moveTo>
                  <a:pt x="442" y="1119"/>
                </a:moveTo>
                <a:cubicBezTo>
                  <a:pt x="434" y="1119"/>
                  <a:pt x="427" y="1126"/>
                  <a:pt x="427" y="1134"/>
                </a:cubicBezTo>
                <a:cubicBezTo>
                  <a:pt x="427" y="1142"/>
                  <a:pt x="434" y="1149"/>
                  <a:pt x="442" y="1149"/>
                </a:cubicBezTo>
                <a:cubicBezTo>
                  <a:pt x="450" y="1149"/>
                  <a:pt x="457" y="1142"/>
                  <a:pt x="457" y="1134"/>
                </a:cubicBezTo>
                <a:cubicBezTo>
                  <a:pt x="457" y="1126"/>
                  <a:pt x="450" y="1119"/>
                  <a:pt x="442" y="1119"/>
                </a:cubicBezTo>
                <a:close/>
                <a:moveTo>
                  <a:pt x="442" y="1152"/>
                </a:moveTo>
                <a:cubicBezTo>
                  <a:pt x="434" y="1152"/>
                  <a:pt x="427" y="1159"/>
                  <a:pt x="427" y="1167"/>
                </a:cubicBezTo>
                <a:cubicBezTo>
                  <a:pt x="427" y="1175"/>
                  <a:pt x="434" y="1182"/>
                  <a:pt x="442" y="1182"/>
                </a:cubicBezTo>
                <a:cubicBezTo>
                  <a:pt x="450" y="1182"/>
                  <a:pt x="457" y="1175"/>
                  <a:pt x="457" y="1167"/>
                </a:cubicBezTo>
                <a:cubicBezTo>
                  <a:pt x="457" y="1159"/>
                  <a:pt x="450" y="1152"/>
                  <a:pt x="442" y="1152"/>
                </a:cubicBezTo>
                <a:close/>
                <a:moveTo>
                  <a:pt x="442" y="1185"/>
                </a:moveTo>
                <a:cubicBezTo>
                  <a:pt x="434" y="1185"/>
                  <a:pt x="427" y="1192"/>
                  <a:pt x="427" y="1200"/>
                </a:cubicBezTo>
                <a:cubicBezTo>
                  <a:pt x="427" y="1208"/>
                  <a:pt x="434" y="1215"/>
                  <a:pt x="442" y="1215"/>
                </a:cubicBezTo>
                <a:cubicBezTo>
                  <a:pt x="450" y="1215"/>
                  <a:pt x="457" y="1208"/>
                  <a:pt x="457" y="1200"/>
                </a:cubicBezTo>
                <a:cubicBezTo>
                  <a:pt x="457" y="1192"/>
                  <a:pt x="450" y="1185"/>
                  <a:pt x="442" y="1185"/>
                </a:cubicBezTo>
                <a:close/>
                <a:moveTo>
                  <a:pt x="442" y="1218"/>
                </a:moveTo>
                <a:cubicBezTo>
                  <a:pt x="434" y="1218"/>
                  <a:pt x="427" y="1225"/>
                  <a:pt x="427" y="1233"/>
                </a:cubicBezTo>
                <a:cubicBezTo>
                  <a:pt x="427" y="1241"/>
                  <a:pt x="434" y="1248"/>
                  <a:pt x="442" y="1248"/>
                </a:cubicBezTo>
                <a:cubicBezTo>
                  <a:pt x="450" y="1248"/>
                  <a:pt x="457" y="1241"/>
                  <a:pt x="457" y="1233"/>
                </a:cubicBezTo>
                <a:cubicBezTo>
                  <a:pt x="457" y="1225"/>
                  <a:pt x="450" y="1218"/>
                  <a:pt x="442" y="1218"/>
                </a:cubicBezTo>
                <a:close/>
                <a:moveTo>
                  <a:pt x="442" y="1251"/>
                </a:moveTo>
                <a:cubicBezTo>
                  <a:pt x="434" y="1251"/>
                  <a:pt x="427" y="1258"/>
                  <a:pt x="427" y="1266"/>
                </a:cubicBezTo>
                <a:cubicBezTo>
                  <a:pt x="427" y="1274"/>
                  <a:pt x="434" y="1281"/>
                  <a:pt x="442" y="1281"/>
                </a:cubicBezTo>
                <a:cubicBezTo>
                  <a:pt x="450" y="1281"/>
                  <a:pt x="457" y="1274"/>
                  <a:pt x="457" y="1266"/>
                </a:cubicBezTo>
                <a:cubicBezTo>
                  <a:pt x="457" y="1258"/>
                  <a:pt x="450" y="1251"/>
                  <a:pt x="442" y="1251"/>
                </a:cubicBezTo>
                <a:close/>
                <a:moveTo>
                  <a:pt x="442" y="1284"/>
                </a:moveTo>
                <a:cubicBezTo>
                  <a:pt x="434" y="1284"/>
                  <a:pt x="427" y="1291"/>
                  <a:pt x="427" y="1299"/>
                </a:cubicBezTo>
                <a:cubicBezTo>
                  <a:pt x="427" y="1307"/>
                  <a:pt x="434" y="1314"/>
                  <a:pt x="442" y="1314"/>
                </a:cubicBezTo>
                <a:cubicBezTo>
                  <a:pt x="450" y="1314"/>
                  <a:pt x="457" y="1307"/>
                  <a:pt x="457" y="1299"/>
                </a:cubicBezTo>
                <a:cubicBezTo>
                  <a:pt x="457" y="1291"/>
                  <a:pt x="450" y="1284"/>
                  <a:pt x="442" y="1284"/>
                </a:cubicBezTo>
                <a:close/>
                <a:moveTo>
                  <a:pt x="442" y="1317"/>
                </a:moveTo>
                <a:cubicBezTo>
                  <a:pt x="434" y="1317"/>
                  <a:pt x="427" y="1323"/>
                  <a:pt x="427" y="1332"/>
                </a:cubicBezTo>
                <a:cubicBezTo>
                  <a:pt x="427" y="1340"/>
                  <a:pt x="434" y="1346"/>
                  <a:pt x="442" y="1346"/>
                </a:cubicBezTo>
                <a:cubicBezTo>
                  <a:pt x="450" y="1346"/>
                  <a:pt x="457" y="1340"/>
                  <a:pt x="457" y="1332"/>
                </a:cubicBezTo>
                <a:cubicBezTo>
                  <a:pt x="457" y="1323"/>
                  <a:pt x="450" y="1317"/>
                  <a:pt x="442" y="1317"/>
                </a:cubicBezTo>
                <a:close/>
                <a:moveTo>
                  <a:pt x="442" y="1350"/>
                </a:moveTo>
                <a:cubicBezTo>
                  <a:pt x="434" y="1350"/>
                  <a:pt x="427" y="1356"/>
                  <a:pt x="427" y="1365"/>
                </a:cubicBezTo>
                <a:cubicBezTo>
                  <a:pt x="427" y="1373"/>
                  <a:pt x="434" y="1379"/>
                  <a:pt x="442" y="1379"/>
                </a:cubicBezTo>
                <a:cubicBezTo>
                  <a:pt x="450" y="1379"/>
                  <a:pt x="457" y="1373"/>
                  <a:pt x="457" y="1365"/>
                </a:cubicBezTo>
                <a:cubicBezTo>
                  <a:pt x="457" y="1356"/>
                  <a:pt x="450" y="1350"/>
                  <a:pt x="442" y="1350"/>
                </a:cubicBezTo>
                <a:close/>
                <a:moveTo>
                  <a:pt x="442" y="1383"/>
                </a:moveTo>
                <a:cubicBezTo>
                  <a:pt x="434" y="1383"/>
                  <a:pt x="427" y="1389"/>
                  <a:pt x="427" y="1397"/>
                </a:cubicBezTo>
                <a:cubicBezTo>
                  <a:pt x="427" y="1406"/>
                  <a:pt x="434" y="1412"/>
                  <a:pt x="442" y="1412"/>
                </a:cubicBezTo>
                <a:cubicBezTo>
                  <a:pt x="450" y="1412"/>
                  <a:pt x="457" y="1406"/>
                  <a:pt x="457" y="1397"/>
                </a:cubicBezTo>
                <a:cubicBezTo>
                  <a:pt x="457" y="1389"/>
                  <a:pt x="450" y="1383"/>
                  <a:pt x="442" y="1383"/>
                </a:cubicBezTo>
                <a:close/>
                <a:moveTo>
                  <a:pt x="442" y="1416"/>
                </a:moveTo>
                <a:cubicBezTo>
                  <a:pt x="434" y="1416"/>
                  <a:pt x="427" y="1422"/>
                  <a:pt x="427" y="1430"/>
                </a:cubicBezTo>
                <a:cubicBezTo>
                  <a:pt x="427" y="1439"/>
                  <a:pt x="434" y="1445"/>
                  <a:pt x="442" y="1445"/>
                </a:cubicBezTo>
                <a:cubicBezTo>
                  <a:pt x="450" y="1445"/>
                  <a:pt x="457" y="1439"/>
                  <a:pt x="457" y="1430"/>
                </a:cubicBezTo>
                <a:cubicBezTo>
                  <a:pt x="457" y="1422"/>
                  <a:pt x="450" y="1416"/>
                  <a:pt x="442" y="1416"/>
                </a:cubicBezTo>
                <a:close/>
                <a:moveTo>
                  <a:pt x="475" y="0"/>
                </a:moveTo>
                <a:cubicBezTo>
                  <a:pt x="467" y="0"/>
                  <a:pt x="460" y="7"/>
                  <a:pt x="460" y="15"/>
                </a:cubicBezTo>
                <a:cubicBezTo>
                  <a:pt x="460" y="23"/>
                  <a:pt x="467" y="30"/>
                  <a:pt x="475" y="30"/>
                </a:cubicBezTo>
                <a:cubicBezTo>
                  <a:pt x="483" y="30"/>
                  <a:pt x="490" y="23"/>
                  <a:pt x="490" y="15"/>
                </a:cubicBezTo>
                <a:cubicBezTo>
                  <a:pt x="490" y="7"/>
                  <a:pt x="483" y="0"/>
                  <a:pt x="475" y="0"/>
                </a:cubicBezTo>
                <a:close/>
                <a:moveTo>
                  <a:pt x="475" y="33"/>
                </a:moveTo>
                <a:cubicBezTo>
                  <a:pt x="467" y="33"/>
                  <a:pt x="460" y="40"/>
                  <a:pt x="460" y="48"/>
                </a:cubicBezTo>
                <a:cubicBezTo>
                  <a:pt x="460" y="56"/>
                  <a:pt x="467" y="63"/>
                  <a:pt x="475" y="63"/>
                </a:cubicBezTo>
                <a:cubicBezTo>
                  <a:pt x="483" y="63"/>
                  <a:pt x="490" y="56"/>
                  <a:pt x="490" y="48"/>
                </a:cubicBezTo>
                <a:cubicBezTo>
                  <a:pt x="490" y="40"/>
                  <a:pt x="483" y="33"/>
                  <a:pt x="475" y="33"/>
                </a:cubicBezTo>
                <a:close/>
                <a:moveTo>
                  <a:pt x="475" y="66"/>
                </a:moveTo>
                <a:cubicBezTo>
                  <a:pt x="467" y="66"/>
                  <a:pt x="460" y="72"/>
                  <a:pt x="460" y="81"/>
                </a:cubicBezTo>
                <a:cubicBezTo>
                  <a:pt x="460" y="89"/>
                  <a:pt x="467" y="95"/>
                  <a:pt x="475" y="95"/>
                </a:cubicBezTo>
                <a:cubicBezTo>
                  <a:pt x="483" y="95"/>
                  <a:pt x="490" y="89"/>
                  <a:pt x="490" y="81"/>
                </a:cubicBezTo>
                <a:cubicBezTo>
                  <a:pt x="490" y="72"/>
                  <a:pt x="483" y="66"/>
                  <a:pt x="475" y="66"/>
                </a:cubicBezTo>
                <a:close/>
                <a:moveTo>
                  <a:pt x="475" y="99"/>
                </a:moveTo>
                <a:cubicBezTo>
                  <a:pt x="467" y="99"/>
                  <a:pt x="460" y="105"/>
                  <a:pt x="460" y="114"/>
                </a:cubicBezTo>
                <a:cubicBezTo>
                  <a:pt x="460" y="122"/>
                  <a:pt x="467" y="128"/>
                  <a:pt x="475" y="128"/>
                </a:cubicBezTo>
                <a:cubicBezTo>
                  <a:pt x="483" y="128"/>
                  <a:pt x="490" y="122"/>
                  <a:pt x="490" y="114"/>
                </a:cubicBezTo>
                <a:cubicBezTo>
                  <a:pt x="490" y="105"/>
                  <a:pt x="483" y="99"/>
                  <a:pt x="475" y="99"/>
                </a:cubicBezTo>
                <a:close/>
                <a:moveTo>
                  <a:pt x="475" y="132"/>
                </a:moveTo>
                <a:cubicBezTo>
                  <a:pt x="467" y="132"/>
                  <a:pt x="460" y="138"/>
                  <a:pt x="460" y="147"/>
                </a:cubicBezTo>
                <a:cubicBezTo>
                  <a:pt x="460" y="155"/>
                  <a:pt x="467" y="161"/>
                  <a:pt x="475" y="161"/>
                </a:cubicBezTo>
                <a:cubicBezTo>
                  <a:pt x="483" y="161"/>
                  <a:pt x="490" y="155"/>
                  <a:pt x="490" y="147"/>
                </a:cubicBezTo>
                <a:cubicBezTo>
                  <a:pt x="490" y="138"/>
                  <a:pt x="483" y="132"/>
                  <a:pt x="475" y="132"/>
                </a:cubicBezTo>
                <a:close/>
                <a:moveTo>
                  <a:pt x="475" y="165"/>
                </a:moveTo>
                <a:cubicBezTo>
                  <a:pt x="467" y="165"/>
                  <a:pt x="460" y="171"/>
                  <a:pt x="460" y="179"/>
                </a:cubicBezTo>
                <a:cubicBezTo>
                  <a:pt x="460" y="188"/>
                  <a:pt x="467" y="194"/>
                  <a:pt x="475" y="194"/>
                </a:cubicBezTo>
                <a:cubicBezTo>
                  <a:pt x="483" y="194"/>
                  <a:pt x="490" y="188"/>
                  <a:pt x="490" y="179"/>
                </a:cubicBezTo>
                <a:cubicBezTo>
                  <a:pt x="490" y="171"/>
                  <a:pt x="483" y="165"/>
                  <a:pt x="475" y="165"/>
                </a:cubicBezTo>
                <a:close/>
                <a:moveTo>
                  <a:pt x="475" y="198"/>
                </a:moveTo>
                <a:cubicBezTo>
                  <a:pt x="467" y="198"/>
                  <a:pt x="460" y="204"/>
                  <a:pt x="460" y="212"/>
                </a:cubicBezTo>
                <a:cubicBezTo>
                  <a:pt x="460" y="221"/>
                  <a:pt x="467" y="227"/>
                  <a:pt x="475" y="227"/>
                </a:cubicBezTo>
                <a:cubicBezTo>
                  <a:pt x="483" y="227"/>
                  <a:pt x="490" y="221"/>
                  <a:pt x="490" y="212"/>
                </a:cubicBezTo>
                <a:cubicBezTo>
                  <a:pt x="490" y="204"/>
                  <a:pt x="483" y="198"/>
                  <a:pt x="475" y="198"/>
                </a:cubicBezTo>
                <a:close/>
                <a:moveTo>
                  <a:pt x="475" y="230"/>
                </a:moveTo>
                <a:cubicBezTo>
                  <a:pt x="467" y="230"/>
                  <a:pt x="460" y="237"/>
                  <a:pt x="460" y="245"/>
                </a:cubicBezTo>
                <a:cubicBezTo>
                  <a:pt x="460" y="253"/>
                  <a:pt x="467" y="260"/>
                  <a:pt x="475" y="260"/>
                </a:cubicBezTo>
                <a:cubicBezTo>
                  <a:pt x="483" y="260"/>
                  <a:pt x="490" y="253"/>
                  <a:pt x="490" y="245"/>
                </a:cubicBezTo>
                <a:cubicBezTo>
                  <a:pt x="490" y="237"/>
                  <a:pt x="483" y="230"/>
                  <a:pt x="475" y="230"/>
                </a:cubicBezTo>
                <a:close/>
                <a:moveTo>
                  <a:pt x="475" y="263"/>
                </a:moveTo>
                <a:cubicBezTo>
                  <a:pt x="467" y="263"/>
                  <a:pt x="460" y="270"/>
                  <a:pt x="460" y="278"/>
                </a:cubicBezTo>
                <a:cubicBezTo>
                  <a:pt x="460" y="286"/>
                  <a:pt x="467" y="293"/>
                  <a:pt x="475" y="293"/>
                </a:cubicBezTo>
                <a:cubicBezTo>
                  <a:pt x="483" y="293"/>
                  <a:pt x="490" y="286"/>
                  <a:pt x="490" y="278"/>
                </a:cubicBezTo>
                <a:cubicBezTo>
                  <a:pt x="490" y="270"/>
                  <a:pt x="483" y="263"/>
                  <a:pt x="475" y="263"/>
                </a:cubicBezTo>
                <a:close/>
                <a:moveTo>
                  <a:pt x="475" y="296"/>
                </a:moveTo>
                <a:cubicBezTo>
                  <a:pt x="467" y="296"/>
                  <a:pt x="460" y="303"/>
                  <a:pt x="460" y="311"/>
                </a:cubicBezTo>
                <a:cubicBezTo>
                  <a:pt x="460" y="319"/>
                  <a:pt x="467" y="326"/>
                  <a:pt x="475" y="326"/>
                </a:cubicBezTo>
                <a:cubicBezTo>
                  <a:pt x="483" y="326"/>
                  <a:pt x="490" y="319"/>
                  <a:pt x="490" y="311"/>
                </a:cubicBezTo>
                <a:cubicBezTo>
                  <a:pt x="490" y="303"/>
                  <a:pt x="483" y="296"/>
                  <a:pt x="475" y="296"/>
                </a:cubicBezTo>
                <a:close/>
                <a:moveTo>
                  <a:pt x="475" y="329"/>
                </a:moveTo>
                <a:cubicBezTo>
                  <a:pt x="467" y="329"/>
                  <a:pt x="460" y="336"/>
                  <a:pt x="460" y="344"/>
                </a:cubicBezTo>
                <a:cubicBezTo>
                  <a:pt x="460" y="352"/>
                  <a:pt x="467" y="359"/>
                  <a:pt x="475" y="359"/>
                </a:cubicBezTo>
                <a:cubicBezTo>
                  <a:pt x="483" y="359"/>
                  <a:pt x="490" y="352"/>
                  <a:pt x="490" y="344"/>
                </a:cubicBezTo>
                <a:cubicBezTo>
                  <a:pt x="490" y="336"/>
                  <a:pt x="483" y="329"/>
                  <a:pt x="475" y="329"/>
                </a:cubicBezTo>
                <a:close/>
                <a:moveTo>
                  <a:pt x="475" y="362"/>
                </a:moveTo>
                <a:cubicBezTo>
                  <a:pt x="467" y="362"/>
                  <a:pt x="460" y="369"/>
                  <a:pt x="460" y="377"/>
                </a:cubicBezTo>
                <a:cubicBezTo>
                  <a:pt x="460" y="385"/>
                  <a:pt x="467" y="392"/>
                  <a:pt x="475" y="392"/>
                </a:cubicBezTo>
                <a:cubicBezTo>
                  <a:pt x="483" y="392"/>
                  <a:pt x="490" y="385"/>
                  <a:pt x="490" y="377"/>
                </a:cubicBezTo>
                <a:cubicBezTo>
                  <a:pt x="490" y="369"/>
                  <a:pt x="483" y="362"/>
                  <a:pt x="475" y="362"/>
                </a:cubicBezTo>
                <a:close/>
                <a:moveTo>
                  <a:pt x="475" y="395"/>
                </a:moveTo>
                <a:cubicBezTo>
                  <a:pt x="467" y="395"/>
                  <a:pt x="460" y="402"/>
                  <a:pt x="460" y="410"/>
                </a:cubicBezTo>
                <a:cubicBezTo>
                  <a:pt x="460" y="418"/>
                  <a:pt x="467" y="425"/>
                  <a:pt x="475" y="425"/>
                </a:cubicBezTo>
                <a:cubicBezTo>
                  <a:pt x="483" y="425"/>
                  <a:pt x="490" y="418"/>
                  <a:pt x="490" y="410"/>
                </a:cubicBezTo>
                <a:cubicBezTo>
                  <a:pt x="490" y="402"/>
                  <a:pt x="483" y="395"/>
                  <a:pt x="475" y="395"/>
                </a:cubicBezTo>
                <a:close/>
                <a:moveTo>
                  <a:pt x="475" y="428"/>
                </a:moveTo>
                <a:cubicBezTo>
                  <a:pt x="467" y="428"/>
                  <a:pt x="460" y="435"/>
                  <a:pt x="460" y="443"/>
                </a:cubicBezTo>
                <a:cubicBezTo>
                  <a:pt x="460" y="451"/>
                  <a:pt x="467" y="458"/>
                  <a:pt x="475" y="458"/>
                </a:cubicBezTo>
                <a:cubicBezTo>
                  <a:pt x="483" y="458"/>
                  <a:pt x="490" y="451"/>
                  <a:pt x="490" y="443"/>
                </a:cubicBezTo>
                <a:cubicBezTo>
                  <a:pt x="490" y="435"/>
                  <a:pt x="483" y="428"/>
                  <a:pt x="475" y="428"/>
                </a:cubicBezTo>
                <a:close/>
                <a:moveTo>
                  <a:pt x="475" y="461"/>
                </a:moveTo>
                <a:cubicBezTo>
                  <a:pt x="467" y="461"/>
                  <a:pt x="460" y="468"/>
                  <a:pt x="460" y="476"/>
                </a:cubicBezTo>
                <a:cubicBezTo>
                  <a:pt x="460" y="484"/>
                  <a:pt x="467" y="491"/>
                  <a:pt x="475" y="491"/>
                </a:cubicBezTo>
                <a:cubicBezTo>
                  <a:pt x="483" y="491"/>
                  <a:pt x="490" y="484"/>
                  <a:pt x="490" y="476"/>
                </a:cubicBezTo>
                <a:cubicBezTo>
                  <a:pt x="490" y="468"/>
                  <a:pt x="483" y="461"/>
                  <a:pt x="475" y="461"/>
                </a:cubicBezTo>
                <a:close/>
                <a:moveTo>
                  <a:pt x="475" y="494"/>
                </a:moveTo>
                <a:cubicBezTo>
                  <a:pt x="467" y="494"/>
                  <a:pt x="460" y="500"/>
                  <a:pt x="460" y="509"/>
                </a:cubicBezTo>
                <a:cubicBezTo>
                  <a:pt x="460" y="517"/>
                  <a:pt x="467" y="523"/>
                  <a:pt x="475" y="523"/>
                </a:cubicBezTo>
                <a:cubicBezTo>
                  <a:pt x="483" y="523"/>
                  <a:pt x="490" y="517"/>
                  <a:pt x="490" y="509"/>
                </a:cubicBezTo>
                <a:cubicBezTo>
                  <a:pt x="490" y="500"/>
                  <a:pt x="483" y="494"/>
                  <a:pt x="475" y="494"/>
                </a:cubicBezTo>
                <a:close/>
                <a:moveTo>
                  <a:pt x="475" y="527"/>
                </a:moveTo>
                <a:cubicBezTo>
                  <a:pt x="467" y="527"/>
                  <a:pt x="460" y="533"/>
                  <a:pt x="460" y="542"/>
                </a:cubicBezTo>
                <a:cubicBezTo>
                  <a:pt x="460" y="550"/>
                  <a:pt x="467" y="556"/>
                  <a:pt x="475" y="556"/>
                </a:cubicBezTo>
                <a:cubicBezTo>
                  <a:pt x="483" y="556"/>
                  <a:pt x="490" y="550"/>
                  <a:pt x="490" y="542"/>
                </a:cubicBezTo>
                <a:cubicBezTo>
                  <a:pt x="490" y="533"/>
                  <a:pt x="483" y="527"/>
                  <a:pt x="475" y="527"/>
                </a:cubicBezTo>
                <a:close/>
                <a:moveTo>
                  <a:pt x="475" y="560"/>
                </a:moveTo>
                <a:cubicBezTo>
                  <a:pt x="467" y="560"/>
                  <a:pt x="460" y="566"/>
                  <a:pt x="460" y="574"/>
                </a:cubicBezTo>
                <a:cubicBezTo>
                  <a:pt x="460" y="583"/>
                  <a:pt x="467" y="589"/>
                  <a:pt x="475" y="589"/>
                </a:cubicBezTo>
                <a:cubicBezTo>
                  <a:pt x="483" y="589"/>
                  <a:pt x="490" y="583"/>
                  <a:pt x="490" y="574"/>
                </a:cubicBezTo>
                <a:cubicBezTo>
                  <a:pt x="490" y="566"/>
                  <a:pt x="483" y="560"/>
                  <a:pt x="475" y="560"/>
                </a:cubicBezTo>
                <a:close/>
                <a:moveTo>
                  <a:pt x="475" y="593"/>
                </a:moveTo>
                <a:cubicBezTo>
                  <a:pt x="467" y="593"/>
                  <a:pt x="460" y="599"/>
                  <a:pt x="460" y="607"/>
                </a:cubicBezTo>
                <a:cubicBezTo>
                  <a:pt x="460" y="616"/>
                  <a:pt x="467" y="622"/>
                  <a:pt x="475" y="622"/>
                </a:cubicBezTo>
                <a:cubicBezTo>
                  <a:pt x="483" y="622"/>
                  <a:pt x="490" y="616"/>
                  <a:pt x="490" y="607"/>
                </a:cubicBezTo>
                <a:cubicBezTo>
                  <a:pt x="490" y="599"/>
                  <a:pt x="483" y="593"/>
                  <a:pt x="475" y="593"/>
                </a:cubicBezTo>
                <a:close/>
                <a:moveTo>
                  <a:pt x="475" y="625"/>
                </a:moveTo>
                <a:cubicBezTo>
                  <a:pt x="467" y="625"/>
                  <a:pt x="460" y="632"/>
                  <a:pt x="460" y="640"/>
                </a:cubicBezTo>
                <a:cubicBezTo>
                  <a:pt x="460" y="648"/>
                  <a:pt x="467" y="655"/>
                  <a:pt x="475" y="655"/>
                </a:cubicBezTo>
                <a:cubicBezTo>
                  <a:pt x="483" y="655"/>
                  <a:pt x="490" y="648"/>
                  <a:pt x="490" y="640"/>
                </a:cubicBezTo>
                <a:cubicBezTo>
                  <a:pt x="490" y="632"/>
                  <a:pt x="483" y="625"/>
                  <a:pt x="475" y="625"/>
                </a:cubicBezTo>
                <a:close/>
                <a:moveTo>
                  <a:pt x="475" y="658"/>
                </a:moveTo>
                <a:cubicBezTo>
                  <a:pt x="467" y="658"/>
                  <a:pt x="460" y="665"/>
                  <a:pt x="460" y="673"/>
                </a:cubicBezTo>
                <a:cubicBezTo>
                  <a:pt x="460" y="681"/>
                  <a:pt x="467" y="688"/>
                  <a:pt x="475" y="688"/>
                </a:cubicBezTo>
                <a:cubicBezTo>
                  <a:pt x="483" y="688"/>
                  <a:pt x="490" y="681"/>
                  <a:pt x="490" y="673"/>
                </a:cubicBezTo>
                <a:cubicBezTo>
                  <a:pt x="490" y="665"/>
                  <a:pt x="483" y="658"/>
                  <a:pt x="475" y="658"/>
                </a:cubicBezTo>
                <a:close/>
                <a:moveTo>
                  <a:pt x="475" y="691"/>
                </a:moveTo>
                <a:cubicBezTo>
                  <a:pt x="467" y="691"/>
                  <a:pt x="460" y="698"/>
                  <a:pt x="460" y="706"/>
                </a:cubicBezTo>
                <a:cubicBezTo>
                  <a:pt x="460" y="714"/>
                  <a:pt x="467" y="721"/>
                  <a:pt x="475" y="721"/>
                </a:cubicBezTo>
                <a:cubicBezTo>
                  <a:pt x="483" y="721"/>
                  <a:pt x="490" y="714"/>
                  <a:pt x="490" y="706"/>
                </a:cubicBezTo>
                <a:cubicBezTo>
                  <a:pt x="490" y="698"/>
                  <a:pt x="483" y="691"/>
                  <a:pt x="475" y="691"/>
                </a:cubicBezTo>
                <a:close/>
                <a:moveTo>
                  <a:pt x="475" y="724"/>
                </a:moveTo>
                <a:cubicBezTo>
                  <a:pt x="467" y="724"/>
                  <a:pt x="460" y="731"/>
                  <a:pt x="460" y="739"/>
                </a:cubicBezTo>
                <a:cubicBezTo>
                  <a:pt x="460" y="747"/>
                  <a:pt x="467" y="754"/>
                  <a:pt x="475" y="754"/>
                </a:cubicBezTo>
                <a:cubicBezTo>
                  <a:pt x="483" y="754"/>
                  <a:pt x="490" y="747"/>
                  <a:pt x="490" y="739"/>
                </a:cubicBezTo>
                <a:cubicBezTo>
                  <a:pt x="490" y="731"/>
                  <a:pt x="483" y="724"/>
                  <a:pt x="475" y="724"/>
                </a:cubicBezTo>
                <a:close/>
                <a:moveTo>
                  <a:pt x="475" y="757"/>
                </a:moveTo>
                <a:cubicBezTo>
                  <a:pt x="467" y="757"/>
                  <a:pt x="460" y="764"/>
                  <a:pt x="460" y="772"/>
                </a:cubicBezTo>
                <a:cubicBezTo>
                  <a:pt x="460" y="780"/>
                  <a:pt x="467" y="787"/>
                  <a:pt x="475" y="787"/>
                </a:cubicBezTo>
                <a:cubicBezTo>
                  <a:pt x="483" y="787"/>
                  <a:pt x="490" y="780"/>
                  <a:pt x="490" y="772"/>
                </a:cubicBezTo>
                <a:cubicBezTo>
                  <a:pt x="490" y="764"/>
                  <a:pt x="483" y="757"/>
                  <a:pt x="475" y="757"/>
                </a:cubicBezTo>
                <a:close/>
                <a:moveTo>
                  <a:pt x="475" y="790"/>
                </a:moveTo>
                <a:cubicBezTo>
                  <a:pt x="467" y="790"/>
                  <a:pt x="460" y="797"/>
                  <a:pt x="460" y="805"/>
                </a:cubicBezTo>
                <a:cubicBezTo>
                  <a:pt x="460" y="813"/>
                  <a:pt x="467" y="820"/>
                  <a:pt x="475" y="820"/>
                </a:cubicBezTo>
                <a:cubicBezTo>
                  <a:pt x="483" y="820"/>
                  <a:pt x="490" y="813"/>
                  <a:pt x="490" y="805"/>
                </a:cubicBezTo>
                <a:cubicBezTo>
                  <a:pt x="490" y="797"/>
                  <a:pt x="483" y="790"/>
                  <a:pt x="475" y="790"/>
                </a:cubicBezTo>
                <a:close/>
                <a:moveTo>
                  <a:pt x="475" y="823"/>
                </a:moveTo>
                <a:cubicBezTo>
                  <a:pt x="467" y="823"/>
                  <a:pt x="460" y="830"/>
                  <a:pt x="460" y="838"/>
                </a:cubicBezTo>
                <a:cubicBezTo>
                  <a:pt x="460" y="846"/>
                  <a:pt x="467" y="853"/>
                  <a:pt x="475" y="853"/>
                </a:cubicBezTo>
                <a:cubicBezTo>
                  <a:pt x="483" y="853"/>
                  <a:pt x="490" y="846"/>
                  <a:pt x="490" y="838"/>
                </a:cubicBezTo>
                <a:cubicBezTo>
                  <a:pt x="490" y="830"/>
                  <a:pt x="483" y="823"/>
                  <a:pt x="475" y="823"/>
                </a:cubicBezTo>
                <a:close/>
                <a:moveTo>
                  <a:pt x="475" y="856"/>
                </a:moveTo>
                <a:cubicBezTo>
                  <a:pt x="467" y="856"/>
                  <a:pt x="460" y="863"/>
                  <a:pt x="460" y="871"/>
                </a:cubicBezTo>
                <a:cubicBezTo>
                  <a:pt x="460" y="879"/>
                  <a:pt x="467" y="886"/>
                  <a:pt x="475" y="886"/>
                </a:cubicBezTo>
                <a:cubicBezTo>
                  <a:pt x="483" y="886"/>
                  <a:pt x="490" y="879"/>
                  <a:pt x="490" y="871"/>
                </a:cubicBezTo>
                <a:cubicBezTo>
                  <a:pt x="490" y="863"/>
                  <a:pt x="483" y="856"/>
                  <a:pt x="475" y="856"/>
                </a:cubicBezTo>
                <a:close/>
                <a:moveTo>
                  <a:pt x="475" y="889"/>
                </a:moveTo>
                <a:cubicBezTo>
                  <a:pt x="467" y="889"/>
                  <a:pt x="460" y="895"/>
                  <a:pt x="460" y="904"/>
                </a:cubicBezTo>
                <a:cubicBezTo>
                  <a:pt x="460" y="912"/>
                  <a:pt x="467" y="918"/>
                  <a:pt x="475" y="918"/>
                </a:cubicBezTo>
                <a:cubicBezTo>
                  <a:pt x="483" y="918"/>
                  <a:pt x="490" y="912"/>
                  <a:pt x="490" y="904"/>
                </a:cubicBezTo>
                <a:cubicBezTo>
                  <a:pt x="490" y="895"/>
                  <a:pt x="483" y="889"/>
                  <a:pt x="475" y="889"/>
                </a:cubicBezTo>
                <a:close/>
                <a:moveTo>
                  <a:pt x="475" y="922"/>
                </a:moveTo>
                <a:cubicBezTo>
                  <a:pt x="467" y="922"/>
                  <a:pt x="460" y="928"/>
                  <a:pt x="460" y="937"/>
                </a:cubicBezTo>
                <a:cubicBezTo>
                  <a:pt x="460" y="945"/>
                  <a:pt x="467" y="951"/>
                  <a:pt x="475" y="951"/>
                </a:cubicBezTo>
                <a:cubicBezTo>
                  <a:pt x="483" y="951"/>
                  <a:pt x="490" y="945"/>
                  <a:pt x="490" y="937"/>
                </a:cubicBezTo>
                <a:cubicBezTo>
                  <a:pt x="490" y="928"/>
                  <a:pt x="483" y="922"/>
                  <a:pt x="475" y="922"/>
                </a:cubicBezTo>
                <a:close/>
                <a:moveTo>
                  <a:pt x="475" y="955"/>
                </a:moveTo>
                <a:cubicBezTo>
                  <a:pt x="467" y="955"/>
                  <a:pt x="460" y="961"/>
                  <a:pt x="460" y="970"/>
                </a:cubicBezTo>
                <a:cubicBezTo>
                  <a:pt x="460" y="978"/>
                  <a:pt x="467" y="984"/>
                  <a:pt x="475" y="984"/>
                </a:cubicBezTo>
                <a:cubicBezTo>
                  <a:pt x="483" y="984"/>
                  <a:pt x="490" y="978"/>
                  <a:pt x="490" y="970"/>
                </a:cubicBezTo>
                <a:cubicBezTo>
                  <a:pt x="490" y="961"/>
                  <a:pt x="483" y="955"/>
                  <a:pt x="475" y="955"/>
                </a:cubicBezTo>
                <a:close/>
                <a:moveTo>
                  <a:pt x="475" y="988"/>
                </a:moveTo>
                <a:cubicBezTo>
                  <a:pt x="467" y="988"/>
                  <a:pt x="460" y="994"/>
                  <a:pt x="460" y="1002"/>
                </a:cubicBezTo>
                <a:cubicBezTo>
                  <a:pt x="460" y="1011"/>
                  <a:pt x="467" y="1017"/>
                  <a:pt x="475" y="1017"/>
                </a:cubicBezTo>
                <a:cubicBezTo>
                  <a:pt x="483" y="1017"/>
                  <a:pt x="490" y="1011"/>
                  <a:pt x="490" y="1002"/>
                </a:cubicBezTo>
                <a:cubicBezTo>
                  <a:pt x="490" y="994"/>
                  <a:pt x="483" y="988"/>
                  <a:pt x="475" y="988"/>
                </a:cubicBezTo>
                <a:close/>
                <a:moveTo>
                  <a:pt x="475" y="1021"/>
                </a:moveTo>
                <a:cubicBezTo>
                  <a:pt x="467" y="1021"/>
                  <a:pt x="460" y="1027"/>
                  <a:pt x="460" y="1035"/>
                </a:cubicBezTo>
                <a:cubicBezTo>
                  <a:pt x="460" y="1044"/>
                  <a:pt x="467" y="1050"/>
                  <a:pt x="475" y="1050"/>
                </a:cubicBezTo>
                <a:cubicBezTo>
                  <a:pt x="483" y="1050"/>
                  <a:pt x="490" y="1044"/>
                  <a:pt x="490" y="1035"/>
                </a:cubicBezTo>
                <a:cubicBezTo>
                  <a:pt x="490" y="1027"/>
                  <a:pt x="483" y="1021"/>
                  <a:pt x="475" y="1021"/>
                </a:cubicBezTo>
                <a:close/>
                <a:moveTo>
                  <a:pt x="475" y="1053"/>
                </a:moveTo>
                <a:cubicBezTo>
                  <a:pt x="467" y="1053"/>
                  <a:pt x="460" y="1060"/>
                  <a:pt x="460" y="1068"/>
                </a:cubicBezTo>
                <a:cubicBezTo>
                  <a:pt x="460" y="1076"/>
                  <a:pt x="467" y="1083"/>
                  <a:pt x="475" y="1083"/>
                </a:cubicBezTo>
                <a:cubicBezTo>
                  <a:pt x="483" y="1083"/>
                  <a:pt x="490" y="1076"/>
                  <a:pt x="490" y="1068"/>
                </a:cubicBezTo>
                <a:cubicBezTo>
                  <a:pt x="490" y="1060"/>
                  <a:pt x="483" y="1053"/>
                  <a:pt x="475" y="1053"/>
                </a:cubicBezTo>
                <a:close/>
                <a:moveTo>
                  <a:pt x="475" y="1086"/>
                </a:moveTo>
                <a:cubicBezTo>
                  <a:pt x="467" y="1086"/>
                  <a:pt x="460" y="1093"/>
                  <a:pt x="460" y="1101"/>
                </a:cubicBezTo>
                <a:cubicBezTo>
                  <a:pt x="460" y="1109"/>
                  <a:pt x="467" y="1116"/>
                  <a:pt x="475" y="1116"/>
                </a:cubicBezTo>
                <a:cubicBezTo>
                  <a:pt x="483" y="1116"/>
                  <a:pt x="490" y="1109"/>
                  <a:pt x="490" y="1101"/>
                </a:cubicBezTo>
                <a:cubicBezTo>
                  <a:pt x="490" y="1093"/>
                  <a:pt x="483" y="1086"/>
                  <a:pt x="475" y="1086"/>
                </a:cubicBezTo>
                <a:close/>
                <a:moveTo>
                  <a:pt x="475" y="1119"/>
                </a:moveTo>
                <a:cubicBezTo>
                  <a:pt x="467" y="1119"/>
                  <a:pt x="460" y="1126"/>
                  <a:pt x="460" y="1134"/>
                </a:cubicBezTo>
                <a:cubicBezTo>
                  <a:pt x="460" y="1142"/>
                  <a:pt x="467" y="1149"/>
                  <a:pt x="475" y="1149"/>
                </a:cubicBezTo>
                <a:cubicBezTo>
                  <a:pt x="483" y="1149"/>
                  <a:pt x="490" y="1142"/>
                  <a:pt x="490" y="1134"/>
                </a:cubicBezTo>
                <a:cubicBezTo>
                  <a:pt x="490" y="1126"/>
                  <a:pt x="483" y="1119"/>
                  <a:pt x="475" y="1119"/>
                </a:cubicBezTo>
                <a:close/>
                <a:moveTo>
                  <a:pt x="475" y="1152"/>
                </a:moveTo>
                <a:cubicBezTo>
                  <a:pt x="467" y="1152"/>
                  <a:pt x="460" y="1159"/>
                  <a:pt x="460" y="1167"/>
                </a:cubicBezTo>
                <a:cubicBezTo>
                  <a:pt x="460" y="1175"/>
                  <a:pt x="467" y="1182"/>
                  <a:pt x="475" y="1182"/>
                </a:cubicBezTo>
                <a:cubicBezTo>
                  <a:pt x="483" y="1182"/>
                  <a:pt x="490" y="1175"/>
                  <a:pt x="490" y="1167"/>
                </a:cubicBezTo>
                <a:cubicBezTo>
                  <a:pt x="490" y="1159"/>
                  <a:pt x="483" y="1152"/>
                  <a:pt x="475" y="1152"/>
                </a:cubicBezTo>
                <a:close/>
                <a:moveTo>
                  <a:pt x="475" y="1185"/>
                </a:moveTo>
                <a:cubicBezTo>
                  <a:pt x="467" y="1185"/>
                  <a:pt x="460" y="1192"/>
                  <a:pt x="460" y="1200"/>
                </a:cubicBezTo>
                <a:cubicBezTo>
                  <a:pt x="460" y="1208"/>
                  <a:pt x="467" y="1215"/>
                  <a:pt x="475" y="1215"/>
                </a:cubicBezTo>
                <a:cubicBezTo>
                  <a:pt x="483" y="1215"/>
                  <a:pt x="490" y="1208"/>
                  <a:pt x="490" y="1200"/>
                </a:cubicBezTo>
                <a:cubicBezTo>
                  <a:pt x="490" y="1192"/>
                  <a:pt x="483" y="1185"/>
                  <a:pt x="475" y="1185"/>
                </a:cubicBezTo>
                <a:close/>
                <a:moveTo>
                  <a:pt x="475" y="1218"/>
                </a:moveTo>
                <a:cubicBezTo>
                  <a:pt x="467" y="1218"/>
                  <a:pt x="460" y="1225"/>
                  <a:pt x="460" y="1233"/>
                </a:cubicBezTo>
                <a:cubicBezTo>
                  <a:pt x="460" y="1241"/>
                  <a:pt x="467" y="1248"/>
                  <a:pt x="475" y="1248"/>
                </a:cubicBezTo>
                <a:cubicBezTo>
                  <a:pt x="483" y="1248"/>
                  <a:pt x="490" y="1241"/>
                  <a:pt x="490" y="1233"/>
                </a:cubicBezTo>
                <a:cubicBezTo>
                  <a:pt x="490" y="1225"/>
                  <a:pt x="483" y="1218"/>
                  <a:pt x="475" y="1218"/>
                </a:cubicBezTo>
                <a:close/>
                <a:moveTo>
                  <a:pt x="475" y="1251"/>
                </a:moveTo>
                <a:cubicBezTo>
                  <a:pt x="467" y="1251"/>
                  <a:pt x="460" y="1258"/>
                  <a:pt x="460" y="1266"/>
                </a:cubicBezTo>
                <a:cubicBezTo>
                  <a:pt x="460" y="1274"/>
                  <a:pt x="467" y="1281"/>
                  <a:pt x="475" y="1281"/>
                </a:cubicBezTo>
                <a:cubicBezTo>
                  <a:pt x="483" y="1281"/>
                  <a:pt x="490" y="1274"/>
                  <a:pt x="490" y="1266"/>
                </a:cubicBezTo>
                <a:cubicBezTo>
                  <a:pt x="490" y="1258"/>
                  <a:pt x="483" y="1251"/>
                  <a:pt x="475" y="1251"/>
                </a:cubicBezTo>
                <a:close/>
                <a:moveTo>
                  <a:pt x="475" y="1284"/>
                </a:moveTo>
                <a:cubicBezTo>
                  <a:pt x="467" y="1284"/>
                  <a:pt x="460" y="1291"/>
                  <a:pt x="460" y="1299"/>
                </a:cubicBezTo>
                <a:cubicBezTo>
                  <a:pt x="460" y="1307"/>
                  <a:pt x="467" y="1314"/>
                  <a:pt x="475" y="1314"/>
                </a:cubicBezTo>
                <a:cubicBezTo>
                  <a:pt x="483" y="1314"/>
                  <a:pt x="490" y="1307"/>
                  <a:pt x="490" y="1299"/>
                </a:cubicBezTo>
                <a:cubicBezTo>
                  <a:pt x="490" y="1291"/>
                  <a:pt x="483" y="1284"/>
                  <a:pt x="475" y="1284"/>
                </a:cubicBezTo>
                <a:close/>
                <a:moveTo>
                  <a:pt x="475" y="1317"/>
                </a:moveTo>
                <a:cubicBezTo>
                  <a:pt x="467" y="1317"/>
                  <a:pt x="460" y="1323"/>
                  <a:pt x="460" y="1332"/>
                </a:cubicBezTo>
                <a:cubicBezTo>
                  <a:pt x="460" y="1340"/>
                  <a:pt x="467" y="1346"/>
                  <a:pt x="475" y="1346"/>
                </a:cubicBezTo>
                <a:cubicBezTo>
                  <a:pt x="483" y="1346"/>
                  <a:pt x="490" y="1340"/>
                  <a:pt x="490" y="1332"/>
                </a:cubicBezTo>
                <a:cubicBezTo>
                  <a:pt x="490" y="1323"/>
                  <a:pt x="483" y="1317"/>
                  <a:pt x="475" y="1317"/>
                </a:cubicBezTo>
                <a:close/>
                <a:moveTo>
                  <a:pt x="475" y="1350"/>
                </a:moveTo>
                <a:cubicBezTo>
                  <a:pt x="467" y="1350"/>
                  <a:pt x="460" y="1356"/>
                  <a:pt x="460" y="1365"/>
                </a:cubicBezTo>
                <a:cubicBezTo>
                  <a:pt x="460" y="1373"/>
                  <a:pt x="467" y="1379"/>
                  <a:pt x="475" y="1379"/>
                </a:cubicBezTo>
                <a:cubicBezTo>
                  <a:pt x="483" y="1379"/>
                  <a:pt x="490" y="1373"/>
                  <a:pt x="490" y="1365"/>
                </a:cubicBezTo>
                <a:cubicBezTo>
                  <a:pt x="490" y="1356"/>
                  <a:pt x="483" y="1350"/>
                  <a:pt x="475" y="1350"/>
                </a:cubicBezTo>
                <a:close/>
                <a:moveTo>
                  <a:pt x="475" y="1383"/>
                </a:moveTo>
                <a:cubicBezTo>
                  <a:pt x="467" y="1383"/>
                  <a:pt x="460" y="1389"/>
                  <a:pt x="460" y="1397"/>
                </a:cubicBezTo>
                <a:cubicBezTo>
                  <a:pt x="460" y="1406"/>
                  <a:pt x="467" y="1412"/>
                  <a:pt x="475" y="1412"/>
                </a:cubicBezTo>
                <a:cubicBezTo>
                  <a:pt x="483" y="1412"/>
                  <a:pt x="490" y="1406"/>
                  <a:pt x="490" y="1397"/>
                </a:cubicBezTo>
                <a:cubicBezTo>
                  <a:pt x="490" y="1389"/>
                  <a:pt x="483" y="1383"/>
                  <a:pt x="475" y="1383"/>
                </a:cubicBezTo>
                <a:close/>
                <a:moveTo>
                  <a:pt x="475" y="1416"/>
                </a:moveTo>
                <a:cubicBezTo>
                  <a:pt x="467" y="1416"/>
                  <a:pt x="460" y="1422"/>
                  <a:pt x="460" y="1430"/>
                </a:cubicBezTo>
                <a:cubicBezTo>
                  <a:pt x="460" y="1439"/>
                  <a:pt x="467" y="1445"/>
                  <a:pt x="475" y="1445"/>
                </a:cubicBezTo>
                <a:cubicBezTo>
                  <a:pt x="483" y="1445"/>
                  <a:pt x="490" y="1439"/>
                  <a:pt x="490" y="1430"/>
                </a:cubicBezTo>
                <a:cubicBezTo>
                  <a:pt x="490" y="1422"/>
                  <a:pt x="483" y="1416"/>
                  <a:pt x="475" y="1416"/>
                </a:cubicBezTo>
                <a:close/>
                <a:moveTo>
                  <a:pt x="508" y="0"/>
                </a:moveTo>
                <a:cubicBezTo>
                  <a:pt x="500" y="0"/>
                  <a:pt x="493" y="7"/>
                  <a:pt x="493" y="15"/>
                </a:cubicBezTo>
                <a:cubicBezTo>
                  <a:pt x="493" y="23"/>
                  <a:pt x="500" y="30"/>
                  <a:pt x="508" y="30"/>
                </a:cubicBezTo>
                <a:cubicBezTo>
                  <a:pt x="516" y="30"/>
                  <a:pt x="523" y="23"/>
                  <a:pt x="523" y="15"/>
                </a:cubicBezTo>
                <a:cubicBezTo>
                  <a:pt x="523" y="7"/>
                  <a:pt x="516" y="0"/>
                  <a:pt x="508" y="0"/>
                </a:cubicBezTo>
                <a:close/>
                <a:moveTo>
                  <a:pt x="508" y="33"/>
                </a:moveTo>
                <a:cubicBezTo>
                  <a:pt x="500" y="33"/>
                  <a:pt x="493" y="40"/>
                  <a:pt x="493" y="48"/>
                </a:cubicBezTo>
                <a:cubicBezTo>
                  <a:pt x="493" y="56"/>
                  <a:pt x="500" y="63"/>
                  <a:pt x="508" y="63"/>
                </a:cubicBezTo>
                <a:cubicBezTo>
                  <a:pt x="516" y="63"/>
                  <a:pt x="523" y="56"/>
                  <a:pt x="523" y="48"/>
                </a:cubicBezTo>
                <a:cubicBezTo>
                  <a:pt x="523" y="40"/>
                  <a:pt x="516" y="33"/>
                  <a:pt x="508" y="33"/>
                </a:cubicBezTo>
                <a:close/>
                <a:moveTo>
                  <a:pt x="508" y="66"/>
                </a:moveTo>
                <a:cubicBezTo>
                  <a:pt x="500" y="66"/>
                  <a:pt x="493" y="72"/>
                  <a:pt x="493" y="81"/>
                </a:cubicBezTo>
                <a:cubicBezTo>
                  <a:pt x="493" y="89"/>
                  <a:pt x="500" y="95"/>
                  <a:pt x="508" y="95"/>
                </a:cubicBezTo>
                <a:cubicBezTo>
                  <a:pt x="516" y="95"/>
                  <a:pt x="523" y="89"/>
                  <a:pt x="523" y="81"/>
                </a:cubicBezTo>
                <a:cubicBezTo>
                  <a:pt x="523" y="72"/>
                  <a:pt x="516" y="66"/>
                  <a:pt x="508" y="66"/>
                </a:cubicBezTo>
                <a:close/>
                <a:moveTo>
                  <a:pt x="508" y="99"/>
                </a:moveTo>
                <a:cubicBezTo>
                  <a:pt x="500" y="99"/>
                  <a:pt x="493" y="105"/>
                  <a:pt x="493" y="114"/>
                </a:cubicBezTo>
                <a:cubicBezTo>
                  <a:pt x="493" y="122"/>
                  <a:pt x="500" y="128"/>
                  <a:pt x="508" y="128"/>
                </a:cubicBezTo>
                <a:cubicBezTo>
                  <a:pt x="516" y="128"/>
                  <a:pt x="523" y="122"/>
                  <a:pt x="523" y="114"/>
                </a:cubicBezTo>
                <a:cubicBezTo>
                  <a:pt x="523" y="105"/>
                  <a:pt x="516" y="99"/>
                  <a:pt x="508" y="99"/>
                </a:cubicBezTo>
                <a:close/>
                <a:moveTo>
                  <a:pt x="508" y="132"/>
                </a:moveTo>
                <a:cubicBezTo>
                  <a:pt x="500" y="132"/>
                  <a:pt x="493" y="138"/>
                  <a:pt x="493" y="147"/>
                </a:cubicBezTo>
                <a:cubicBezTo>
                  <a:pt x="493" y="155"/>
                  <a:pt x="500" y="161"/>
                  <a:pt x="508" y="161"/>
                </a:cubicBezTo>
                <a:cubicBezTo>
                  <a:pt x="516" y="161"/>
                  <a:pt x="523" y="155"/>
                  <a:pt x="523" y="147"/>
                </a:cubicBezTo>
                <a:cubicBezTo>
                  <a:pt x="523" y="138"/>
                  <a:pt x="516" y="132"/>
                  <a:pt x="508" y="132"/>
                </a:cubicBezTo>
                <a:close/>
                <a:moveTo>
                  <a:pt x="508" y="165"/>
                </a:moveTo>
                <a:cubicBezTo>
                  <a:pt x="500" y="165"/>
                  <a:pt x="493" y="171"/>
                  <a:pt x="493" y="179"/>
                </a:cubicBezTo>
                <a:cubicBezTo>
                  <a:pt x="493" y="188"/>
                  <a:pt x="500" y="194"/>
                  <a:pt x="508" y="194"/>
                </a:cubicBezTo>
                <a:cubicBezTo>
                  <a:pt x="516" y="194"/>
                  <a:pt x="523" y="188"/>
                  <a:pt x="523" y="179"/>
                </a:cubicBezTo>
                <a:cubicBezTo>
                  <a:pt x="523" y="171"/>
                  <a:pt x="516" y="165"/>
                  <a:pt x="508" y="165"/>
                </a:cubicBezTo>
                <a:close/>
                <a:moveTo>
                  <a:pt x="508" y="198"/>
                </a:moveTo>
                <a:cubicBezTo>
                  <a:pt x="500" y="198"/>
                  <a:pt x="493" y="204"/>
                  <a:pt x="493" y="212"/>
                </a:cubicBezTo>
                <a:cubicBezTo>
                  <a:pt x="493" y="221"/>
                  <a:pt x="500" y="227"/>
                  <a:pt x="508" y="227"/>
                </a:cubicBezTo>
                <a:cubicBezTo>
                  <a:pt x="516" y="227"/>
                  <a:pt x="523" y="221"/>
                  <a:pt x="523" y="212"/>
                </a:cubicBezTo>
                <a:cubicBezTo>
                  <a:pt x="523" y="204"/>
                  <a:pt x="516" y="198"/>
                  <a:pt x="508" y="198"/>
                </a:cubicBezTo>
                <a:close/>
                <a:moveTo>
                  <a:pt x="508" y="230"/>
                </a:moveTo>
                <a:cubicBezTo>
                  <a:pt x="500" y="230"/>
                  <a:pt x="493" y="237"/>
                  <a:pt x="493" y="245"/>
                </a:cubicBezTo>
                <a:cubicBezTo>
                  <a:pt x="493" y="253"/>
                  <a:pt x="500" y="260"/>
                  <a:pt x="508" y="260"/>
                </a:cubicBezTo>
                <a:cubicBezTo>
                  <a:pt x="516" y="260"/>
                  <a:pt x="523" y="253"/>
                  <a:pt x="523" y="245"/>
                </a:cubicBezTo>
                <a:cubicBezTo>
                  <a:pt x="523" y="237"/>
                  <a:pt x="516" y="230"/>
                  <a:pt x="508" y="230"/>
                </a:cubicBezTo>
                <a:close/>
                <a:moveTo>
                  <a:pt x="508" y="263"/>
                </a:moveTo>
                <a:cubicBezTo>
                  <a:pt x="500" y="263"/>
                  <a:pt x="493" y="270"/>
                  <a:pt x="493" y="278"/>
                </a:cubicBezTo>
                <a:cubicBezTo>
                  <a:pt x="493" y="286"/>
                  <a:pt x="500" y="293"/>
                  <a:pt x="508" y="293"/>
                </a:cubicBezTo>
                <a:cubicBezTo>
                  <a:pt x="516" y="293"/>
                  <a:pt x="523" y="286"/>
                  <a:pt x="523" y="278"/>
                </a:cubicBezTo>
                <a:cubicBezTo>
                  <a:pt x="523" y="270"/>
                  <a:pt x="516" y="263"/>
                  <a:pt x="508" y="263"/>
                </a:cubicBezTo>
                <a:close/>
                <a:moveTo>
                  <a:pt x="508" y="296"/>
                </a:moveTo>
                <a:cubicBezTo>
                  <a:pt x="500" y="296"/>
                  <a:pt x="493" y="303"/>
                  <a:pt x="493" y="311"/>
                </a:cubicBezTo>
                <a:cubicBezTo>
                  <a:pt x="493" y="319"/>
                  <a:pt x="500" y="326"/>
                  <a:pt x="508" y="326"/>
                </a:cubicBezTo>
                <a:cubicBezTo>
                  <a:pt x="516" y="326"/>
                  <a:pt x="523" y="319"/>
                  <a:pt x="523" y="311"/>
                </a:cubicBezTo>
                <a:cubicBezTo>
                  <a:pt x="523" y="303"/>
                  <a:pt x="516" y="296"/>
                  <a:pt x="508" y="296"/>
                </a:cubicBezTo>
                <a:close/>
                <a:moveTo>
                  <a:pt x="508" y="329"/>
                </a:moveTo>
                <a:cubicBezTo>
                  <a:pt x="500" y="329"/>
                  <a:pt x="493" y="336"/>
                  <a:pt x="493" y="344"/>
                </a:cubicBezTo>
                <a:cubicBezTo>
                  <a:pt x="493" y="352"/>
                  <a:pt x="500" y="359"/>
                  <a:pt x="508" y="359"/>
                </a:cubicBezTo>
                <a:cubicBezTo>
                  <a:pt x="516" y="359"/>
                  <a:pt x="523" y="352"/>
                  <a:pt x="523" y="344"/>
                </a:cubicBezTo>
                <a:cubicBezTo>
                  <a:pt x="523" y="336"/>
                  <a:pt x="516" y="329"/>
                  <a:pt x="508" y="329"/>
                </a:cubicBezTo>
                <a:close/>
                <a:moveTo>
                  <a:pt x="508" y="362"/>
                </a:moveTo>
                <a:cubicBezTo>
                  <a:pt x="500" y="362"/>
                  <a:pt x="493" y="369"/>
                  <a:pt x="493" y="377"/>
                </a:cubicBezTo>
                <a:cubicBezTo>
                  <a:pt x="493" y="385"/>
                  <a:pt x="500" y="392"/>
                  <a:pt x="508" y="392"/>
                </a:cubicBezTo>
                <a:cubicBezTo>
                  <a:pt x="516" y="392"/>
                  <a:pt x="523" y="385"/>
                  <a:pt x="523" y="377"/>
                </a:cubicBezTo>
                <a:cubicBezTo>
                  <a:pt x="523" y="369"/>
                  <a:pt x="516" y="362"/>
                  <a:pt x="508" y="362"/>
                </a:cubicBezTo>
                <a:close/>
                <a:moveTo>
                  <a:pt x="508" y="395"/>
                </a:moveTo>
                <a:cubicBezTo>
                  <a:pt x="500" y="395"/>
                  <a:pt x="493" y="402"/>
                  <a:pt x="493" y="410"/>
                </a:cubicBezTo>
                <a:cubicBezTo>
                  <a:pt x="493" y="418"/>
                  <a:pt x="500" y="425"/>
                  <a:pt x="508" y="425"/>
                </a:cubicBezTo>
                <a:cubicBezTo>
                  <a:pt x="516" y="425"/>
                  <a:pt x="523" y="418"/>
                  <a:pt x="523" y="410"/>
                </a:cubicBezTo>
                <a:cubicBezTo>
                  <a:pt x="523" y="402"/>
                  <a:pt x="516" y="395"/>
                  <a:pt x="508" y="395"/>
                </a:cubicBezTo>
                <a:close/>
                <a:moveTo>
                  <a:pt x="508" y="428"/>
                </a:moveTo>
                <a:cubicBezTo>
                  <a:pt x="500" y="428"/>
                  <a:pt x="493" y="435"/>
                  <a:pt x="493" y="443"/>
                </a:cubicBezTo>
                <a:cubicBezTo>
                  <a:pt x="493" y="451"/>
                  <a:pt x="500" y="458"/>
                  <a:pt x="508" y="458"/>
                </a:cubicBezTo>
                <a:cubicBezTo>
                  <a:pt x="516" y="458"/>
                  <a:pt x="523" y="451"/>
                  <a:pt x="523" y="443"/>
                </a:cubicBezTo>
                <a:cubicBezTo>
                  <a:pt x="523" y="435"/>
                  <a:pt x="516" y="428"/>
                  <a:pt x="508" y="428"/>
                </a:cubicBezTo>
                <a:close/>
                <a:moveTo>
                  <a:pt x="508" y="461"/>
                </a:moveTo>
                <a:cubicBezTo>
                  <a:pt x="500" y="461"/>
                  <a:pt x="493" y="468"/>
                  <a:pt x="493" y="476"/>
                </a:cubicBezTo>
                <a:cubicBezTo>
                  <a:pt x="493" y="484"/>
                  <a:pt x="500" y="491"/>
                  <a:pt x="508" y="491"/>
                </a:cubicBezTo>
                <a:cubicBezTo>
                  <a:pt x="516" y="491"/>
                  <a:pt x="523" y="484"/>
                  <a:pt x="523" y="476"/>
                </a:cubicBezTo>
                <a:cubicBezTo>
                  <a:pt x="523" y="468"/>
                  <a:pt x="516" y="461"/>
                  <a:pt x="508" y="461"/>
                </a:cubicBezTo>
                <a:close/>
                <a:moveTo>
                  <a:pt x="508" y="494"/>
                </a:moveTo>
                <a:cubicBezTo>
                  <a:pt x="500" y="494"/>
                  <a:pt x="493" y="500"/>
                  <a:pt x="493" y="509"/>
                </a:cubicBezTo>
                <a:cubicBezTo>
                  <a:pt x="493" y="517"/>
                  <a:pt x="500" y="523"/>
                  <a:pt x="508" y="523"/>
                </a:cubicBezTo>
                <a:cubicBezTo>
                  <a:pt x="516" y="523"/>
                  <a:pt x="523" y="517"/>
                  <a:pt x="523" y="509"/>
                </a:cubicBezTo>
                <a:cubicBezTo>
                  <a:pt x="523" y="500"/>
                  <a:pt x="516" y="494"/>
                  <a:pt x="508" y="494"/>
                </a:cubicBezTo>
                <a:close/>
                <a:moveTo>
                  <a:pt x="508" y="527"/>
                </a:moveTo>
                <a:cubicBezTo>
                  <a:pt x="500" y="527"/>
                  <a:pt x="493" y="533"/>
                  <a:pt x="493" y="542"/>
                </a:cubicBezTo>
                <a:cubicBezTo>
                  <a:pt x="493" y="550"/>
                  <a:pt x="500" y="556"/>
                  <a:pt x="508" y="556"/>
                </a:cubicBezTo>
                <a:cubicBezTo>
                  <a:pt x="516" y="556"/>
                  <a:pt x="523" y="550"/>
                  <a:pt x="523" y="542"/>
                </a:cubicBezTo>
                <a:cubicBezTo>
                  <a:pt x="523" y="533"/>
                  <a:pt x="516" y="527"/>
                  <a:pt x="508" y="527"/>
                </a:cubicBezTo>
                <a:close/>
                <a:moveTo>
                  <a:pt x="508" y="560"/>
                </a:moveTo>
                <a:cubicBezTo>
                  <a:pt x="500" y="560"/>
                  <a:pt x="493" y="566"/>
                  <a:pt x="493" y="574"/>
                </a:cubicBezTo>
                <a:cubicBezTo>
                  <a:pt x="493" y="583"/>
                  <a:pt x="500" y="589"/>
                  <a:pt x="508" y="589"/>
                </a:cubicBezTo>
                <a:cubicBezTo>
                  <a:pt x="516" y="589"/>
                  <a:pt x="523" y="583"/>
                  <a:pt x="523" y="574"/>
                </a:cubicBezTo>
                <a:cubicBezTo>
                  <a:pt x="523" y="566"/>
                  <a:pt x="516" y="560"/>
                  <a:pt x="508" y="560"/>
                </a:cubicBezTo>
                <a:close/>
                <a:moveTo>
                  <a:pt x="508" y="593"/>
                </a:moveTo>
                <a:cubicBezTo>
                  <a:pt x="500" y="593"/>
                  <a:pt x="493" y="599"/>
                  <a:pt x="493" y="607"/>
                </a:cubicBezTo>
                <a:cubicBezTo>
                  <a:pt x="493" y="616"/>
                  <a:pt x="500" y="622"/>
                  <a:pt x="508" y="622"/>
                </a:cubicBezTo>
                <a:cubicBezTo>
                  <a:pt x="516" y="622"/>
                  <a:pt x="523" y="616"/>
                  <a:pt x="523" y="607"/>
                </a:cubicBezTo>
                <a:cubicBezTo>
                  <a:pt x="523" y="599"/>
                  <a:pt x="516" y="593"/>
                  <a:pt x="508" y="593"/>
                </a:cubicBezTo>
                <a:close/>
                <a:moveTo>
                  <a:pt x="508" y="625"/>
                </a:moveTo>
                <a:cubicBezTo>
                  <a:pt x="500" y="625"/>
                  <a:pt x="493" y="632"/>
                  <a:pt x="493" y="640"/>
                </a:cubicBezTo>
                <a:cubicBezTo>
                  <a:pt x="493" y="648"/>
                  <a:pt x="500" y="655"/>
                  <a:pt x="508" y="655"/>
                </a:cubicBezTo>
                <a:cubicBezTo>
                  <a:pt x="516" y="655"/>
                  <a:pt x="523" y="648"/>
                  <a:pt x="523" y="640"/>
                </a:cubicBezTo>
                <a:cubicBezTo>
                  <a:pt x="523" y="632"/>
                  <a:pt x="516" y="625"/>
                  <a:pt x="508" y="625"/>
                </a:cubicBezTo>
                <a:close/>
                <a:moveTo>
                  <a:pt x="508" y="658"/>
                </a:moveTo>
                <a:cubicBezTo>
                  <a:pt x="500" y="658"/>
                  <a:pt x="493" y="665"/>
                  <a:pt x="493" y="673"/>
                </a:cubicBezTo>
                <a:cubicBezTo>
                  <a:pt x="493" y="681"/>
                  <a:pt x="500" y="688"/>
                  <a:pt x="508" y="688"/>
                </a:cubicBezTo>
                <a:cubicBezTo>
                  <a:pt x="516" y="688"/>
                  <a:pt x="523" y="681"/>
                  <a:pt x="523" y="673"/>
                </a:cubicBezTo>
                <a:cubicBezTo>
                  <a:pt x="523" y="665"/>
                  <a:pt x="516" y="658"/>
                  <a:pt x="508" y="658"/>
                </a:cubicBezTo>
                <a:close/>
                <a:moveTo>
                  <a:pt x="508" y="691"/>
                </a:moveTo>
                <a:cubicBezTo>
                  <a:pt x="500" y="691"/>
                  <a:pt x="493" y="698"/>
                  <a:pt x="493" y="706"/>
                </a:cubicBezTo>
                <a:cubicBezTo>
                  <a:pt x="493" y="714"/>
                  <a:pt x="500" y="721"/>
                  <a:pt x="508" y="721"/>
                </a:cubicBezTo>
                <a:cubicBezTo>
                  <a:pt x="516" y="721"/>
                  <a:pt x="523" y="714"/>
                  <a:pt x="523" y="706"/>
                </a:cubicBezTo>
                <a:cubicBezTo>
                  <a:pt x="523" y="698"/>
                  <a:pt x="516" y="691"/>
                  <a:pt x="508" y="691"/>
                </a:cubicBezTo>
                <a:close/>
                <a:moveTo>
                  <a:pt x="508" y="724"/>
                </a:moveTo>
                <a:cubicBezTo>
                  <a:pt x="500" y="724"/>
                  <a:pt x="493" y="731"/>
                  <a:pt x="493" y="739"/>
                </a:cubicBezTo>
                <a:cubicBezTo>
                  <a:pt x="493" y="747"/>
                  <a:pt x="500" y="754"/>
                  <a:pt x="508" y="754"/>
                </a:cubicBezTo>
                <a:cubicBezTo>
                  <a:pt x="516" y="754"/>
                  <a:pt x="523" y="747"/>
                  <a:pt x="523" y="739"/>
                </a:cubicBezTo>
                <a:cubicBezTo>
                  <a:pt x="523" y="731"/>
                  <a:pt x="516" y="724"/>
                  <a:pt x="508" y="724"/>
                </a:cubicBezTo>
                <a:close/>
                <a:moveTo>
                  <a:pt x="508" y="757"/>
                </a:moveTo>
                <a:cubicBezTo>
                  <a:pt x="500" y="757"/>
                  <a:pt x="493" y="764"/>
                  <a:pt x="493" y="772"/>
                </a:cubicBezTo>
                <a:cubicBezTo>
                  <a:pt x="493" y="780"/>
                  <a:pt x="500" y="787"/>
                  <a:pt x="508" y="787"/>
                </a:cubicBezTo>
                <a:cubicBezTo>
                  <a:pt x="516" y="787"/>
                  <a:pt x="523" y="780"/>
                  <a:pt x="523" y="772"/>
                </a:cubicBezTo>
                <a:cubicBezTo>
                  <a:pt x="523" y="764"/>
                  <a:pt x="516" y="757"/>
                  <a:pt x="508" y="757"/>
                </a:cubicBezTo>
                <a:close/>
                <a:moveTo>
                  <a:pt x="508" y="790"/>
                </a:moveTo>
                <a:cubicBezTo>
                  <a:pt x="500" y="790"/>
                  <a:pt x="493" y="797"/>
                  <a:pt x="493" y="805"/>
                </a:cubicBezTo>
                <a:cubicBezTo>
                  <a:pt x="493" y="813"/>
                  <a:pt x="500" y="820"/>
                  <a:pt x="508" y="820"/>
                </a:cubicBezTo>
                <a:cubicBezTo>
                  <a:pt x="516" y="820"/>
                  <a:pt x="523" y="813"/>
                  <a:pt x="523" y="805"/>
                </a:cubicBezTo>
                <a:cubicBezTo>
                  <a:pt x="523" y="797"/>
                  <a:pt x="516" y="790"/>
                  <a:pt x="508" y="790"/>
                </a:cubicBezTo>
                <a:close/>
                <a:moveTo>
                  <a:pt x="508" y="823"/>
                </a:moveTo>
                <a:cubicBezTo>
                  <a:pt x="500" y="823"/>
                  <a:pt x="493" y="830"/>
                  <a:pt x="493" y="838"/>
                </a:cubicBezTo>
                <a:cubicBezTo>
                  <a:pt x="493" y="846"/>
                  <a:pt x="500" y="853"/>
                  <a:pt x="508" y="853"/>
                </a:cubicBezTo>
                <a:cubicBezTo>
                  <a:pt x="516" y="853"/>
                  <a:pt x="523" y="846"/>
                  <a:pt x="523" y="838"/>
                </a:cubicBezTo>
                <a:cubicBezTo>
                  <a:pt x="523" y="830"/>
                  <a:pt x="516" y="823"/>
                  <a:pt x="508" y="823"/>
                </a:cubicBezTo>
                <a:close/>
                <a:moveTo>
                  <a:pt x="508" y="856"/>
                </a:moveTo>
                <a:cubicBezTo>
                  <a:pt x="500" y="856"/>
                  <a:pt x="493" y="863"/>
                  <a:pt x="493" y="871"/>
                </a:cubicBezTo>
                <a:cubicBezTo>
                  <a:pt x="493" y="879"/>
                  <a:pt x="500" y="886"/>
                  <a:pt x="508" y="886"/>
                </a:cubicBezTo>
                <a:cubicBezTo>
                  <a:pt x="516" y="886"/>
                  <a:pt x="523" y="879"/>
                  <a:pt x="523" y="871"/>
                </a:cubicBezTo>
                <a:cubicBezTo>
                  <a:pt x="523" y="863"/>
                  <a:pt x="516" y="856"/>
                  <a:pt x="508" y="856"/>
                </a:cubicBezTo>
                <a:close/>
                <a:moveTo>
                  <a:pt x="508" y="889"/>
                </a:moveTo>
                <a:cubicBezTo>
                  <a:pt x="500" y="889"/>
                  <a:pt x="493" y="895"/>
                  <a:pt x="493" y="904"/>
                </a:cubicBezTo>
                <a:cubicBezTo>
                  <a:pt x="493" y="912"/>
                  <a:pt x="500" y="918"/>
                  <a:pt x="508" y="918"/>
                </a:cubicBezTo>
                <a:cubicBezTo>
                  <a:pt x="516" y="918"/>
                  <a:pt x="523" y="912"/>
                  <a:pt x="523" y="904"/>
                </a:cubicBezTo>
                <a:cubicBezTo>
                  <a:pt x="523" y="895"/>
                  <a:pt x="516" y="889"/>
                  <a:pt x="508" y="889"/>
                </a:cubicBezTo>
                <a:close/>
                <a:moveTo>
                  <a:pt x="508" y="922"/>
                </a:moveTo>
                <a:cubicBezTo>
                  <a:pt x="500" y="922"/>
                  <a:pt x="493" y="928"/>
                  <a:pt x="493" y="937"/>
                </a:cubicBezTo>
                <a:cubicBezTo>
                  <a:pt x="493" y="945"/>
                  <a:pt x="500" y="951"/>
                  <a:pt x="508" y="951"/>
                </a:cubicBezTo>
                <a:cubicBezTo>
                  <a:pt x="516" y="951"/>
                  <a:pt x="523" y="945"/>
                  <a:pt x="523" y="937"/>
                </a:cubicBezTo>
                <a:cubicBezTo>
                  <a:pt x="523" y="928"/>
                  <a:pt x="516" y="922"/>
                  <a:pt x="508" y="922"/>
                </a:cubicBezTo>
                <a:close/>
                <a:moveTo>
                  <a:pt x="508" y="955"/>
                </a:moveTo>
                <a:cubicBezTo>
                  <a:pt x="500" y="955"/>
                  <a:pt x="493" y="961"/>
                  <a:pt x="493" y="970"/>
                </a:cubicBezTo>
                <a:cubicBezTo>
                  <a:pt x="493" y="978"/>
                  <a:pt x="500" y="984"/>
                  <a:pt x="508" y="984"/>
                </a:cubicBezTo>
                <a:cubicBezTo>
                  <a:pt x="516" y="984"/>
                  <a:pt x="523" y="978"/>
                  <a:pt x="523" y="970"/>
                </a:cubicBezTo>
                <a:cubicBezTo>
                  <a:pt x="523" y="961"/>
                  <a:pt x="516" y="955"/>
                  <a:pt x="508" y="955"/>
                </a:cubicBezTo>
                <a:close/>
                <a:moveTo>
                  <a:pt x="508" y="988"/>
                </a:moveTo>
                <a:cubicBezTo>
                  <a:pt x="500" y="988"/>
                  <a:pt x="493" y="994"/>
                  <a:pt x="493" y="1002"/>
                </a:cubicBezTo>
                <a:cubicBezTo>
                  <a:pt x="493" y="1011"/>
                  <a:pt x="500" y="1017"/>
                  <a:pt x="508" y="1017"/>
                </a:cubicBezTo>
                <a:cubicBezTo>
                  <a:pt x="516" y="1017"/>
                  <a:pt x="523" y="1011"/>
                  <a:pt x="523" y="1002"/>
                </a:cubicBezTo>
                <a:cubicBezTo>
                  <a:pt x="523" y="994"/>
                  <a:pt x="516" y="988"/>
                  <a:pt x="508" y="988"/>
                </a:cubicBezTo>
                <a:close/>
                <a:moveTo>
                  <a:pt x="508" y="1021"/>
                </a:moveTo>
                <a:cubicBezTo>
                  <a:pt x="500" y="1021"/>
                  <a:pt x="493" y="1027"/>
                  <a:pt x="493" y="1035"/>
                </a:cubicBezTo>
                <a:cubicBezTo>
                  <a:pt x="493" y="1044"/>
                  <a:pt x="500" y="1050"/>
                  <a:pt x="508" y="1050"/>
                </a:cubicBezTo>
                <a:cubicBezTo>
                  <a:pt x="516" y="1050"/>
                  <a:pt x="523" y="1044"/>
                  <a:pt x="523" y="1035"/>
                </a:cubicBezTo>
                <a:cubicBezTo>
                  <a:pt x="523" y="1027"/>
                  <a:pt x="516" y="1021"/>
                  <a:pt x="508" y="1021"/>
                </a:cubicBezTo>
                <a:close/>
                <a:moveTo>
                  <a:pt x="508" y="1053"/>
                </a:moveTo>
                <a:cubicBezTo>
                  <a:pt x="500" y="1053"/>
                  <a:pt x="493" y="1060"/>
                  <a:pt x="493" y="1068"/>
                </a:cubicBezTo>
                <a:cubicBezTo>
                  <a:pt x="493" y="1076"/>
                  <a:pt x="500" y="1083"/>
                  <a:pt x="508" y="1083"/>
                </a:cubicBezTo>
                <a:cubicBezTo>
                  <a:pt x="516" y="1083"/>
                  <a:pt x="523" y="1076"/>
                  <a:pt x="523" y="1068"/>
                </a:cubicBezTo>
                <a:cubicBezTo>
                  <a:pt x="523" y="1060"/>
                  <a:pt x="516" y="1053"/>
                  <a:pt x="508" y="1053"/>
                </a:cubicBezTo>
                <a:close/>
                <a:moveTo>
                  <a:pt x="508" y="1086"/>
                </a:moveTo>
                <a:cubicBezTo>
                  <a:pt x="500" y="1086"/>
                  <a:pt x="493" y="1093"/>
                  <a:pt x="493" y="1101"/>
                </a:cubicBezTo>
                <a:cubicBezTo>
                  <a:pt x="493" y="1109"/>
                  <a:pt x="500" y="1116"/>
                  <a:pt x="508" y="1116"/>
                </a:cubicBezTo>
                <a:cubicBezTo>
                  <a:pt x="516" y="1116"/>
                  <a:pt x="523" y="1109"/>
                  <a:pt x="523" y="1101"/>
                </a:cubicBezTo>
                <a:cubicBezTo>
                  <a:pt x="523" y="1093"/>
                  <a:pt x="516" y="1086"/>
                  <a:pt x="508" y="1086"/>
                </a:cubicBezTo>
                <a:close/>
                <a:moveTo>
                  <a:pt x="508" y="1119"/>
                </a:moveTo>
                <a:cubicBezTo>
                  <a:pt x="500" y="1119"/>
                  <a:pt x="493" y="1126"/>
                  <a:pt x="493" y="1134"/>
                </a:cubicBezTo>
                <a:cubicBezTo>
                  <a:pt x="493" y="1142"/>
                  <a:pt x="500" y="1149"/>
                  <a:pt x="508" y="1149"/>
                </a:cubicBezTo>
                <a:cubicBezTo>
                  <a:pt x="516" y="1149"/>
                  <a:pt x="523" y="1142"/>
                  <a:pt x="523" y="1134"/>
                </a:cubicBezTo>
                <a:cubicBezTo>
                  <a:pt x="523" y="1126"/>
                  <a:pt x="516" y="1119"/>
                  <a:pt x="508" y="1119"/>
                </a:cubicBezTo>
                <a:close/>
                <a:moveTo>
                  <a:pt x="508" y="1152"/>
                </a:moveTo>
                <a:cubicBezTo>
                  <a:pt x="500" y="1152"/>
                  <a:pt x="493" y="1159"/>
                  <a:pt x="493" y="1167"/>
                </a:cubicBezTo>
                <a:cubicBezTo>
                  <a:pt x="493" y="1175"/>
                  <a:pt x="500" y="1182"/>
                  <a:pt x="508" y="1182"/>
                </a:cubicBezTo>
                <a:cubicBezTo>
                  <a:pt x="516" y="1182"/>
                  <a:pt x="523" y="1175"/>
                  <a:pt x="523" y="1167"/>
                </a:cubicBezTo>
                <a:cubicBezTo>
                  <a:pt x="523" y="1159"/>
                  <a:pt x="516" y="1152"/>
                  <a:pt x="508" y="1152"/>
                </a:cubicBezTo>
                <a:close/>
                <a:moveTo>
                  <a:pt x="508" y="1185"/>
                </a:moveTo>
                <a:cubicBezTo>
                  <a:pt x="500" y="1185"/>
                  <a:pt x="493" y="1192"/>
                  <a:pt x="493" y="1200"/>
                </a:cubicBezTo>
                <a:cubicBezTo>
                  <a:pt x="493" y="1208"/>
                  <a:pt x="500" y="1215"/>
                  <a:pt x="508" y="1215"/>
                </a:cubicBezTo>
                <a:cubicBezTo>
                  <a:pt x="516" y="1215"/>
                  <a:pt x="523" y="1208"/>
                  <a:pt x="523" y="1200"/>
                </a:cubicBezTo>
                <a:cubicBezTo>
                  <a:pt x="523" y="1192"/>
                  <a:pt x="516" y="1185"/>
                  <a:pt x="508" y="1185"/>
                </a:cubicBezTo>
                <a:close/>
                <a:moveTo>
                  <a:pt x="508" y="1218"/>
                </a:moveTo>
                <a:cubicBezTo>
                  <a:pt x="500" y="1218"/>
                  <a:pt x="493" y="1225"/>
                  <a:pt x="493" y="1233"/>
                </a:cubicBezTo>
                <a:cubicBezTo>
                  <a:pt x="493" y="1241"/>
                  <a:pt x="500" y="1248"/>
                  <a:pt x="508" y="1248"/>
                </a:cubicBezTo>
                <a:cubicBezTo>
                  <a:pt x="516" y="1248"/>
                  <a:pt x="523" y="1241"/>
                  <a:pt x="523" y="1233"/>
                </a:cubicBezTo>
                <a:cubicBezTo>
                  <a:pt x="523" y="1225"/>
                  <a:pt x="516" y="1218"/>
                  <a:pt x="508" y="1218"/>
                </a:cubicBezTo>
                <a:close/>
                <a:moveTo>
                  <a:pt x="508" y="1251"/>
                </a:moveTo>
                <a:cubicBezTo>
                  <a:pt x="500" y="1251"/>
                  <a:pt x="493" y="1258"/>
                  <a:pt x="493" y="1266"/>
                </a:cubicBezTo>
                <a:cubicBezTo>
                  <a:pt x="493" y="1274"/>
                  <a:pt x="500" y="1281"/>
                  <a:pt x="508" y="1281"/>
                </a:cubicBezTo>
                <a:cubicBezTo>
                  <a:pt x="516" y="1281"/>
                  <a:pt x="523" y="1274"/>
                  <a:pt x="523" y="1266"/>
                </a:cubicBezTo>
                <a:cubicBezTo>
                  <a:pt x="523" y="1258"/>
                  <a:pt x="516" y="1251"/>
                  <a:pt x="508" y="1251"/>
                </a:cubicBezTo>
                <a:close/>
                <a:moveTo>
                  <a:pt x="508" y="1284"/>
                </a:moveTo>
                <a:cubicBezTo>
                  <a:pt x="500" y="1284"/>
                  <a:pt x="493" y="1291"/>
                  <a:pt x="493" y="1299"/>
                </a:cubicBezTo>
                <a:cubicBezTo>
                  <a:pt x="493" y="1307"/>
                  <a:pt x="500" y="1314"/>
                  <a:pt x="508" y="1314"/>
                </a:cubicBezTo>
                <a:cubicBezTo>
                  <a:pt x="516" y="1314"/>
                  <a:pt x="523" y="1307"/>
                  <a:pt x="523" y="1299"/>
                </a:cubicBezTo>
                <a:cubicBezTo>
                  <a:pt x="523" y="1291"/>
                  <a:pt x="516" y="1284"/>
                  <a:pt x="508" y="1284"/>
                </a:cubicBezTo>
                <a:close/>
                <a:moveTo>
                  <a:pt x="508" y="1317"/>
                </a:moveTo>
                <a:cubicBezTo>
                  <a:pt x="500" y="1317"/>
                  <a:pt x="493" y="1323"/>
                  <a:pt x="493" y="1332"/>
                </a:cubicBezTo>
                <a:cubicBezTo>
                  <a:pt x="493" y="1340"/>
                  <a:pt x="500" y="1346"/>
                  <a:pt x="508" y="1346"/>
                </a:cubicBezTo>
                <a:cubicBezTo>
                  <a:pt x="516" y="1346"/>
                  <a:pt x="523" y="1340"/>
                  <a:pt x="523" y="1332"/>
                </a:cubicBezTo>
                <a:cubicBezTo>
                  <a:pt x="523" y="1323"/>
                  <a:pt x="516" y="1317"/>
                  <a:pt x="508" y="1317"/>
                </a:cubicBezTo>
                <a:close/>
                <a:moveTo>
                  <a:pt x="508" y="1350"/>
                </a:moveTo>
                <a:cubicBezTo>
                  <a:pt x="500" y="1350"/>
                  <a:pt x="493" y="1356"/>
                  <a:pt x="493" y="1365"/>
                </a:cubicBezTo>
                <a:cubicBezTo>
                  <a:pt x="493" y="1373"/>
                  <a:pt x="500" y="1379"/>
                  <a:pt x="508" y="1379"/>
                </a:cubicBezTo>
                <a:cubicBezTo>
                  <a:pt x="516" y="1379"/>
                  <a:pt x="523" y="1373"/>
                  <a:pt x="523" y="1365"/>
                </a:cubicBezTo>
                <a:cubicBezTo>
                  <a:pt x="523" y="1356"/>
                  <a:pt x="516" y="1350"/>
                  <a:pt x="508" y="1350"/>
                </a:cubicBezTo>
                <a:close/>
                <a:moveTo>
                  <a:pt x="508" y="1383"/>
                </a:moveTo>
                <a:cubicBezTo>
                  <a:pt x="500" y="1383"/>
                  <a:pt x="493" y="1389"/>
                  <a:pt x="493" y="1397"/>
                </a:cubicBezTo>
                <a:cubicBezTo>
                  <a:pt x="493" y="1406"/>
                  <a:pt x="500" y="1412"/>
                  <a:pt x="508" y="1412"/>
                </a:cubicBezTo>
                <a:cubicBezTo>
                  <a:pt x="516" y="1412"/>
                  <a:pt x="523" y="1406"/>
                  <a:pt x="523" y="1397"/>
                </a:cubicBezTo>
                <a:cubicBezTo>
                  <a:pt x="523" y="1389"/>
                  <a:pt x="516" y="1383"/>
                  <a:pt x="508" y="1383"/>
                </a:cubicBezTo>
                <a:close/>
                <a:moveTo>
                  <a:pt x="508" y="1416"/>
                </a:moveTo>
                <a:cubicBezTo>
                  <a:pt x="500" y="1416"/>
                  <a:pt x="493" y="1422"/>
                  <a:pt x="493" y="1430"/>
                </a:cubicBezTo>
                <a:cubicBezTo>
                  <a:pt x="493" y="1439"/>
                  <a:pt x="500" y="1445"/>
                  <a:pt x="508" y="1445"/>
                </a:cubicBezTo>
                <a:cubicBezTo>
                  <a:pt x="516" y="1445"/>
                  <a:pt x="523" y="1439"/>
                  <a:pt x="523" y="1430"/>
                </a:cubicBezTo>
                <a:cubicBezTo>
                  <a:pt x="523" y="1422"/>
                  <a:pt x="516" y="1416"/>
                  <a:pt x="508" y="1416"/>
                </a:cubicBezTo>
                <a:close/>
                <a:moveTo>
                  <a:pt x="541" y="0"/>
                </a:moveTo>
                <a:cubicBezTo>
                  <a:pt x="532" y="0"/>
                  <a:pt x="526" y="7"/>
                  <a:pt x="526" y="15"/>
                </a:cubicBezTo>
                <a:cubicBezTo>
                  <a:pt x="526" y="23"/>
                  <a:pt x="532" y="30"/>
                  <a:pt x="541" y="30"/>
                </a:cubicBezTo>
                <a:cubicBezTo>
                  <a:pt x="549" y="30"/>
                  <a:pt x="555" y="23"/>
                  <a:pt x="555" y="15"/>
                </a:cubicBezTo>
                <a:cubicBezTo>
                  <a:pt x="555" y="7"/>
                  <a:pt x="549" y="0"/>
                  <a:pt x="541" y="0"/>
                </a:cubicBezTo>
                <a:close/>
                <a:moveTo>
                  <a:pt x="541" y="33"/>
                </a:moveTo>
                <a:cubicBezTo>
                  <a:pt x="532" y="33"/>
                  <a:pt x="526" y="40"/>
                  <a:pt x="526" y="48"/>
                </a:cubicBezTo>
                <a:cubicBezTo>
                  <a:pt x="526" y="56"/>
                  <a:pt x="532" y="63"/>
                  <a:pt x="541" y="63"/>
                </a:cubicBezTo>
                <a:cubicBezTo>
                  <a:pt x="549" y="63"/>
                  <a:pt x="555" y="56"/>
                  <a:pt x="555" y="48"/>
                </a:cubicBezTo>
                <a:cubicBezTo>
                  <a:pt x="555" y="40"/>
                  <a:pt x="549" y="33"/>
                  <a:pt x="541" y="33"/>
                </a:cubicBezTo>
                <a:close/>
                <a:moveTo>
                  <a:pt x="541" y="66"/>
                </a:moveTo>
                <a:cubicBezTo>
                  <a:pt x="532" y="66"/>
                  <a:pt x="526" y="72"/>
                  <a:pt x="526" y="81"/>
                </a:cubicBezTo>
                <a:cubicBezTo>
                  <a:pt x="526" y="89"/>
                  <a:pt x="532" y="95"/>
                  <a:pt x="541" y="95"/>
                </a:cubicBezTo>
                <a:cubicBezTo>
                  <a:pt x="549" y="95"/>
                  <a:pt x="555" y="89"/>
                  <a:pt x="555" y="81"/>
                </a:cubicBezTo>
                <a:cubicBezTo>
                  <a:pt x="555" y="72"/>
                  <a:pt x="549" y="66"/>
                  <a:pt x="541" y="66"/>
                </a:cubicBezTo>
                <a:close/>
                <a:moveTo>
                  <a:pt x="541" y="99"/>
                </a:moveTo>
                <a:cubicBezTo>
                  <a:pt x="532" y="99"/>
                  <a:pt x="526" y="105"/>
                  <a:pt x="526" y="114"/>
                </a:cubicBezTo>
                <a:cubicBezTo>
                  <a:pt x="526" y="122"/>
                  <a:pt x="532" y="128"/>
                  <a:pt x="541" y="128"/>
                </a:cubicBezTo>
                <a:cubicBezTo>
                  <a:pt x="549" y="128"/>
                  <a:pt x="555" y="122"/>
                  <a:pt x="555" y="114"/>
                </a:cubicBezTo>
                <a:cubicBezTo>
                  <a:pt x="555" y="105"/>
                  <a:pt x="549" y="99"/>
                  <a:pt x="541" y="99"/>
                </a:cubicBezTo>
                <a:close/>
                <a:moveTo>
                  <a:pt x="541" y="132"/>
                </a:moveTo>
                <a:cubicBezTo>
                  <a:pt x="532" y="132"/>
                  <a:pt x="526" y="138"/>
                  <a:pt x="526" y="147"/>
                </a:cubicBezTo>
                <a:cubicBezTo>
                  <a:pt x="526" y="155"/>
                  <a:pt x="532" y="161"/>
                  <a:pt x="541" y="161"/>
                </a:cubicBezTo>
                <a:cubicBezTo>
                  <a:pt x="549" y="161"/>
                  <a:pt x="555" y="155"/>
                  <a:pt x="555" y="147"/>
                </a:cubicBezTo>
                <a:cubicBezTo>
                  <a:pt x="555" y="138"/>
                  <a:pt x="549" y="132"/>
                  <a:pt x="541" y="132"/>
                </a:cubicBezTo>
                <a:close/>
                <a:moveTo>
                  <a:pt x="541" y="165"/>
                </a:moveTo>
                <a:cubicBezTo>
                  <a:pt x="532" y="165"/>
                  <a:pt x="526" y="171"/>
                  <a:pt x="526" y="179"/>
                </a:cubicBezTo>
                <a:cubicBezTo>
                  <a:pt x="526" y="188"/>
                  <a:pt x="532" y="194"/>
                  <a:pt x="541" y="194"/>
                </a:cubicBezTo>
                <a:cubicBezTo>
                  <a:pt x="549" y="194"/>
                  <a:pt x="555" y="188"/>
                  <a:pt x="555" y="179"/>
                </a:cubicBezTo>
                <a:cubicBezTo>
                  <a:pt x="555" y="171"/>
                  <a:pt x="549" y="165"/>
                  <a:pt x="541" y="165"/>
                </a:cubicBezTo>
                <a:close/>
                <a:moveTo>
                  <a:pt x="541" y="198"/>
                </a:moveTo>
                <a:cubicBezTo>
                  <a:pt x="532" y="198"/>
                  <a:pt x="526" y="204"/>
                  <a:pt x="526" y="212"/>
                </a:cubicBezTo>
                <a:cubicBezTo>
                  <a:pt x="526" y="221"/>
                  <a:pt x="532" y="227"/>
                  <a:pt x="541" y="227"/>
                </a:cubicBezTo>
                <a:cubicBezTo>
                  <a:pt x="549" y="227"/>
                  <a:pt x="555" y="221"/>
                  <a:pt x="555" y="212"/>
                </a:cubicBezTo>
                <a:cubicBezTo>
                  <a:pt x="555" y="204"/>
                  <a:pt x="549" y="198"/>
                  <a:pt x="541" y="198"/>
                </a:cubicBezTo>
                <a:close/>
                <a:moveTo>
                  <a:pt x="541" y="230"/>
                </a:moveTo>
                <a:cubicBezTo>
                  <a:pt x="532" y="230"/>
                  <a:pt x="526" y="237"/>
                  <a:pt x="526" y="245"/>
                </a:cubicBezTo>
                <a:cubicBezTo>
                  <a:pt x="526" y="253"/>
                  <a:pt x="532" y="260"/>
                  <a:pt x="541" y="260"/>
                </a:cubicBezTo>
                <a:cubicBezTo>
                  <a:pt x="549" y="260"/>
                  <a:pt x="555" y="253"/>
                  <a:pt x="555" y="245"/>
                </a:cubicBezTo>
                <a:cubicBezTo>
                  <a:pt x="555" y="237"/>
                  <a:pt x="549" y="230"/>
                  <a:pt x="541" y="230"/>
                </a:cubicBezTo>
                <a:close/>
                <a:moveTo>
                  <a:pt x="541" y="263"/>
                </a:moveTo>
                <a:cubicBezTo>
                  <a:pt x="532" y="263"/>
                  <a:pt x="526" y="270"/>
                  <a:pt x="526" y="278"/>
                </a:cubicBezTo>
                <a:cubicBezTo>
                  <a:pt x="526" y="286"/>
                  <a:pt x="532" y="293"/>
                  <a:pt x="541" y="293"/>
                </a:cubicBezTo>
                <a:cubicBezTo>
                  <a:pt x="549" y="293"/>
                  <a:pt x="555" y="286"/>
                  <a:pt x="555" y="278"/>
                </a:cubicBezTo>
                <a:cubicBezTo>
                  <a:pt x="555" y="270"/>
                  <a:pt x="549" y="263"/>
                  <a:pt x="541" y="263"/>
                </a:cubicBezTo>
                <a:close/>
                <a:moveTo>
                  <a:pt x="541" y="296"/>
                </a:moveTo>
                <a:cubicBezTo>
                  <a:pt x="532" y="296"/>
                  <a:pt x="526" y="303"/>
                  <a:pt x="526" y="311"/>
                </a:cubicBezTo>
                <a:cubicBezTo>
                  <a:pt x="526" y="319"/>
                  <a:pt x="532" y="326"/>
                  <a:pt x="541" y="326"/>
                </a:cubicBezTo>
                <a:cubicBezTo>
                  <a:pt x="549" y="326"/>
                  <a:pt x="555" y="319"/>
                  <a:pt x="555" y="311"/>
                </a:cubicBezTo>
                <a:cubicBezTo>
                  <a:pt x="555" y="303"/>
                  <a:pt x="549" y="296"/>
                  <a:pt x="541" y="296"/>
                </a:cubicBezTo>
                <a:close/>
                <a:moveTo>
                  <a:pt x="541" y="329"/>
                </a:moveTo>
                <a:cubicBezTo>
                  <a:pt x="532" y="329"/>
                  <a:pt x="526" y="336"/>
                  <a:pt x="526" y="344"/>
                </a:cubicBezTo>
                <a:cubicBezTo>
                  <a:pt x="526" y="352"/>
                  <a:pt x="532" y="359"/>
                  <a:pt x="541" y="359"/>
                </a:cubicBezTo>
                <a:cubicBezTo>
                  <a:pt x="549" y="359"/>
                  <a:pt x="555" y="352"/>
                  <a:pt x="555" y="344"/>
                </a:cubicBezTo>
                <a:cubicBezTo>
                  <a:pt x="555" y="336"/>
                  <a:pt x="549" y="329"/>
                  <a:pt x="541" y="329"/>
                </a:cubicBezTo>
                <a:close/>
                <a:moveTo>
                  <a:pt x="541" y="362"/>
                </a:moveTo>
                <a:cubicBezTo>
                  <a:pt x="532" y="362"/>
                  <a:pt x="526" y="369"/>
                  <a:pt x="526" y="377"/>
                </a:cubicBezTo>
                <a:cubicBezTo>
                  <a:pt x="526" y="385"/>
                  <a:pt x="532" y="392"/>
                  <a:pt x="541" y="392"/>
                </a:cubicBezTo>
                <a:cubicBezTo>
                  <a:pt x="549" y="392"/>
                  <a:pt x="555" y="385"/>
                  <a:pt x="555" y="377"/>
                </a:cubicBezTo>
                <a:cubicBezTo>
                  <a:pt x="555" y="369"/>
                  <a:pt x="549" y="362"/>
                  <a:pt x="541" y="362"/>
                </a:cubicBezTo>
                <a:close/>
                <a:moveTo>
                  <a:pt x="541" y="395"/>
                </a:moveTo>
                <a:cubicBezTo>
                  <a:pt x="532" y="395"/>
                  <a:pt x="526" y="402"/>
                  <a:pt x="526" y="410"/>
                </a:cubicBezTo>
                <a:cubicBezTo>
                  <a:pt x="526" y="418"/>
                  <a:pt x="532" y="425"/>
                  <a:pt x="541" y="425"/>
                </a:cubicBezTo>
                <a:cubicBezTo>
                  <a:pt x="549" y="425"/>
                  <a:pt x="555" y="418"/>
                  <a:pt x="555" y="410"/>
                </a:cubicBezTo>
                <a:cubicBezTo>
                  <a:pt x="555" y="402"/>
                  <a:pt x="549" y="395"/>
                  <a:pt x="541" y="395"/>
                </a:cubicBezTo>
                <a:close/>
                <a:moveTo>
                  <a:pt x="541" y="428"/>
                </a:moveTo>
                <a:cubicBezTo>
                  <a:pt x="532" y="428"/>
                  <a:pt x="526" y="435"/>
                  <a:pt x="526" y="443"/>
                </a:cubicBezTo>
                <a:cubicBezTo>
                  <a:pt x="526" y="451"/>
                  <a:pt x="532" y="458"/>
                  <a:pt x="541" y="458"/>
                </a:cubicBezTo>
                <a:cubicBezTo>
                  <a:pt x="549" y="458"/>
                  <a:pt x="555" y="451"/>
                  <a:pt x="555" y="443"/>
                </a:cubicBezTo>
                <a:cubicBezTo>
                  <a:pt x="555" y="435"/>
                  <a:pt x="549" y="428"/>
                  <a:pt x="541" y="428"/>
                </a:cubicBezTo>
                <a:close/>
                <a:moveTo>
                  <a:pt x="541" y="461"/>
                </a:moveTo>
                <a:cubicBezTo>
                  <a:pt x="532" y="461"/>
                  <a:pt x="526" y="468"/>
                  <a:pt x="526" y="476"/>
                </a:cubicBezTo>
                <a:cubicBezTo>
                  <a:pt x="526" y="484"/>
                  <a:pt x="532" y="491"/>
                  <a:pt x="541" y="491"/>
                </a:cubicBezTo>
                <a:cubicBezTo>
                  <a:pt x="549" y="491"/>
                  <a:pt x="555" y="484"/>
                  <a:pt x="555" y="476"/>
                </a:cubicBezTo>
                <a:cubicBezTo>
                  <a:pt x="555" y="468"/>
                  <a:pt x="549" y="461"/>
                  <a:pt x="541" y="461"/>
                </a:cubicBezTo>
                <a:close/>
                <a:moveTo>
                  <a:pt x="541" y="494"/>
                </a:moveTo>
                <a:cubicBezTo>
                  <a:pt x="532" y="494"/>
                  <a:pt x="526" y="500"/>
                  <a:pt x="526" y="509"/>
                </a:cubicBezTo>
                <a:cubicBezTo>
                  <a:pt x="526" y="517"/>
                  <a:pt x="532" y="523"/>
                  <a:pt x="541" y="523"/>
                </a:cubicBezTo>
                <a:cubicBezTo>
                  <a:pt x="549" y="523"/>
                  <a:pt x="555" y="517"/>
                  <a:pt x="555" y="509"/>
                </a:cubicBezTo>
                <a:cubicBezTo>
                  <a:pt x="555" y="500"/>
                  <a:pt x="549" y="494"/>
                  <a:pt x="541" y="494"/>
                </a:cubicBezTo>
                <a:close/>
                <a:moveTo>
                  <a:pt x="541" y="527"/>
                </a:moveTo>
                <a:cubicBezTo>
                  <a:pt x="532" y="527"/>
                  <a:pt x="526" y="533"/>
                  <a:pt x="526" y="542"/>
                </a:cubicBezTo>
                <a:cubicBezTo>
                  <a:pt x="526" y="550"/>
                  <a:pt x="532" y="556"/>
                  <a:pt x="541" y="556"/>
                </a:cubicBezTo>
                <a:cubicBezTo>
                  <a:pt x="549" y="556"/>
                  <a:pt x="555" y="550"/>
                  <a:pt x="555" y="542"/>
                </a:cubicBezTo>
                <a:cubicBezTo>
                  <a:pt x="555" y="533"/>
                  <a:pt x="549" y="527"/>
                  <a:pt x="541" y="527"/>
                </a:cubicBezTo>
                <a:close/>
                <a:moveTo>
                  <a:pt x="541" y="560"/>
                </a:moveTo>
                <a:cubicBezTo>
                  <a:pt x="532" y="560"/>
                  <a:pt x="526" y="566"/>
                  <a:pt x="526" y="574"/>
                </a:cubicBezTo>
                <a:cubicBezTo>
                  <a:pt x="526" y="583"/>
                  <a:pt x="532" y="589"/>
                  <a:pt x="541" y="589"/>
                </a:cubicBezTo>
                <a:cubicBezTo>
                  <a:pt x="549" y="589"/>
                  <a:pt x="555" y="583"/>
                  <a:pt x="555" y="574"/>
                </a:cubicBezTo>
                <a:cubicBezTo>
                  <a:pt x="555" y="566"/>
                  <a:pt x="549" y="560"/>
                  <a:pt x="541" y="560"/>
                </a:cubicBezTo>
                <a:close/>
                <a:moveTo>
                  <a:pt x="541" y="593"/>
                </a:moveTo>
                <a:cubicBezTo>
                  <a:pt x="532" y="593"/>
                  <a:pt x="526" y="599"/>
                  <a:pt x="526" y="607"/>
                </a:cubicBezTo>
                <a:cubicBezTo>
                  <a:pt x="526" y="616"/>
                  <a:pt x="532" y="622"/>
                  <a:pt x="541" y="622"/>
                </a:cubicBezTo>
                <a:cubicBezTo>
                  <a:pt x="549" y="622"/>
                  <a:pt x="555" y="616"/>
                  <a:pt x="555" y="607"/>
                </a:cubicBezTo>
                <a:cubicBezTo>
                  <a:pt x="555" y="599"/>
                  <a:pt x="549" y="593"/>
                  <a:pt x="541" y="593"/>
                </a:cubicBezTo>
                <a:close/>
                <a:moveTo>
                  <a:pt x="541" y="625"/>
                </a:moveTo>
                <a:cubicBezTo>
                  <a:pt x="532" y="625"/>
                  <a:pt x="526" y="632"/>
                  <a:pt x="526" y="640"/>
                </a:cubicBezTo>
                <a:cubicBezTo>
                  <a:pt x="526" y="648"/>
                  <a:pt x="532" y="655"/>
                  <a:pt x="541" y="655"/>
                </a:cubicBezTo>
                <a:cubicBezTo>
                  <a:pt x="549" y="655"/>
                  <a:pt x="555" y="648"/>
                  <a:pt x="555" y="640"/>
                </a:cubicBezTo>
                <a:cubicBezTo>
                  <a:pt x="555" y="632"/>
                  <a:pt x="549" y="625"/>
                  <a:pt x="541" y="625"/>
                </a:cubicBezTo>
                <a:close/>
                <a:moveTo>
                  <a:pt x="541" y="658"/>
                </a:moveTo>
                <a:cubicBezTo>
                  <a:pt x="532" y="658"/>
                  <a:pt x="526" y="665"/>
                  <a:pt x="526" y="673"/>
                </a:cubicBezTo>
                <a:cubicBezTo>
                  <a:pt x="526" y="681"/>
                  <a:pt x="532" y="688"/>
                  <a:pt x="541" y="688"/>
                </a:cubicBezTo>
                <a:cubicBezTo>
                  <a:pt x="549" y="688"/>
                  <a:pt x="555" y="681"/>
                  <a:pt x="555" y="673"/>
                </a:cubicBezTo>
                <a:cubicBezTo>
                  <a:pt x="555" y="665"/>
                  <a:pt x="549" y="658"/>
                  <a:pt x="541" y="658"/>
                </a:cubicBezTo>
                <a:close/>
                <a:moveTo>
                  <a:pt x="541" y="691"/>
                </a:moveTo>
                <a:cubicBezTo>
                  <a:pt x="532" y="691"/>
                  <a:pt x="526" y="698"/>
                  <a:pt x="526" y="706"/>
                </a:cubicBezTo>
                <a:cubicBezTo>
                  <a:pt x="526" y="714"/>
                  <a:pt x="532" y="721"/>
                  <a:pt x="541" y="721"/>
                </a:cubicBezTo>
                <a:cubicBezTo>
                  <a:pt x="549" y="721"/>
                  <a:pt x="555" y="714"/>
                  <a:pt x="555" y="706"/>
                </a:cubicBezTo>
                <a:cubicBezTo>
                  <a:pt x="555" y="698"/>
                  <a:pt x="549" y="691"/>
                  <a:pt x="541" y="691"/>
                </a:cubicBezTo>
                <a:close/>
                <a:moveTo>
                  <a:pt x="541" y="724"/>
                </a:moveTo>
                <a:cubicBezTo>
                  <a:pt x="532" y="724"/>
                  <a:pt x="526" y="731"/>
                  <a:pt x="526" y="739"/>
                </a:cubicBezTo>
                <a:cubicBezTo>
                  <a:pt x="526" y="747"/>
                  <a:pt x="532" y="754"/>
                  <a:pt x="541" y="754"/>
                </a:cubicBezTo>
                <a:cubicBezTo>
                  <a:pt x="549" y="754"/>
                  <a:pt x="555" y="747"/>
                  <a:pt x="555" y="739"/>
                </a:cubicBezTo>
                <a:cubicBezTo>
                  <a:pt x="555" y="731"/>
                  <a:pt x="549" y="724"/>
                  <a:pt x="541" y="724"/>
                </a:cubicBezTo>
                <a:close/>
                <a:moveTo>
                  <a:pt x="541" y="757"/>
                </a:moveTo>
                <a:cubicBezTo>
                  <a:pt x="532" y="757"/>
                  <a:pt x="526" y="764"/>
                  <a:pt x="526" y="772"/>
                </a:cubicBezTo>
                <a:cubicBezTo>
                  <a:pt x="526" y="780"/>
                  <a:pt x="532" y="787"/>
                  <a:pt x="541" y="787"/>
                </a:cubicBezTo>
                <a:cubicBezTo>
                  <a:pt x="549" y="787"/>
                  <a:pt x="555" y="780"/>
                  <a:pt x="555" y="772"/>
                </a:cubicBezTo>
                <a:cubicBezTo>
                  <a:pt x="555" y="764"/>
                  <a:pt x="549" y="757"/>
                  <a:pt x="541" y="757"/>
                </a:cubicBezTo>
                <a:close/>
                <a:moveTo>
                  <a:pt x="541" y="790"/>
                </a:moveTo>
                <a:cubicBezTo>
                  <a:pt x="532" y="790"/>
                  <a:pt x="526" y="797"/>
                  <a:pt x="526" y="805"/>
                </a:cubicBezTo>
                <a:cubicBezTo>
                  <a:pt x="526" y="813"/>
                  <a:pt x="532" y="820"/>
                  <a:pt x="541" y="820"/>
                </a:cubicBezTo>
                <a:cubicBezTo>
                  <a:pt x="549" y="820"/>
                  <a:pt x="555" y="813"/>
                  <a:pt x="555" y="805"/>
                </a:cubicBezTo>
                <a:cubicBezTo>
                  <a:pt x="555" y="797"/>
                  <a:pt x="549" y="790"/>
                  <a:pt x="541" y="790"/>
                </a:cubicBezTo>
                <a:close/>
                <a:moveTo>
                  <a:pt x="541" y="823"/>
                </a:moveTo>
                <a:cubicBezTo>
                  <a:pt x="532" y="823"/>
                  <a:pt x="526" y="830"/>
                  <a:pt x="526" y="838"/>
                </a:cubicBezTo>
                <a:cubicBezTo>
                  <a:pt x="526" y="846"/>
                  <a:pt x="532" y="853"/>
                  <a:pt x="541" y="853"/>
                </a:cubicBezTo>
                <a:cubicBezTo>
                  <a:pt x="549" y="853"/>
                  <a:pt x="555" y="846"/>
                  <a:pt x="555" y="838"/>
                </a:cubicBezTo>
                <a:cubicBezTo>
                  <a:pt x="555" y="830"/>
                  <a:pt x="549" y="823"/>
                  <a:pt x="541" y="823"/>
                </a:cubicBezTo>
                <a:close/>
                <a:moveTo>
                  <a:pt x="541" y="856"/>
                </a:moveTo>
                <a:cubicBezTo>
                  <a:pt x="532" y="856"/>
                  <a:pt x="526" y="863"/>
                  <a:pt x="526" y="871"/>
                </a:cubicBezTo>
                <a:cubicBezTo>
                  <a:pt x="526" y="879"/>
                  <a:pt x="532" y="886"/>
                  <a:pt x="541" y="886"/>
                </a:cubicBezTo>
                <a:cubicBezTo>
                  <a:pt x="549" y="886"/>
                  <a:pt x="555" y="879"/>
                  <a:pt x="555" y="871"/>
                </a:cubicBezTo>
                <a:cubicBezTo>
                  <a:pt x="555" y="863"/>
                  <a:pt x="549" y="856"/>
                  <a:pt x="541" y="856"/>
                </a:cubicBezTo>
                <a:close/>
                <a:moveTo>
                  <a:pt x="541" y="889"/>
                </a:moveTo>
                <a:cubicBezTo>
                  <a:pt x="532" y="889"/>
                  <a:pt x="526" y="895"/>
                  <a:pt x="526" y="904"/>
                </a:cubicBezTo>
                <a:cubicBezTo>
                  <a:pt x="526" y="912"/>
                  <a:pt x="532" y="918"/>
                  <a:pt x="541" y="918"/>
                </a:cubicBezTo>
                <a:cubicBezTo>
                  <a:pt x="549" y="918"/>
                  <a:pt x="555" y="912"/>
                  <a:pt x="555" y="904"/>
                </a:cubicBezTo>
                <a:cubicBezTo>
                  <a:pt x="555" y="895"/>
                  <a:pt x="549" y="889"/>
                  <a:pt x="541" y="889"/>
                </a:cubicBezTo>
                <a:close/>
                <a:moveTo>
                  <a:pt x="541" y="922"/>
                </a:moveTo>
                <a:cubicBezTo>
                  <a:pt x="532" y="922"/>
                  <a:pt x="526" y="928"/>
                  <a:pt x="526" y="937"/>
                </a:cubicBezTo>
                <a:cubicBezTo>
                  <a:pt x="526" y="945"/>
                  <a:pt x="532" y="951"/>
                  <a:pt x="541" y="951"/>
                </a:cubicBezTo>
                <a:cubicBezTo>
                  <a:pt x="549" y="951"/>
                  <a:pt x="555" y="945"/>
                  <a:pt x="555" y="937"/>
                </a:cubicBezTo>
                <a:cubicBezTo>
                  <a:pt x="555" y="928"/>
                  <a:pt x="549" y="922"/>
                  <a:pt x="541" y="922"/>
                </a:cubicBezTo>
                <a:close/>
                <a:moveTo>
                  <a:pt x="541" y="955"/>
                </a:moveTo>
                <a:cubicBezTo>
                  <a:pt x="532" y="955"/>
                  <a:pt x="526" y="961"/>
                  <a:pt x="526" y="970"/>
                </a:cubicBezTo>
                <a:cubicBezTo>
                  <a:pt x="526" y="978"/>
                  <a:pt x="532" y="984"/>
                  <a:pt x="541" y="984"/>
                </a:cubicBezTo>
                <a:cubicBezTo>
                  <a:pt x="549" y="984"/>
                  <a:pt x="555" y="978"/>
                  <a:pt x="555" y="970"/>
                </a:cubicBezTo>
                <a:cubicBezTo>
                  <a:pt x="555" y="961"/>
                  <a:pt x="549" y="955"/>
                  <a:pt x="541" y="955"/>
                </a:cubicBezTo>
                <a:close/>
                <a:moveTo>
                  <a:pt x="541" y="988"/>
                </a:moveTo>
                <a:cubicBezTo>
                  <a:pt x="532" y="988"/>
                  <a:pt x="526" y="994"/>
                  <a:pt x="526" y="1002"/>
                </a:cubicBezTo>
                <a:cubicBezTo>
                  <a:pt x="526" y="1011"/>
                  <a:pt x="532" y="1017"/>
                  <a:pt x="541" y="1017"/>
                </a:cubicBezTo>
                <a:cubicBezTo>
                  <a:pt x="549" y="1017"/>
                  <a:pt x="555" y="1011"/>
                  <a:pt x="555" y="1002"/>
                </a:cubicBezTo>
                <a:cubicBezTo>
                  <a:pt x="555" y="994"/>
                  <a:pt x="549" y="988"/>
                  <a:pt x="541" y="988"/>
                </a:cubicBezTo>
                <a:close/>
                <a:moveTo>
                  <a:pt x="541" y="1021"/>
                </a:moveTo>
                <a:cubicBezTo>
                  <a:pt x="532" y="1021"/>
                  <a:pt x="526" y="1027"/>
                  <a:pt x="526" y="1035"/>
                </a:cubicBezTo>
                <a:cubicBezTo>
                  <a:pt x="526" y="1044"/>
                  <a:pt x="532" y="1050"/>
                  <a:pt x="541" y="1050"/>
                </a:cubicBezTo>
                <a:cubicBezTo>
                  <a:pt x="549" y="1050"/>
                  <a:pt x="555" y="1044"/>
                  <a:pt x="555" y="1035"/>
                </a:cubicBezTo>
                <a:cubicBezTo>
                  <a:pt x="555" y="1027"/>
                  <a:pt x="549" y="1021"/>
                  <a:pt x="541" y="1021"/>
                </a:cubicBezTo>
                <a:close/>
                <a:moveTo>
                  <a:pt x="541" y="1053"/>
                </a:moveTo>
                <a:cubicBezTo>
                  <a:pt x="532" y="1053"/>
                  <a:pt x="526" y="1060"/>
                  <a:pt x="526" y="1068"/>
                </a:cubicBezTo>
                <a:cubicBezTo>
                  <a:pt x="526" y="1076"/>
                  <a:pt x="532" y="1083"/>
                  <a:pt x="541" y="1083"/>
                </a:cubicBezTo>
                <a:cubicBezTo>
                  <a:pt x="549" y="1083"/>
                  <a:pt x="555" y="1076"/>
                  <a:pt x="555" y="1068"/>
                </a:cubicBezTo>
                <a:cubicBezTo>
                  <a:pt x="555" y="1060"/>
                  <a:pt x="549" y="1053"/>
                  <a:pt x="541" y="1053"/>
                </a:cubicBezTo>
                <a:close/>
                <a:moveTo>
                  <a:pt x="541" y="1086"/>
                </a:moveTo>
                <a:cubicBezTo>
                  <a:pt x="532" y="1086"/>
                  <a:pt x="526" y="1093"/>
                  <a:pt x="526" y="1101"/>
                </a:cubicBezTo>
                <a:cubicBezTo>
                  <a:pt x="526" y="1109"/>
                  <a:pt x="532" y="1116"/>
                  <a:pt x="541" y="1116"/>
                </a:cubicBezTo>
                <a:cubicBezTo>
                  <a:pt x="549" y="1116"/>
                  <a:pt x="555" y="1109"/>
                  <a:pt x="555" y="1101"/>
                </a:cubicBezTo>
                <a:cubicBezTo>
                  <a:pt x="555" y="1093"/>
                  <a:pt x="549" y="1086"/>
                  <a:pt x="541" y="1086"/>
                </a:cubicBezTo>
                <a:close/>
                <a:moveTo>
                  <a:pt x="541" y="1119"/>
                </a:moveTo>
                <a:cubicBezTo>
                  <a:pt x="532" y="1119"/>
                  <a:pt x="526" y="1126"/>
                  <a:pt x="526" y="1134"/>
                </a:cubicBezTo>
                <a:cubicBezTo>
                  <a:pt x="526" y="1142"/>
                  <a:pt x="532" y="1149"/>
                  <a:pt x="541" y="1149"/>
                </a:cubicBezTo>
                <a:cubicBezTo>
                  <a:pt x="549" y="1149"/>
                  <a:pt x="555" y="1142"/>
                  <a:pt x="555" y="1134"/>
                </a:cubicBezTo>
                <a:cubicBezTo>
                  <a:pt x="555" y="1126"/>
                  <a:pt x="549" y="1119"/>
                  <a:pt x="541" y="1119"/>
                </a:cubicBezTo>
                <a:close/>
                <a:moveTo>
                  <a:pt x="541" y="1152"/>
                </a:moveTo>
                <a:cubicBezTo>
                  <a:pt x="532" y="1152"/>
                  <a:pt x="526" y="1159"/>
                  <a:pt x="526" y="1167"/>
                </a:cubicBezTo>
                <a:cubicBezTo>
                  <a:pt x="526" y="1175"/>
                  <a:pt x="532" y="1182"/>
                  <a:pt x="541" y="1182"/>
                </a:cubicBezTo>
                <a:cubicBezTo>
                  <a:pt x="549" y="1182"/>
                  <a:pt x="555" y="1175"/>
                  <a:pt x="555" y="1167"/>
                </a:cubicBezTo>
                <a:cubicBezTo>
                  <a:pt x="555" y="1159"/>
                  <a:pt x="549" y="1152"/>
                  <a:pt x="541" y="1152"/>
                </a:cubicBezTo>
                <a:close/>
                <a:moveTo>
                  <a:pt x="541" y="1185"/>
                </a:moveTo>
                <a:cubicBezTo>
                  <a:pt x="532" y="1185"/>
                  <a:pt x="526" y="1192"/>
                  <a:pt x="526" y="1200"/>
                </a:cubicBezTo>
                <a:cubicBezTo>
                  <a:pt x="526" y="1208"/>
                  <a:pt x="532" y="1215"/>
                  <a:pt x="541" y="1215"/>
                </a:cubicBezTo>
                <a:cubicBezTo>
                  <a:pt x="549" y="1215"/>
                  <a:pt x="555" y="1208"/>
                  <a:pt x="555" y="1200"/>
                </a:cubicBezTo>
                <a:cubicBezTo>
                  <a:pt x="555" y="1192"/>
                  <a:pt x="549" y="1185"/>
                  <a:pt x="541" y="1185"/>
                </a:cubicBezTo>
                <a:close/>
                <a:moveTo>
                  <a:pt x="541" y="1218"/>
                </a:moveTo>
                <a:cubicBezTo>
                  <a:pt x="532" y="1218"/>
                  <a:pt x="526" y="1225"/>
                  <a:pt x="526" y="1233"/>
                </a:cubicBezTo>
                <a:cubicBezTo>
                  <a:pt x="526" y="1241"/>
                  <a:pt x="532" y="1248"/>
                  <a:pt x="541" y="1248"/>
                </a:cubicBezTo>
                <a:cubicBezTo>
                  <a:pt x="549" y="1248"/>
                  <a:pt x="555" y="1241"/>
                  <a:pt x="555" y="1233"/>
                </a:cubicBezTo>
                <a:cubicBezTo>
                  <a:pt x="555" y="1225"/>
                  <a:pt x="549" y="1218"/>
                  <a:pt x="541" y="1218"/>
                </a:cubicBezTo>
                <a:close/>
                <a:moveTo>
                  <a:pt x="541" y="1251"/>
                </a:moveTo>
                <a:cubicBezTo>
                  <a:pt x="532" y="1251"/>
                  <a:pt x="526" y="1258"/>
                  <a:pt x="526" y="1266"/>
                </a:cubicBezTo>
                <a:cubicBezTo>
                  <a:pt x="526" y="1274"/>
                  <a:pt x="532" y="1281"/>
                  <a:pt x="541" y="1281"/>
                </a:cubicBezTo>
                <a:cubicBezTo>
                  <a:pt x="549" y="1281"/>
                  <a:pt x="555" y="1274"/>
                  <a:pt x="555" y="1266"/>
                </a:cubicBezTo>
                <a:cubicBezTo>
                  <a:pt x="555" y="1258"/>
                  <a:pt x="549" y="1251"/>
                  <a:pt x="541" y="1251"/>
                </a:cubicBezTo>
                <a:close/>
                <a:moveTo>
                  <a:pt x="541" y="1284"/>
                </a:moveTo>
                <a:cubicBezTo>
                  <a:pt x="532" y="1284"/>
                  <a:pt x="526" y="1291"/>
                  <a:pt x="526" y="1299"/>
                </a:cubicBezTo>
                <a:cubicBezTo>
                  <a:pt x="526" y="1307"/>
                  <a:pt x="532" y="1314"/>
                  <a:pt x="541" y="1314"/>
                </a:cubicBezTo>
                <a:cubicBezTo>
                  <a:pt x="549" y="1314"/>
                  <a:pt x="555" y="1307"/>
                  <a:pt x="555" y="1299"/>
                </a:cubicBezTo>
                <a:cubicBezTo>
                  <a:pt x="555" y="1291"/>
                  <a:pt x="549" y="1284"/>
                  <a:pt x="541" y="1284"/>
                </a:cubicBezTo>
                <a:close/>
                <a:moveTo>
                  <a:pt x="541" y="1317"/>
                </a:moveTo>
                <a:cubicBezTo>
                  <a:pt x="532" y="1317"/>
                  <a:pt x="526" y="1323"/>
                  <a:pt x="526" y="1332"/>
                </a:cubicBezTo>
                <a:cubicBezTo>
                  <a:pt x="526" y="1340"/>
                  <a:pt x="532" y="1346"/>
                  <a:pt x="541" y="1346"/>
                </a:cubicBezTo>
                <a:cubicBezTo>
                  <a:pt x="549" y="1346"/>
                  <a:pt x="555" y="1340"/>
                  <a:pt x="555" y="1332"/>
                </a:cubicBezTo>
                <a:cubicBezTo>
                  <a:pt x="555" y="1323"/>
                  <a:pt x="549" y="1317"/>
                  <a:pt x="541" y="1317"/>
                </a:cubicBezTo>
                <a:close/>
                <a:moveTo>
                  <a:pt x="541" y="1350"/>
                </a:moveTo>
                <a:cubicBezTo>
                  <a:pt x="532" y="1350"/>
                  <a:pt x="526" y="1356"/>
                  <a:pt x="526" y="1365"/>
                </a:cubicBezTo>
                <a:cubicBezTo>
                  <a:pt x="526" y="1373"/>
                  <a:pt x="532" y="1379"/>
                  <a:pt x="541" y="1379"/>
                </a:cubicBezTo>
                <a:cubicBezTo>
                  <a:pt x="549" y="1379"/>
                  <a:pt x="555" y="1373"/>
                  <a:pt x="555" y="1365"/>
                </a:cubicBezTo>
                <a:cubicBezTo>
                  <a:pt x="555" y="1356"/>
                  <a:pt x="549" y="1350"/>
                  <a:pt x="541" y="1350"/>
                </a:cubicBezTo>
                <a:close/>
                <a:moveTo>
                  <a:pt x="541" y="1383"/>
                </a:moveTo>
                <a:cubicBezTo>
                  <a:pt x="532" y="1383"/>
                  <a:pt x="526" y="1389"/>
                  <a:pt x="526" y="1397"/>
                </a:cubicBezTo>
                <a:cubicBezTo>
                  <a:pt x="526" y="1406"/>
                  <a:pt x="532" y="1412"/>
                  <a:pt x="541" y="1412"/>
                </a:cubicBezTo>
                <a:cubicBezTo>
                  <a:pt x="549" y="1412"/>
                  <a:pt x="555" y="1406"/>
                  <a:pt x="555" y="1397"/>
                </a:cubicBezTo>
                <a:cubicBezTo>
                  <a:pt x="555" y="1389"/>
                  <a:pt x="549" y="1383"/>
                  <a:pt x="541" y="1383"/>
                </a:cubicBezTo>
                <a:close/>
                <a:moveTo>
                  <a:pt x="541" y="1416"/>
                </a:moveTo>
                <a:cubicBezTo>
                  <a:pt x="532" y="1416"/>
                  <a:pt x="526" y="1422"/>
                  <a:pt x="526" y="1430"/>
                </a:cubicBezTo>
                <a:cubicBezTo>
                  <a:pt x="526" y="1439"/>
                  <a:pt x="532" y="1445"/>
                  <a:pt x="541" y="1445"/>
                </a:cubicBezTo>
                <a:cubicBezTo>
                  <a:pt x="549" y="1445"/>
                  <a:pt x="555" y="1439"/>
                  <a:pt x="555" y="1430"/>
                </a:cubicBezTo>
                <a:cubicBezTo>
                  <a:pt x="555" y="1422"/>
                  <a:pt x="549" y="1416"/>
                  <a:pt x="541" y="1416"/>
                </a:cubicBezTo>
                <a:close/>
                <a:moveTo>
                  <a:pt x="573" y="0"/>
                </a:moveTo>
                <a:cubicBezTo>
                  <a:pt x="565" y="0"/>
                  <a:pt x="559" y="7"/>
                  <a:pt x="559" y="15"/>
                </a:cubicBezTo>
                <a:cubicBezTo>
                  <a:pt x="559" y="23"/>
                  <a:pt x="565" y="30"/>
                  <a:pt x="573" y="30"/>
                </a:cubicBezTo>
                <a:cubicBezTo>
                  <a:pt x="582" y="30"/>
                  <a:pt x="588" y="23"/>
                  <a:pt x="588" y="15"/>
                </a:cubicBezTo>
                <a:cubicBezTo>
                  <a:pt x="588" y="7"/>
                  <a:pt x="582" y="0"/>
                  <a:pt x="573" y="0"/>
                </a:cubicBezTo>
                <a:close/>
                <a:moveTo>
                  <a:pt x="573" y="33"/>
                </a:moveTo>
                <a:cubicBezTo>
                  <a:pt x="565" y="33"/>
                  <a:pt x="559" y="40"/>
                  <a:pt x="559" y="48"/>
                </a:cubicBezTo>
                <a:cubicBezTo>
                  <a:pt x="559" y="56"/>
                  <a:pt x="565" y="63"/>
                  <a:pt x="573" y="63"/>
                </a:cubicBezTo>
                <a:cubicBezTo>
                  <a:pt x="582" y="63"/>
                  <a:pt x="588" y="56"/>
                  <a:pt x="588" y="48"/>
                </a:cubicBezTo>
                <a:cubicBezTo>
                  <a:pt x="588" y="40"/>
                  <a:pt x="582" y="33"/>
                  <a:pt x="573" y="33"/>
                </a:cubicBezTo>
                <a:close/>
                <a:moveTo>
                  <a:pt x="573" y="66"/>
                </a:moveTo>
                <a:cubicBezTo>
                  <a:pt x="565" y="66"/>
                  <a:pt x="559" y="72"/>
                  <a:pt x="559" y="81"/>
                </a:cubicBezTo>
                <a:cubicBezTo>
                  <a:pt x="559" y="89"/>
                  <a:pt x="565" y="95"/>
                  <a:pt x="573" y="95"/>
                </a:cubicBezTo>
                <a:cubicBezTo>
                  <a:pt x="582" y="95"/>
                  <a:pt x="588" y="89"/>
                  <a:pt x="588" y="81"/>
                </a:cubicBezTo>
                <a:cubicBezTo>
                  <a:pt x="588" y="72"/>
                  <a:pt x="582" y="66"/>
                  <a:pt x="573" y="66"/>
                </a:cubicBezTo>
                <a:close/>
                <a:moveTo>
                  <a:pt x="573" y="99"/>
                </a:moveTo>
                <a:cubicBezTo>
                  <a:pt x="565" y="99"/>
                  <a:pt x="559" y="105"/>
                  <a:pt x="559" y="114"/>
                </a:cubicBezTo>
                <a:cubicBezTo>
                  <a:pt x="559" y="122"/>
                  <a:pt x="565" y="128"/>
                  <a:pt x="573" y="128"/>
                </a:cubicBezTo>
                <a:cubicBezTo>
                  <a:pt x="582" y="128"/>
                  <a:pt x="588" y="122"/>
                  <a:pt x="588" y="114"/>
                </a:cubicBezTo>
                <a:cubicBezTo>
                  <a:pt x="588" y="105"/>
                  <a:pt x="582" y="99"/>
                  <a:pt x="573" y="99"/>
                </a:cubicBezTo>
                <a:close/>
                <a:moveTo>
                  <a:pt x="573" y="132"/>
                </a:moveTo>
                <a:cubicBezTo>
                  <a:pt x="565" y="132"/>
                  <a:pt x="559" y="138"/>
                  <a:pt x="559" y="147"/>
                </a:cubicBezTo>
                <a:cubicBezTo>
                  <a:pt x="559" y="155"/>
                  <a:pt x="565" y="161"/>
                  <a:pt x="573" y="161"/>
                </a:cubicBezTo>
                <a:cubicBezTo>
                  <a:pt x="582" y="161"/>
                  <a:pt x="588" y="155"/>
                  <a:pt x="588" y="147"/>
                </a:cubicBezTo>
                <a:cubicBezTo>
                  <a:pt x="588" y="138"/>
                  <a:pt x="582" y="132"/>
                  <a:pt x="573" y="132"/>
                </a:cubicBezTo>
                <a:close/>
                <a:moveTo>
                  <a:pt x="573" y="165"/>
                </a:moveTo>
                <a:cubicBezTo>
                  <a:pt x="565" y="165"/>
                  <a:pt x="559" y="171"/>
                  <a:pt x="559" y="179"/>
                </a:cubicBezTo>
                <a:cubicBezTo>
                  <a:pt x="559" y="188"/>
                  <a:pt x="565" y="194"/>
                  <a:pt x="573" y="194"/>
                </a:cubicBezTo>
                <a:cubicBezTo>
                  <a:pt x="582" y="194"/>
                  <a:pt x="588" y="188"/>
                  <a:pt x="588" y="179"/>
                </a:cubicBezTo>
                <a:cubicBezTo>
                  <a:pt x="588" y="171"/>
                  <a:pt x="582" y="165"/>
                  <a:pt x="573" y="165"/>
                </a:cubicBezTo>
                <a:close/>
                <a:moveTo>
                  <a:pt x="573" y="198"/>
                </a:moveTo>
                <a:cubicBezTo>
                  <a:pt x="565" y="198"/>
                  <a:pt x="559" y="204"/>
                  <a:pt x="559" y="212"/>
                </a:cubicBezTo>
                <a:cubicBezTo>
                  <a:pt x="559" y="221"/>
                  <a:pt x="565" y="227"/>
                  <a:pt x="573" y="227"/>
                </a:cubicBezTo>
                <a:cubicBezTo>
                  <a:pt x="582" y="227"/>
                  <a:pt x="588" y="221"/>
                  <a:pt x="588" y="212"/>
                </a:cubicBezTo>
                <a:cubicBezTo>
                  <a:pt x="588" y="204"/>
                  <a:pt x="582" y="198"/>
                  <a:pt x="573" y="198"/>
                </a:cubicBezTo>
                <a:close/>
                <a:moveTo>
                  <a:pt x="573" y="230"/>
                </a:moveTo>
                <a:cubicBezTo>
                  <a:pt x="565" y="230"/>
                  <a:pt x="559" y="237"/>
                  <a:pt x="559" y="245"/>
                </a:cubicBezTo>
                <a:cubicBezTo>
                  <a:pt x="559" y="253"/>
                  <a:pt x="565" y="260"/>
                  <a:pt x="573" y="260"/>
                </a:cubicBezTo>
                <a:cubicBezTo>
                  <a:pt x="582" y="260"/>
                  <a:pt x="588" y="253"/>
                  <a:pt x="588" y="245"/>
                </a:cubicBezTo>
                <a:cubicBezTo>
                  <a:pt x="588" y="237"/>
                  <a:pt x="582" y="230"/>
                  <a:pt x="573" y="230"/>
                </a:cubicBezTo>
                <a:close/>
                <a:moveTo>
                  <a:pt x="573" y="263"/>
                </a:moveTo>
                <a:cubicBezTo>
                  <a:pt x="565" y="263"/>
                  <a:pt x="559" y="270"/>
                  <a:pt x="559" y="278"/>
                </a:cubicBezTo>
                <a:cubicBezTo>
                  <a:pt x="559" y="286"/>
                  <a:pt x="565" y="293"/>
                  <a:pt x="573" y="293"/>
                </a:cubicBezTo>
                <a:cubicBezTo>
                  <a:pt x="582" y="293"/>
                  <a:pt x="588" y="286"/>
                  <a:pt x="588" y="278"/>
                </a:cubicBezTo>
                <a:cubicBezTo>
                  <a:pt x="588" y="270"/>
                  <a:pt x="582" y="263"/>
                  <a:pt x="573" y="263"/>
                </a:cubicBezTo>
                <a:close/>
                <a:moveTo>
                  <a:pt x="573" y="296"/>
                </a:moveTo>
                <a:cubicBezTo>
                  <a:pt x="565" y="296"/>
                  <a:pt x="559" y="303"/>
                  <a:pt x="559" y="311"/>
                </a:cubicBezTo>
                <a:cubicBezTo>
                  <a:pt x="559" y="319"/>
                  <a:pt x="565" y="326"/>
                  <a:pt x="573" y="326"/>
                </a:cubicBezTo>
                <a:cubicBezTo>
                  <a:pt x="582" y="326"/>
                  <a:pt x="588" y="319"/>
                  <a:pt x="588" y="311"/>
                </a:cubicBezTo>
                <a:cubicBezTo>
                  <a:pt x="588" y="303"/>
                  <a:pt x="582" y="296"/>
                  <a:pt x="573" y="296"/>
                </a:cubicBezTo>
                <a:close/>
                <a:moveTo>
                  <a:pt x="573" y="329"/>
                </a:moveTo>
                <a:cubicBezTo>
                  <a:pt x="565" y="329"/>
                  <a:pt x="559" y="336"/>
                  <a:pt x="559" y="344"/>
                </a:cubicBezTo>
                <a:cubicBezTo>
                  <a:pt x="559" y="352"/>
                  <a:pt x="565" y="359"/>
                  <a:pt x="573" y="359"/>
                </a:cubicBezTo>
                <a:cubicBezTo>
                  <a:pt x="582" y="359"/>
                  <a:pt x="588" y="352"/>
                  <a:pt x="588" y="344"/>
                </a:cubicBezTo>
                <a:cubicBezTo>
                  <a:pt x="588" y="336"/>
                  <a:pt x="582" y="329"/>
                  <a:pt x="573" y="329"/>
                </a:cubicBezTo>
                <a:close/>
                <a:moveTo>
                  <a:pt x="573" y="362"/>
                </a:moveTo>
                <a:cubicBezTo>
                  <a:pt x="565" y="362"/>
                  <a:pt x="559" y="369"/>
                  <a:pt x="559" y="377"/>
                </a:cubicBezTo>
                <a:cubicBezTo>
                  <a:pt x="559" y="385"/>
                  <a:pt x="565" y="392"/>
                  <a:pt x="573" y="392"/>
                </a:cubicBezTo>
                <a:cubicBezTo>
                  <a:pt x="582" y="392"/>
                  <a:pt x="588" y="385"/>
                  <a:pt x="588" y="377"/>
                </a:cubicBezTo>
                <a:cubicBezTo>
                  <a:pt x="588" y="369"/>
                  <a:pt x="582" y="362"/>
                  <a:pt x="573" y="362"/>
                </a:cubicBezTo>
                <a:close/>
                <a:moveTo>
                  <a:pt x="573" y="395"/>
                </a:moveTo>
                <a:cubicBezTo>
                  <a:pt x="565" y="395"/>
                  <a:pt x="559" y="402"/>
                  <a:pt x="559" y="410"/>
                </a:cubicBezTo>
                <a:cubicBezTo>
                  <a:pt x="559" y="418"/>
                  <a:pt x="565" y="425"/>
                  <a:pt x="573" y="425"/>
                </a:cubicBezTo>
                <a:cubicBezTo>
                  <a:pt x="582" y="425"/>
                  <a:pt x="588" y="418"/>
                  <a:pt x="588" y="410"/>
                </a:cubicBezTo>
                <a:cubicBezTo>
                  <a:pt x="588" y="402"/>
                  <a:pt x="582" y="395"/>
                  <a:pt x="573" y="395"/>
                </a:cubicBezTo>
                <a:close/>
                <a:moveTo>
                  <a:pt x="573" y="428"/>
                </a:moveTo>
                <a:cubicBezTo>
                  <a:pt x="565" y="428"/>
                  <a:pt x="559" y="435"/>
                  <a:pt x="559" y="443"/>
                </a:cubicBezTo>
                <a:cubicBezTo>
                  <a:pt x="559" y="451"/>
                  <a:pt x="565" y="458"/>
                  <a:pt x="573" y="458"/>
                </a:cubicBezTo>
                <a:cubicBezTo>
                  <a:pt x="582" y="458"/>
                  <a:pt x="588" y="451"/>
                  <a:pt x="588" y="443"/>
                </a:cubicBezTo>
                <a:cubicBezTo>
                  <a:pt x="588" y="435"/>
                  <a:pt x="582" y="428"/>
                  <a:pt x="573" y="428"/>
                </a:cubicBezTo>
                <a:close/>
                <a:moveTo>
                  <a:pt x="573" y="461"/>
                </a:moveTo>
                <a:cubicBezTo>
                  <a:pt x="565" y="461"/>
                  <a:pt x="559" y="468"/>
                  <a:pt x="559" y="476"/>
                </a:cubicBezTo>
                <a:cubicBezTo>
                  <a:pt x="559" y="484"/>
                  <a:pt x="565" y="491"/>
                  <a:pt x="573" y="491"/>
                </a:cubicBezTo>
                <a:cubicBezTo>
                  <a:pt x="582" y="491"/>
                  <a:pt x="588" y="484"/>
                  <a:pt x="588" y="476"/>
                </a:cubicBezTo>
                <a:cubicBezTo>
                  <a:pt x="588" y="468"/>
                  <a:pt x="582" y="461"/>
                  <a:pt x="573" y="461"/>
                </a:cubicBezTo>
                <a:close/>
                <a:moveTo>
                  <a:pt x="573" y="494"/>
                </a:moveTo>
                <a:cubicBezTo>
                  <a:pt x="565" y="494"/>
                  <a:pt x="559" y="500"/>
                  <a:pt x="559" y="509"/>
                </a:cubicBezTo>
                <a:cubicBezTo>
                  <a:pt x="559" y="517"/>
                  <a:pt x="565" y="523"/>
                  <a:pt x="573" y="523"/>
                </a:cubicBezTo>
                <a:cubicBezTo>
                  <a:pt x="582" y="523"/>
                  <a:pt x="588" y="517"/>
                  <a:pt x="588" y="509"/>
                </a:cubicBezTo>
                <a:cubicBezTo>
                  <a:pt x="588" y="500"/>
                  <a:pt x="582" y="494"/>
                  <a:pt x="573" y="494"/>
                </a:cubicBezTo>
                <a:close/>
                <a:moveTo>
                  <a:pt x="573" y="527"/>
                </a:moveTo>
                <a:cubicBezTo>
                  <a:pt x="565" y="527"/>
                  <a:pt x="559" y="533"/>
                  <a:pt x="559" y="542"/>
                </a:cubicBezTo>
                <a:cubicBezTo>
                  <a:pt x="559" y="550"/>
                  <a:pt x="565" y="556"/>
                  <a:pt x="573" y="556"/>
                </a:cubicBezTo>
                <a:cubicBezTo>
                  <a:pt x="582" y="556"/>
                  <a:pt x="588" y="550"/>
                  <a:pt x="588" y="542"/>
                </a:cubicBezTo>
                <a:cubicBezTo>
                  <a:pt x="588" y="533"/>
                  <a:pt x="582" y="527"/>
                  <a:pt x="573" y="527"/>
                </a:cubicBezTo>
                <a:close/>
                <a:moveTo>
                  <a:pt x="573" y="560"/>
                </a:moveTo>
                <a:cubicBezTo>
                  <a:pt x="565" y="560"/>
                  <a:pt x="559" y="566"/>
                  <a:pt x="559" y="574"/>
                </a:cubicBezTo>
                <a:cubicBezTo>
                  <a:pt x="559" y="583"/>
                  <a:pt x="565" y="589"/>
                  <a:pt x="573" y="589"/>
                </a:cubicBezTo>
                <a:cubicBezTo>
                  <a:pt x="582" y="589"/>
                  <a:pt x="588" y="583"/>
                  <a:pt x="588" y="574"/>
                </a:cubicBezTo>
                <a:cubicBezTo>
                  <a:pt x="588" y="566"/>
                  <a:pt x="582" y="560"/>
                  <a:pt x="573" y="560"/>
                </a:cubicBezTo>
                <a:close/>
                <a:moveTo>
                  <a:pt x="573" y="593"/>
                </a:moveTo>
                <a:cubicBezTo>
                  <a:pt x="565" y="593"/>
                  <a:pt x="559" y="599"/>
                  <a:pt x="559" y="607"/>
                </a:cubicBezTo>
                <a:cubicBezTo>
                  <a:pt x="559" y="616"/>
                  <a:pt x="565" y="622"/>
                  <a:pt x="573" y="622"/>
                </a:cubicBezTo>
                <a:cubicBezTo>
                  <a:pt x="582" y="622"/>
                  <a:pt x="588" y="616"/>
                  <a:pt x="588" y="607"/>
                </a:cubicBezTo>
                <a:cubicBezTo>
                  <a:pt x="588" y="599"/>
                  <a:pt x="582" y="593"/>
                  <a:pt x="573" y="593"/>
                </a:cubicBezTo>
                <a:close/>
                <a:moveTo>
                  <a:pt x="573" y="625"/>
                </a:moveTo>
                <a:cubicBezTo>
                  <a:pt x="565" y="625"/>
                  <a:pt x="559" y="632"/>
                  <a:pt x="559" y="640"/>
                </a:cubicBezTo>
                <a:cubicBezTo>
                  <a:pt x="559" y="648"/>
                  <a:pt x="565" y="655"/>
                  <a:pt x="573" y="655"/>
                </a:cubicBezTo>
                <a:cubicBezTo>
                  <a:pt x="582" y="655"/>
                  <a:pt x="588" y="648"/>
                  <a:pt x="588" y="640"/>
                </a:cubicBezTo>
                <a:cubicBezTo>
                  <a:pt x="588" y="632"/>
                  <a:pt x="582" y="625"/>
                  <a:pt x="573" y="625"/>
                </a:cubicBezTo>
                <a:close/>
                <a:moveTo>
                  <a:pt x="573" y="658"/>
                </a:moveTo>
                <a:cubicBezTo>
                  <a:pt x="565" y="658"/>
                  <a:pt x="559" y="665"/>
                  <a:pt x="559" y="673"/>
                </a:cubicBezTo>
                <a:cubicBezTo>
                  <a:pt x="559" y="681"/>
                  <a:pt x="565" y="688"/>
                  <a:pt x="573" y="688"/>
                </a:cubicBezTo>
                <a:cubicBezTo>
                  <a:pt x="582" y="688"/>
                  <a:pt x="588" y="681"/>
                  <a:pt x="588" y="673"/>
                </a:cubicBezTo>
                <a:cubicBezTo>
                  <a:pt x="588" y="665"/>
                  <a:pt x="582" y="658"/>
                  <a:pt x="573" y="658"/>
                </a:cubicBezTo>
                <a:close/>
                <a:moveTo>
                  <a:pt x="573" y="691"/>
                </a:moveTo>
                <a:cubicBezTo>
                  <a:pt x="565" y="691"/>
                  <a:pt x="559" y="698"/>
                  <a:pt x="559" y="706"/>
                </a:cubicBezTo>
                <a:cubicBezTo>
                  <a:pt x="559" y="714"/>
                  <a:pt x="565" y="721"/>
                  <a:pt x="573" y="721"/>
                </a:cubicBezTo>
                <a:cubicBezTo>
                  <a:pt x="582" y="721"/>
                  <a:pt x="588" y="714"/>
                  <a:pt x="588" y="706"/>
                </a:cubicBezTo>
                <a:cubicBezTo>
                  <a:pt x="588" y="698"/>
                  <a:pt x="582" y="691"/>
                  <a:pt x="573" y="691"/>
                </a:cubicBezTo>
                <a:close/>
                <a:moveTo>
                  <a:pt x="573" y="724"/>
                </a:moveTo>
                <a:cubicBezTo>
                  <a:pt x="565" y="724"/>
                  <a:pt x="559" y="731"/>
                  <a:pt x="559" y="739"/>
                </a:cubicBezTo>
                <a:cubicBezTo>
                  <a:pt x="559" y="747"/>
                  <a:pt x="565" y="754"/>
                  <a:pt x="573" y="754"/>
                </a:cubicBezTo>
                <a:cubicBezTo>
                  <a:pt x="582" y="754"/>
                  <a:pt x="588" y="747"/>
                  <a:pt x="588" y="739"/>
                </a:cubicBezTo>
                <a:cubicBezTo>
                  <a:pt x="588" y="731"/>
                  <a:pt x="582" y="724"/>
                  <a:pt x="573" y="724"/>
                </a:cubicBezTo>
                <a:close/>
                <a:moveTo>
                  <a:pt x="573" y="757"/>
                </a:moveTo>
                <a:cubicBezTo>
                  <a:pt x="565" y="757"/>
                  <a:pt x="559" y="764"/>
                  <a:pt x="559" y="772"/>
                </a:cubicBezTo>
                <a:cubicBezTo>
                  <a:pt x="559" y="780"/>
                  <a:pt x="565" y="787"/>
                  <a:pt x="573" y="787"/>
                </a:cubicBezTo>
                <a:cubicBezTo>
                  <a:pt x="582" y="787"/>
                  <a:pt x="588" y="780"/>
                  <a:pt x="588" y="772"/>
                </a:cubicBezTo>
                <a:cubicBezTo>
                  <a:pt x="588" y="764"/>
                  <a:pt x="582" y="757"/>
                  <a:pt x="573" y="757"/>
                </a:cubicBezTo>
                <a:close/>
                <a:moveTo>
                  <a:pt x="573" y="790"/>
                </a:moveTo>
                <a:cubicBezTo>
                  <a:pt x="565" y="790"/>
                  <a:pt x="559" y="797"/>
                  <a:pt x="559" y="805"/>
                </a:cubicBezTo>
                <a:cubicBezTo>
                  <a:pt x="559" y="813"/>
                  <a:pt x="565" y="820"/>
                  <a:pt x="573" y="820"/>
                </a:cubicBezTo>
                <a:cubicBezTo>
                  <a:pt x="582" y="820"/>
                  <a:pt x="588" y="813"/>
                  <a:pt x="588" y="805"/>
                </a:cubicBezTo>
                <a:cubicBezTo>
                  <a:pt x="588" y="797"/>
                  <a:pt x="582" y="790"/>
                  <a:pt x="573" y="790"/>
                </a:cubicBezTo>
                <a:close/>
                <a:moveTo>
                  <a:pt x="573" y="823"/>
                </a:moveTo>
                <a:cubicBezTo>
                  <a:pt x="565" y="823"/>
                  <a:pt x="559" y="830"/>
                  <a:pt x="559" y="838"/>
                </a:cubicBezTo>
                <a:cubicBezTo>
                  <a:pt x="559" y="846"/>
                  <a:pt x="565" y="853"/>
                  <a:pt x="573" y="853"/>
                </a:cubicBezTo>
                <a:cubicBezTo>
                  <a:pt x="582" y="853"/>
                  <a:pt x="588" y="846"/>
                  <a:pt x="588" y="838"/>
                </a:cubicBezTo>
                <a:cubicBezTo>
                  <a:pt x="588" y="830"/>
                  <a:pt x="582" y="823"/>
                  <a:pt x="573" y="823"/>
                </a:cubicBezTo>
                <a:close/>
                <a:moveTo>
                  <a:pt x="573" y="856"/>
                </a:moveTo>
                <a:cubicBezTo>
                  <a:pt x="565" y="856"/>
                  <a:pt x="559" y="863"/>
                  <a:pt x="559" y="871"/>
                </a:cubicBezTo>
                <a:cubicBezTo>
                  <a:pt x="559" y="879"/>
                  <a:pt x="565" y="886"/>
                  <a:pt x="573" y="886"/>
                </a:cubicBezTo>
                <a:cubicBezTo>
                  <a:pt x="582" y="886"/>
                  <a:pt x="588" y="879"/>
                  <a:pt x="588" y="871"/>
                </a:cubicBezTo>
                <a:cubicBezTo>
                  <a:pt x="588" y="863"/>
                  <a:pt x="582" y="856"/>
                  <a:pt x="573" y="856"/>
                </a:cubicBezTo>
                <a:close/>
                <a:moveTo>
                  <a:pt x="573" y="889"/>
                </a:moveTo>
                <a:cubicBezTo>
                  <a:pt x="565" y="889"/>
                  <a:pt x="559" y="895"/>
                  <a:pt x="559" y="904"/>
                </a:cubicBezTo>
                <a:cubicBezTo>
                  <a:pt x="559" y="912"/>
                  <a:pt x="565" y="918"/>
                  <a:pt x="573" y="918"/>
                </a:cubicBezTo>
                <a:cubicBezTo>
                  <a:pt x="582" y="918"/>
                  <a:pt x="588" y="912"/>
                  <a:pt x="588" y="904"/>
                </a:cubicBezTo>
                <a:cubicBezTo>
                  <a:pt x="588" y="895"/>
                  <a:pt x="582" y="889"/>
                  <a:pt x="573" y="889"/>
                </a:cubicBezTo>
                <a:close/>
                <a:moveTo>
                  <a:pt x="573" y="922"/>
                </a:moveTo>
                <a:cubicBezTo>
                  <a:pt x="565" y="922"/>
                  <a:pt x="559" y="928"/>
                  <a:pt x="559" y="937"/>
                </a:cubicBezTo>
                <a:cubicBezTo>
                  <a:pt x="559" y="945"/>
                  <a:pt x="565" y="951"/>
                  <a:pt x="573" y="951"/>
                </a:cubicBezTo>
                <a:cubicBezTo>
                  <a:pt x="582" y="951"/>
                  <a:pt x="588" y="945"/>
                  <a:pt x="588" y="937"/>
                </a:cubicBezTo>
                <a:cubicBezTo>
                  <a:pt x="588" y="928"/>
                  <a:pt x="582" y="922"/>
                  <a:pt x="573" y="922"/>
                </a:cubicBezTo>
                <a:close/>
                <a:moveTo>
                  <a:pt x="573" y="955"/>
                </a:moveTo>
                <a:cubicBezTo>
                  <a:pt x="565" y="955"/>
                  <a:pt x="559" y="961"/>
                  <a:pt x="559" y="970"/>
                </a:cubicBezTo>
                <a:cubicBezTo>
                  <a:pt x="559" y="978"/>
                  <a:pt x="565" y="984"/>
                  <a:pt x="573" y="984"/>
                </a:cubicBezTo>
                <a:cubicBezTo>
                  <a:pt x="582" y="984"/>
                  <a:pt x="588" y="978"/>
                  <a:pt x="588" y="970"/>
                </a:cubicBezTo>
                <a:cubicBezTo>
                  <a:pt x="588" y="961"/>
                  <a:pt x="582" y="955"/>
                  <a:pt x="573" y="955"/>
                </a:cubicBezTo>
                <a:close/>
                <a:moveTo>
                  <a:pt x="573" y="988"/>
                </a:moveTo>
                <a:cubicBezTo>
                  <a:pt x="565" y="988"/>
                  <a:pt x="559" y="994"/>
                  <a:pt x="559" y="1002"/>
                </a:cubicBezTo>
                <a:cubicBezTo>
                  <a:pt x="559" y="1011"/>
                  <a:pt x="565" y="1017"/>
                  <a:pt x="573" y="1017"/>
                </a:cubicBezTo>
                <a:cubicBezTo>
                  <a:pt x="582" y="1017"/>
                  <a:pt x="588" y="1011"/>
                  <a:pt x="588" y="1002"/>
                </a:cubicBezTo>
                <a:cubicBezTo>
                  <a:pt x="588" y="994"/>
                  <a:pt x="582" y="988"/>
                  <a:pt x="573" y="988"/>
                </a:cubicBezTo>
                <a:close/>
                <a:moveTo>
                  <a:pt x="573" y="1021"/>
                </a:moveTo>
                <a:cubicBezTo>
                  <a:pt x="565" y="1021"/>
                  <a:pt x="559" y="1027"/>
                  <a:pt x="559" y="1035"/>
                </a:cubicBezTo>
                <a:cubicBezTo>
                  <a:pt x="559" y="1044"/>
                  <a:pt x="565" y="1050"/>
                  <a:pt x="573" y="1050"/>
                </a:cubicBezTo>
                <a:cubicBezTo>
                  <a:pt x="582" y="1050"/>
                  <a:pt x="588" y="1044"/>
                  <a:pt x="588" y="1035"/>
                </a:cubicBezTo>
                <a:cubicBezTo>
                  <a:pt x="588" y="1027"/>
                  <a:pt x="582" y="1021"/>
                  <a:pt x="573" y="1021"/>
                </a:cubicBezTo>
                <a:close/>
                <a:moveTo>
                  <a:pt x="573" y="1053"/>
                </a:moveTo>
                <a:cubicBezTo>
                  <a:pt x="565" y="1053"/>
                  <a:pt x="559" y="1060"/>
                  <a:pt x="559" y="1068"/>
                </a:cubicBezTo>
                <a:cubicBezTo>
                  <a:pt x="559" y="1076"/>
                  <a:pt x="565" y="1083"/>
                  <a:pt x="573" y="1083"/>
                </a:cubicBezTo>
                <a:cubicBezTo>
                  <a:pt x="582" y="1083"/>
                  <a:pt x="588" y="1076"/>
                  <a:pt x="588" y="1068"/>
                </a:cubicBezTo>
                <a:cubicBezTo>
                  <a:pt x="588" y="1060"/>
                  <a:pt x="582" y="1053"/>
                  <a:pt x="573" y="1053"/>
                </a:cubicBezTo>
                <a:close/>
                <a:moveTo>
                  <a:pt x="573" y="1086"/>
                </a:moveTo>
                <a:cubicBezTo>
                  <a:pt x="565" y="1086"/>
                  <a:pt x="559" y="1093"/>
                  <a:pt x="559" y="1101"/>
                </a:cubicBezTo>
                <a:cubicBezTo>
                  <a:pt x="559" y="1109"/>
                  <a:pt x="565" y="1116"/>
                  <a:pt x="573" y="1116"/>
                </a:cubicBezTo>
                <a:cubicBezTo>
                  <a:pt x="582" y="1116"/>
                  <a:pt x="588" y="1109"/>
                  <a:pt x="588" y="1101"/>
                </a:cubicBezTo>
                <a:cubicBezTo>
                  <a:pt x="588" y="1093"/>
                  <a:pt x="582" y="1086"/>
                  <a:pt x="573" y="1086"/>
                </a:cubicBezTo>
                <a:close/>
                <a:moveTo>
                  <a:pt x="573" y="1119"/>
                </a:moveTo>
                <a:cubicBezTo>
                  <a:pt x="565" y="1119"/>
                  <a:pt x="559" y="1126"/>
                  <a:pt x="559" y="1134"/>
                </a:cubicBezTo>
                <a:cubicBezTo>
                  <a:pt x="559" y="1142"/>
                  <a:pt x="565" y="1149"/>
                  <a:pt x="573" y="1149"/>
                </a:cubicBezTo>
                <a:cubicBezTo>
                  <a:pt x="582" y="1149"/>
                  <a:pt x="588" y="1142"/>
                  <a:pt x="588" y="1134"/>
                </a:cubicBezTo>
                <a:cubicBezTo>
                  <a:pt x="588" y="1126"/>
                  <a:pt x="582" y="1119"/>
                  <a:pt x="573" y="1119"/>
                </a:cubicBezTo>
                <a:close/>
                <a:moveTo>
                  <a:pt x="573" y="1152"/>
                </a:moveTo>
                <a:cubicBezTo>
                  <a:pt x="565" y="1152"/>
                  <a:pt x="559" y="1159"/>
                  <a:pt x="559" y="1167"/>
                </a:cubicBezTo>
                <a:cubicBezTo>
                  <a:pt x="559" y="1175"/>
                  <a:pt x="565" y="1182"/>
                  <a:pt x="573" y="1182"/>
                </a:cubicBezTo>
                <a:cubicBezTo>
                  <a:pt x="582" y="1182"/>
                  <a:pt x="588" y="1175"/>
                  <a:pt x="588" y="1167"/>
                </a:cubicBezTo>
                <a:cubicBezTo>
                  <a:pt x="588" y="1159"/>
                  <a:pt x="582" y="1152"/>
                  <a:pt x="573" y="1152"/>
                </a:cubicBezTo>
                <a:close/>
                <a:moveTo>
                  <a:pt x="573" y="1185"/>
                </a:moveTo>
                <a:cubicBezTo>
                  <a:pt x="565" y="1185"/>
                  <a:pt x="559" y="1192"/>
                  <a:pt x="559" y="1200"/>
                </a:cubicBezTo>
                <a:cubicBezTo>
                  <a:pt x="559" y="1208"/>
                  <a:pt x="565" y="1215"/>
                  <a:pt x="573" y="1215"/>
                </a:cubicBezTo>
                <a:cubicBezTo>
                  <a:pt x="582" y="1215"/>
                  <a:pt x="588" y="1208"/>
                  <a:pt x="588" y="1200"/>
                </a:cubicBezTo>
                <a:cubicBezTo>
                  <a:pt x="588" y="1192"/>
                  <a:pt x="582" y="1185"/>
                  <a:pt x="573" y="1185"/>
                </a:cubicBezTo>
                <a:close/>
                <a:moveTo>
                  <a:pt x="573" y="1218"/>
                </a:moveTo>
                <a:cubicBezTo>
                  <a:pt x="565" y="1218"/>
                  <a:pt x="559" y="1225"/>
                  <a:pt x="559" y="1233"/>
                </a:cubicBezTo>
                <a:cubicBezTo>
                  <a:pt x="559" y="1241"/>
                  <a:pt x="565" y="1248"/>
                  <a:pt x="573" y="1248"/>
                </a:cubicBezTo>
                <a:cubicBezTo>
                  <a:pt x="582" y="1248"/>
                  <a:pt x="588" y="1241"/>
                  <a:pt x="588" y="1233"/>
                </a:cubicBezTo>
                <a:cubicBezTo>
                  <a:pt x="588" y="1225"/>
                  <a:pt x="582" y="1218"/>
                  <a:pt x="573" y="1218"/>
                </a:cubicBezTo>
                <a:close/>
                <a:moveTo>
                  <a:pt x="573" y="1251"/>
                </a:moveTo>
                <a:cubicBezTo>
                  <a:pt x="565" y="1251"/>
                  <a:pt x="559" y="1258"/>
                  <a:pt x="559" y="1266"/>
                </a:cubicBezTo>
                <a:cubicBezTo>
                  <a:pt x="559" y="1274"/>
                  <a:pt x="565" y="1281"/>
                  <a:pt x="573" y="1281"/>
                </a:cubicBezTo>
                <a:cubicBezTo>
                  <a:pt x="582" y="1281"/>
                  <a:pt x="588" y="1274"/>
                  <a:pt x="588" y="1266"/>
                </a:cubicBezTo>
                <a:cubicBezTo>
                  <a:pt x="588" y="1258"/>
                  <a:pt x="582" y="1251"/>
                  <a:pt x="573" y="1251"/>
                </a:cubicBezTo>
                <a:close/>
                <a:moveTo>
                  <a:pt x="573" y="1284"/>
                </a:moveTo>
                <a:cubicBezTo>
                  <a:pt x="565" y="1284"/>
                  <a:pt x="559" y="1291"/>
                  <a:pt x="559" y="1299"/>
                </a:cubicBezTo>
                <a:cubicBezTo>
                  <a:pt x="559" y="1307"/>
                  <a:pt x="565" y="1314"/>
                  <a:pt x="573" y="1314"/>
                </a:cubicBezTo>
                <a:cubicBezTo>
                  <a:pt x="582" y="1314"/>
                  <a:pt x="588" y="1307"/>
                  <a:pt x="588" y="1299"/>
                </a:cubicBezTo>
                <a:cubicBezTo>
                  <a:pt x="588" y="1291"/>
                  <a:pt x="582" y="1284"/>
                  <a:pt x="573" y="1284"/>
                </a:cubicBezTo>
                <a:close/>
                <a:moveTo>
                  <a:pt x="573" y="1317"/>
                </a:moveTo>
                <a:cubicBezTo>
                  <a:pt x="565" y="1317"/>
                  <a:pt x="559" y="1323"/>
                  <a:pt x="559" y="1332"/>
                </a:cubicBezTo>
                <a:cubicBezTo>
                  <a:pt x="559" y="1340"/>
                  <a:pt x="565" y="1346"/>
                  <a:pt x="573" y="1346"/>
                </a:cubicBezTo>
                <a:cubicBezTo>
                  <a:pt x="582" y="1346"/>
                  <a:pt x="588" y="1340"/>
                  <a:pt x="588" y="1332"/>
                </a:cubicBezTo>
                <a:cubicBezTo>
                  <a:pt x="588" y="1323"/>
                  <a:pt x="582" y="1317"/>
                  <a:pt x="573" y="1317"/>
                </a:cubicBezTo>
                <a:close/>
                <a:moveTo>
                  <a:pt x="573" y="1350"/>
                </a:moveTo>
                <a:cubicBezTo>
                  <a:pt x="565" y="1350"/>
                  <a:pt x="559" y="1356"/>
                  <a:pt x="559" y="1365"/>
                </a:cubicBezTo>
                <a:cubicBezTo>
                  <a:pt x="559" y="1373"/>
                  <a:pt x="565" y="1379"/>
                  <a:pt x="573" y="1379"/>
                </a:cubicBezTo>
                <a:cubicBezTo>
                  <a:pt x="582" y="1379"/>
                  <a:pt x="588" y="1373"/>
                  <a:pt x="588" y="1365"/>
                </a:cubicBezTo>
                <a:cubicBezTo>
                  <a:pt x="588" y="1356"/>
                  <a:pt x="582" y="1350"/>
                  <a:pt x="573" y="1350"/>
                </a:cubicBezTo>
                <a:close/>
                <a:moveTo>
                  <a:pt x="573" y="1383"/>
                </a:moveTo>
                <a:cubicBezTo>
                  <a:pt x="565" y="1383"/>
                  <a:pt x="559" y="1389"/>
                  <a:pt x="559" y="1397"/>
                </a:cubicBezTo>
                <a:cubicBezTo>
                  <a:pt x="559" y="1406"/>
                  <a:pt x="565" y="1412"/>
                  <a:pt x="573" y="1412"/>
                </a:cubicBezTo>
                <a:cubicBezTo>
                  <a:pt x="582" y="1412"/>
                  <a:pt x="588" y="1406"/>
                  <a:pt x="588" y="1397"/>
                </a:cubicBezTo>
                <a:cubicBezTo>
                  <a:pt x="588" y="1389"/>
                  <a:pt x="582" y="1383"/>
                  <a:pt x="573" y="1383"/>
                </a:cubicBezTo>
                <a:close/>
                <a:moveTo>
                  <a:pt x="573" y="1416"/>
                </a:moveTo>
                <a:cubicBezTo>
                  <a:pt x="565" y="1416"/>
                  <a:pt x="559" y="1422"/>
                  <a:pt x="559" y="1430"/>
                </a:cubicBezTo>
                <a:cubicBezTo>
                  <a:pt x="559" y="1439"/>
                  <a:pt x="565" y="1445"/>
                  <a:pt x="573" y="1445"/>
                </a:cubicBezTo>
                <a:cubicBezTo>
                  <a:pt x="582" y="1445"/>
                  <a:pt x="588" y="1439"/>
                  <a:pt x="588" y="1430"/>
                </a:cubicBezTo>
                <a:cubicBezTo>
                  <a:pt x="588" y="1422"/>
                  <a:pt x="582" y="1416"/>
                  <a:pt x="573" y="1416"/>
                </a:cubicBezTo>
                <a:close/>
                <a:moveTo>
                  <a:pt x="606" y="0"/>
                </a:moveTo>
                <a:cubicBezTo>
                  <a:pt x="598" y="0"/>
                  <a:pt x="592" y="7"/>
                  <a:pt x="592" y="15"/>
                </a:cubicBezTo>
                <a:cubicBezTo>
                  <a:pt x="592" y="23"/>
                  <a:pt x="598" y="30"/>
                  <a:pt x="606" y="30"/>
                </a:cubicBezTo>
                <a:cubicBezTo>
                  <a:pt x="615" y="30"/>
                  <a:pt x="621" y="23"/>
                  <a:pt x="621" y="15"/>
                </a:cubicBezTo>
                <a:cubicBezTo>
                  <a:pt x="621" y="7"/>
                  <a:pt x="615" y="0"/>
                  <a:pt x="606" y="0"/>
                </a:cubicBezTo>
                <a:close/>
                <a:moveTo>
                  <a:pt x="606" y="33"/>
                </a:moveTo>
                <a:cubicBezTo>
                  <a:pt x="598" y="33"/>
                  <a:pt x="592" y="40"/>
                  <a:pt x="592" y="48"/>
                </a:cubicBezTo>
                <a:cubicBezTo>
                  <a:pt x="592" y="56"/>
                  <a:pt x="598" y="63"/>
                  <a:pt x="606" y="63"/>
                </a:cubicBezTo>
                <a:cubicBezTo>
                  <a:pt x="615" y="63"/>
                  <a:pt x="621" y="56"/>
                  <a:pt x="621" y="48"/>
                </a:cubicBezTo>
                <a:cubicBezTo>
                  <a:pt x="621" y="40"/>
                  <a:pt x="615" y="33"/>
                  <a:pt x="606" y="33"/>
                </a:cubicBezTo>
                <a:close/>
                <a:moveTo>
                  <a:pt x="606" y="66"/>
                </a:moveTo>
                <a:cubicBezTo>
                  <a:pt x="598" y="66"/>
                  <a:pt x="592" y="72"/>
                  <a:pt x="592" y="81"/>
                </a:cubicBezTo>
                <a:cubicBezTo>
                  <a:pt x="592" y="89"/>
                  <a:pt x="598" y="95"/>
                  <a:pt x="606" y="95"/>
                </a:cubicBezTo>
                <a:cubicBezTo>
                  <a:pt x="615" y="95"/>
                  <a:pt x="621" y="89"/>
                  <a:pt x="621" y="81"/>
                </a:cubicBezTo>
                <a:cubicBezTo>
                  <a:pt x="621" y="72"/>
                  <a:pt x="615" y="66"/>
                  <a:pt x="606" y="66"/>
                </a:cubicBezTo>
                <a:close/>
                <a:moveTo>
                  <a:pt x="606" y="99"/>
                </a:moveTo>
                <a:cubicBezTo>
                  <a:pt x="598" y="99"/>
                  <a:pt x="592" y="105"/>
                  <a:pt x="592" y="114"/>
                </a:cubicBezTo>
                <a:cubicBezTo>
                  <a:pt x="592" y="122"/>
                  <a:pt x="598" y="128"/>
                  <a:pt x="606" y="128"/>
                </a:cubicBezTo>
                <a:cubicBezTo>
                  <a:pt x="615" y="128"/>
                  <a:pt x="621" y="122"/>
                  <a:pt x="621" y="114"/>
                </a:cubicBezTo>
                <a:cubicBezTo>
                  <a:pt x="621" y="105"/>
                  <a:pt x="615" y="99"/>
                  <a:pt x="606" y="99"/>
                </a:cubicBezTo>
                <a:close/>
                <a:moveTo>
                  <a:pt x="606" y="132"/>
                </a:moveTo>
                <a:cubicBezTo>
                  <a:pt x="598" y="132"/>
                  <a:pt x="592" y="138"/>
                  <a:pt x="592" y="147"/>
                </a:cubicBezTo>
                <a:cubicBezTo>
                  <a:pt x="592" y="155"/>
                  <a:pt x="598" y="161"/>
                  <a:pt x="606" y="161"/>
                </a:cubicBezTo>
                <a:cubicBezTo>
                  <a:pt x="615" y="161"/>
                  <a:pt x="621" y="155"/>
                  <a:pt x="621" y="147"/>
                </a:cubicBezTo>
                <a:cubicBezTo>
                  <a:pt x="621" y="138"/>
                  <a:pt x="615" y="132"/>
                  <a:pt x="606" y="132"/>
                </a:cubicBezTo>
                <a:close/>
                <a:moveTo>
                  <a:pt x="606" y="165"/>
                </a:moveTo>
                <a:cubicBezTo>
                  <a:pt x="598" y="165"/>
                  <a:pt x="592" y="171"/>
                  <a:pt x="592" y="179"/>
                </a:cubicBezTo>
                <a:cubicBezTo>
                  <a:pt x="592" y="188"/>
                  <a:pt x="598" y="194"/>
                  <a:pt x="606" y="194"/>
                </a:cubicBezTo>
                <a:cubicBezTo>
                  <a:pt x="615" y="194"/>
                  <a:pt x="621" y="188"/>
                  <a:pt x="621" y="179"/>
                </a:cubicBezTo>
                <a:cubicBezTo>
                  <a:pt x="621" y="171"/>
                  <a:pt x="615" y="165"/>
                  <a:pt x="606" y="165"/>
                </a:cubicBezTo>
                <a:close/>
                <a:moveTo>
                  <a:pt x="606" y="198"/>
                </a:moveTo>
                <a:cubicBezTo>
                  <a:pt x="598" y="198"/>
                  <a:pt x="592" y="204"/>
                  <a:pt x="592" y="212"/>
                </a:cubicBezTo>
                <a:cubicBezTo>
                  <a:pt x="592" y="221"/>
                  <a:pt x="598" y="227"/>
                  <a:pt x="606" y="227"/>
                </a:cubicBezTo>
                <a:cubicBezTo>
                  <a:pt x="615" y="227"/>
                  <a:pt x="621" y="221"/>
                  <a:pt x="621" y="212"/>
                </a:cubicBezTo>
                <a:cubicBezTo>
                  <a:pt x="621" y="204"/>
                  <a:pt x="615" y="198"/>
                  <a:pt x="606" y="198"/>
                </a:cubicBezTo>
                <a:close/>
                <a:moveTo>
                  <a:pt x="606" y="230"/>
                </a:moveTo>
                <a:cubicBezTo>
                  <a:pt x="598" y="230"/>
                  <a:pt x="592" y="237"/>
                  <a:pt x="592" y="245"/>
                </a:cubicBezTo>
                <a:cubicBezTo>
                  <a:pt x="592" y="253"/>
                  <a:pt x="598" y="260"/>
                  <a:pt x="606" y="260"/>
                </a:cubicBezTo>
                <a:cubicBezTo>
                  <a:pt x="615" y="260"/>
                  <a:pt x="621" y="253"/>
                  <a:pt x="621" y="245"/>
                </a:cubicBezTo>
                <a:cubicBezTo>
                  <a:pt x="621" y="237"/>
                  <a:pt x="615" y="230"/>
                  <a:pt x="606" y="230"/>
                </a:cubicBezTo>
                <a:close/>
                <a:moveTo>
                  <a:pt x="606" y="263"/>
                </a:moveTo>
                <a:cubicBezTo>
                  <a:pt x="598" y="263"/>
                  <a:pt x="592" y="270"/>
                  <a:pt x="592" y="278"/>
                </a:cubicBezTo>
                <a:cubicBezTo>
                  <a:pt x="592" y="286"/>
                  <a:pt x="598" y="293"/>
                  <a:pt x="606" y="293"/>
                </a:cubicBezTo>
                <a:cubicBezTo>
                  <a:pt x="615" y="293"/>
                  <a:pt x="621" y="286"/>
                  <a:pt x="621" y="278"/>
                </a:cubicBezTo>
                <a:cubicBezTo>
                  <a:pt x="621" y="270"/>
                  <a:pt x="615" y="263"/>
                  <a:pt x="606" y="263"/>
                </a:cubicBezTo>
                <a:close/>
                <a:moveTo>
                  <a:pt x="606" y="296"/>
                </a:moveTo>
                <a:cubicBezTo>
                  <a:pt x="598" y="296"/>
                  <a:pt x="592" y="303"/>
                  <a:pt x="592" y="311"/>
                </a:cubicBezTo>
                <a:cubicBezTo>
                  <a:pt x="592" y="319"/>
                  <a:pt x="598" y="326"/>
                  <a:pt x="606" y="326"/>
                </a:cubicBezTo>
                <a:cubicBezTo>
                  <a:pt x="615" y="326"/>
                  <a:pt x="621" y="319"/>
                  <a:pt x="621" y="311"/>
                </a:cubicBezTo>
                <a:cubicBezTo>
                  <a:pt x="621" y="303"/>
                  <a:pt x="615" y="296"/>
                  <a:pt x="606" y="296"/>
                </a:cubicBezTo>
                <a:close/>
                <a:moveTo>
                  <a:pt x="606" y="329"/>
                </a:moveTo>
                <a:cubicBezTo>
                  <a:pt x="598" y="329"/>
                  <a:pt x="592" y="336"/>
                  <a:pt x="592" y="344"/>
                </a:cubicBezTo>
                <a:cubicBezTo>
                  <a:pt x="592" y="352"/>
                  <a:pt x="598" y="359"/>
                  <a:pt x="606" y="359"/>
                </a:cubicBezTo>
                <a:cubicBezTo>
                  <a:pt x="615" y="359"/>
                  <a:pt x="621" y="352"/>
                  <a:pt x="621" y="344"/>
                </a:cubicBezTo>
                <a:cubicBezTo>
                  <a:pt x="621" y="336"/>
                  <a:pt x="615" y="329"/>
                  <a:pt x="606" y="329"/>
                </a:cubicBezTo>
                <a:close/>
                <a:moveTo>
                  <a:pt x="606" y="362"/>
                </a:moveTo>
                <a:cubicBezTo>
                  <a:pt x="598" y="362"/>
                  <a:pt x="592" y="369"/>
                  <a:pt x="592" y="377"/>
                </a:cubicBezTo>
                <a:cubicBezTo>
                  <a:pt x="592" y="385"/>
                  <a:pt x="598" y="392"/>
                  <a:pt x="606" y="392"/>
                </a:cubicBezTo>
                <a:cubicBezTo>
                  <a:pt x="615" y="392"/>
                  <a:pt x="621" y="385"/>
                  <a:pt x="621" y="377"/>
                </a:cubicBezTo>
                <a:cubicBezTo>
                  <a:pt x="621" y="369"/>
                  <a:pt x="615" y="362"/>
                  <a:pt x="606" y="362"/>
                </a:cubicBezTo>
                <a:close/>
                <a:moveTo>
                  <a:pt x="606" y="395"/>
                </a:moveTo>
                <a:cubicBezTo>
                  <a:pt x="598" y="395"/>
                  <a:pt x="592" y="402"/>
                  <a:pt x="592" y="410"/>
                </a:cubicBezTo>
                <a:cubicBezTo>
                  <a:pt x="592" y="418"/>
                  <a:pt x="598" y="425"/>
                  <a:pt x="606" y="425"/>
                </a:cubicBezTo>
                <a:cubicBezTo>
                  <a:pt x="615" y="425"/>
                  <a:pt x="621" y="418"/>
                  <a:pt x="621" y="410"/>
                </a:cubicBezTo>
                <a:cubicBezTo>
                  <a:pt x="621" y="402"/>
                  <a:pt x="615" y="395"/>
                  <a:pt x="606" y="395"/>
                </a:cubicBezTo>
                <a:close/>
                <a:moveTo>
                  <a:pt x="606" y="428"/>
                </a:moveTo>
                <a:cubicBezTo>
                  <a:pt x="598" y="428"/>
                  <a:pt x="592" y="435"/>
                  <a:pt x="592" y="443"/>
                </a:cubicBezTo>
                <a:cubicBezTo>
                  <a:pt x="592" y="451"/>
                  <a:pt x="598" y="458"/>
                  <a:pt x="606" y="458"/>
                </a:cubicBezTo>
                <a:cubicBezTo>
                  <a:pt x="615" y="458"/>
                  <a:pt x="621" y="451"/>
                  <a:pt x="621" y="443"/>
                </a:cubicBezTo>
                <a:cubicBezTo>
                  <a:pt x="621" y="435"/>
                  <a:pt x="615" y="428"/>
                  <a:pt x="606" y="428"/>
                </a:cubicBezTo>
                <a:close/>
                <a:moveTo>
                  <a:pt x="606" y="461"/>
                </a:moveTo>
                <a:cubicBezTo>
                  <a:pt x="598" y="461"/>
                  <a:pt x="592" y="468"/>
                  <a:pt x="592" y="476"/>
                </a:cubicBezTo>
                <a:cubicBezTo>
                  <a:pt x="592" y="484"/>
                  <a:pt x="598" y="491"/>
                  <a:pt x="606" y="491"/>
                </a:cubicBezTo>
                <a:cubicBezTo>
                  <a:pt x="615" y="491"/>
                  <a:pt x="621" y="484"/>
                  <a:pt x="621" y="476"/>
                </a:cubicBezTo>
                <a:cubicBezTo>
                  <a:pt x="621" y="468"/>
                  <a:pt x="615" y="461"/>
                  <a:pt x="606" y="461"/>
                </a:cubicBezTo>
                <a:close/>
                <a:moveTo>
                  <a:pt x="606" y="494"/>
                </a:moveTo>
                <a:cubicBezTo>
                  <a:pt x="598" y="494"/>
                  <a:pt x="592" y="500"/>
                  <a:pt x="592" y="509"/>
                </a:cubicBezTo>
                <a:cubicBezTo>
                  <a:pt x="592" y="517"/>
                  <a:pt x="598" y="523"/>
                  <a:pt x="606" y="523"/>
                </a:cubicBezTo>
                <a:cubicBezTo>
                  <a:pt x="615" y="523"/>
                  <a:pt x="621" y="517"/>
                  <a:pt x="621" y="509"/>
                </a:cubicBezTo>
                <a:cubicBezTo>
                  <a:pt x="621" y="500"/>
                  <a:pt x="615" y="494"/>
                  <a:pt x="606" y="494"/>
                </a:cubicBezTo>
                <a:close/>
                <a:moveTo>
                  <a:pt x="606" y="527"/>
                </a:moveTo>
                <a:cubicBezTo>
                  <a:pt x="598" y="527"/>
                  <a:pt x="592" y="533"/>
                  <a:pt x="592" y="542"/>
                </a:cubicBezTo>
                <a:cubicBezTo>
                  <a:pt x="592" y="550"/>
                  <a:pt x="598" y="556"/>
                  <a:pt x="606" y="556"/>
                </a:cubicBezTo>
                <a:cubicBezTo>
                  <a:pt x="615" y="556"/>
                  <a:pt x="621" y="550"/>
                  <a:pt x="621" y="542"/>
                </a:cubicBezTo>
                <a:cubicBezTo>
                  <a:pt x="621" y="533"/>
                  <a:pt x="615" y="527"/>
                  <a:pt x="606" y="527"/>
                </a:cubicBezTo>
                <a:close/>
                <a:moveTo>
                  <a:pt x="606" y="560"/>
                </a:moveTo>
                <a:cubicBezTo>
                  <a:pt x="598" y="560"/>
                  <a:pt x="592" y="566"/>
                  <a:pt x="592" y="574"/>
                </a:cubicBezTo>
                <a:cubicBezTo>
                  <a:pt x="592" y="583"/>
                  <a:pt x="598" y="589"/>
                  <a:pt x="606" y="589"/>
                </a:cubicBezTo>
                <a:cubicBezTo>
                  <a:pt x="615" y="589"/>
                  <a:pt x="621" y="583"/>
                  <a:pt x="621" y="574"/>
                </a:cubicBezTo>
                <a:cubicBezTo>
                  <a:pt x="621" y="566"/>
                  <a:pt x="615" y="560"/>
                  <a:pt x="606" y="560"/>
                </a:cubicBezTo>
                <a:close/>
                <a:moveTo>
                  <a:pt x="606" y="593"/>
                </a:moveTo>
                <a:cubicBezTo>
                  <a:pt x="598" y="593"/>
                  <a:pt x="592" y="599"/>
                  <a:pt x="592" y="607"/>
                </a:cubicBezTo>
                <a:cubicBezTo>
                  <a:pt x="592" y="616"/>
                  <a:pt x="598" y="622"/>
                  <a:pt x="606" y="622"/>
                </a:cubicBezTo>
                <a:cubicBezTo>
                  <a:pt x="615" y="622"/>
                  <a:pt x="621" y="616"/>
                  <a:pt x="621" y="607"/>
                </a:cubicBezTo>
                <a:cubicBezTo>
                  <a:pt x="621" y="599"/>
                  <a:pt x="615" y="593"/>
                  <a:pt x="606" y="593"/>
                </a:cubicBezTo>
                <a:close/>
                <a:moveTo>
                  <a:pt x="606" y="625"/>
                </a:moveTo>
                <a:cubicBezTo>
                  <a:pt x="598" y="625"/>
                  <a:pt x="592" y="632"/>
                  <a:pt x="592" y="640"/>
                </a:cubicBezTo>
                <a:cubicBezTo>
                  <a:pt x="592" y="648"/>
                  <a:pt x="598" y="655"/>
                  <a:pt x="606" y="655"/>
                </a:cubicBezTo>
                <a:cubicBezTo>
                  <a:pt x="615" y="655"/>
                  <a:pt x="621" y="648"/>
                  <a:pt x="621" y="640"/>
                </a:cubicBezTo>
                <a:cubicBezTo>
                  <a:pt x="621" y="632"/>
                  <a:pt x="615" y="625"/>
                  <a:pt x="606" y="625"/>
                </a:cubicBezTo>
                <a:close/>
                <a:moveTo>
                  <a:pt x="606" y="658"/>
                </a:moveTo>
                <a:cubicBezTo>
                  <a:pt x="598" y="658"/>
                  <a:pt x="592" y="665"/>
                  <a:pt x="592" y="673"/>
                </a:cubicBezTo>
                <a:cubicBezTo>
                  <a:pt x="592" y="681"/>
                  <a:pt x="598" y="688"/>
                  <a:pt x="606" y="688"/>
                </a:cubicBezTo>
                <a:cubicBezTo>
                  <a:pt x="615" y="688"/>
                  <a:pt x="621" y="681"/>
                  <a:pt x="621" y="673"/>
                </a:cubicBezTo>
                <a:cubicBezTo>
                  <a:pt x="621" y="665"/>
                  <a:pt x="615" y="658"/>
                  <a:pt x="606" y="658"/>
                </a:cubicBezTo>
                <a:close/>
                <a:moveTo>
                  <a:pt x="606" y="691"/>
                </a:moveTo>
                <a:cubicBezTo>
                  <a:pt x="598" y="691"/>
                  <a:pt x="592" y="698"/>
                  <a:pt x="592" y="706"/>
                </a:cubicBezTo>
                <a:cubicBezTo>
                  <a:pt x="592" y="714"/>
                  <a:pt x="598" y="721"/>
                  <a:pt x="606" y="721"/>
                </a:cubicBezTo>
                <a:cubicBezTo>
                  <a:pt x="615" y="721"/>
                  <a:pt x="621" y="714"/>
                  <a:pt x="621" y="706"/>
                </a:cubicBezTo>
                <a:cubicBezTo>
                  <a:pt x="621" y="698"/>
                  <a:pt x="615" y="691"/>
                  <a:pt x="606" y="691"/>
                </a:cubicBezTo>
                <a:close/>
                <a:moveTo>
                  <a:pt x="606" y="724"/>
                </a:moveTo>
                <a:cubicBezTo>
                  <a:pt x="598" y="724"/>
                  <a:pt x="592" y="731"/>
                  <a:pt x="592" y="739"/>
                </a:cubicBezTo>
                <a:cubicBezTo>
                  <a:pt x="592" y="747"/>
                  <a:pt x="598" y="754"/>
                  <a:pt x="606" y="754"/>
                </a:cubicBezTo>
                <a:cubicBezTo>
                  <a:pt x="615" y="754"/>
                  <a:pt x="621" y="747"/>
                  <a:pt x="621" y="739"/>
                </a:cubicBezTo>
                <a:cubicBezTo>
                  <a:pt x="621" y="731"/>
                  <a:pt x="615" y="724"/>
                  <a:pt x="606" y="724"/>
                </a:cubicBezTo>
                <a:close/>
                <a:moveTo>
                  <a:pt x="606" y="757"/>
                </a:moveTo>
                <a:cubicBezTo>
                  <a:pt x="598" y="757"/>
                  <a:pt x="592" y="764"/>
                  <a:pt x="592" y="772"/>
                </a:cubicBezTo>
                <a:cubicBezTo>
                  <a:pt x="592" y="780"/>
                  <a:pt x="598" y="787"/>
                  <a:pt x="606" y="787"/>
                </a:cubicBezTo>
                <a:cubicBezTo>
                  <a:pt x="615" y="787"/>
                  <a:pt x="621" y="780"/>
                  <a:pt x="621" y="772"/>
                </a:cubicBezTo>
                <a:cubicBezTo>
                  <a:pt x="621" y="764"/>
                  <a:pt x="615" y="757"/>
                  <a:pt x="606" y="757"/>
                </a:cubicBezTo>
                <a:close/>
                <a:moveTo>
                  <a:pt x="606" y="790"/>
                </a:moveTo>
                <a:cubicBezTo>
                  <a:pt x="598" y="790"/>
                  <a:pt x="592" y="797"/>
                  <a:pt x="592" y="805"/>
                </a:cubicBezTo>
                <a:cubicBezTo>
                  <a:pt x="592" y="813"/>
                  <a:pt x="598" y="820"/>
                  <a:pt x="606" y="820"/>
                </a:cubicBezTo>
                <a:cubicBezTo>
                  <a:pt x="615" y="820"/>
                  <a:pt x="621" y="813"/>
                  <a:pt x="621" y="805"/>
                </a:cubicBezTo>
                <a:cubicBezTo>
                  <a:pt x="621" y="797"/>
                  <a:pt x="615" y="790"/>
                  <a:pt x="606" y="790"/>
                </a:cubicBezTo>
                <a:close/>
                <a:moveTo>
                  <a:pt x="606" y="823"/>
                </a:moveTo>
                <a:cubicBezTo>
                  <a:pt x="598" y="823"/>
                  <a:pt x="592" y="830"/>
                  <a:pt x="592" y="838"/>
                </a:cubicBezTo>
                <a:cubicBezTo>
                  <a:pt x="592" y="846"/>
                  <a:pt x="598" y="853"/>
                  <a:pt x="606" y="853"/>
                </a:cubicBezTo>
                <a:cubicBezTo>
                  <a:pt x="615" y="853"/>
                  <a:pt x="621" y="846"/>
                  <a:pt x="621" y="838"/>
                </a:cubicBezTo>
                <a:cubicBezTo>
                  <a:pt x="621" y="830"/>
                  <a:pt x="615" y="823"/>
                  <a:pt x="606" y="823"/>
                </a:cubicBezTo>
                <a:close/>
                <a:moveTo>
                  <a:pt x="606" y="856"/>
                </a:moveTo>
                <a:cubicBezTo>
                  <a:pt x="598" y="856"/>
                  <a:pt x="592" y="863"/>
                  <a:pt x="592" y="871"/>
                </a:cubicBezTo>
                <a:cubicBezTo>
                  <a:pt x="592" y="879"/>
                  <a:pt x="598" y="886"/>
                  <a:pt x="606" y="886"/>
                </a:cubicBezTo>
                <a:cubicBezTo>
                  <a:pt x="615" y="886"/>
                  <a:pt x="621" y="879"/>
                  <a:pt x="621" y="871"/>
                </a:cubicBezTo>
                <a:cubicBezTo>
                  <a:pt x="621" y="863"/>
                  <a:pt x="615" y="856"/>
                  <a:pt x="606" y="856"/>
                </a:cubicBezTo>
                <a:close/>
                <a:moveTo>
                  <a:pt x="606" y="889"/>
                </a:moveTo>
                <a:cubicBezTo>
                  <a:pt x="598" y="889"/>
                  <a:pt x="592" y="895"/>
                  <a:pt x="592" y="904"/>
                </a:cubicBezTo>
                <a:cubicBezTo>
                  <a:pt x="592" y="912"/>
                  <a:pt x="598" y="918"/>
                  <a:pt x="606" y="918"/>
                </a:cubicBezTo>
                <a:cubicBezTo>
                  <a:pt x="615" y="918"/>
                  <a:pt x="621" y="912"/>
                  <a:pt x="621" y="904"/>
                </a:cubicBezTo>
                <a:cubicBezTo>
                  <a:pt x="621" y="895"/>
                  <a:pt x="615" y="889"/>
                  <a:pt x="606" y="889"/>
                </a:cubicBezTo>
                <a:close/>
                <a:moveTo>
                  <a:pt x="606" y="922"/>
                </a:moveTo>
                <a:cubicBezTo>
                  <a:pt x="598" y="922"/>
                  <a:pt x="592" y="928"/>
                  <a:pt x="592" y="937"/>
                </a:cubicBezTo>
                <a:cubicBezTo>
                  <a:pt x="592" y="945"/>
                  <a:pt x="598" y="951"/>
                  <a:pt x="606" y="951"/>
                </a:cubicBezTo>
                <a:cubicBezTo>
                  <a:pt x="615" y="951"/>
                  <a:pt x="621" y="945"/>
                  <a:pt x="621" y="937"/>
                </a:cubicBezTo>
                <a:cubicBezTo>
                  <a:pt x="621" y="928"/>
                  <a:pt x="615" y="922"/>
                  <a:pt x="606" y="922"/>
                </a:cubicBezTo>
                <a:close/>
                <a:moveTo>
                  <a:pt x="606" y="955"/>
                </a:moveTo>
                <a:cubicBezTo>
                  <a:pt x="598" y="955"/>
                  <a:pt x="592" y="961"/>
                  <a:pt x="592" y="970"/>
                </a:cubicBezTo>
                <a:cubicBezTo>
                  <a:pt x="592" y="978"/>
                  <a:pt x="598" y="984"/>
                  <a:pt x="606" y="984"/>
                </a:cubicBezTo>
                <a:cubicBezTo>
                  <a:pt x="615" y="984"/>
                  <a:pt x="621" y="978"/>
                  <a:pt x="621" y="970"/>
                </a:cubicBezTo>
                <a:cubicBezTo>
                  <a:pt x="621" y="961"/>
                  <a:pt x="615" y="955"/>
                  <a:pt x="606" y="955"/>
                </a:cubicBezTo>
                <a:close/>
                <a:moveTo>
                  <a:pt x="606" y="988"/>
                </a:moveTo>
                <a:cubicBezTo>
                  <a:pt x="598" y="988"/>
                  <a:pt x="592" y="994"/>
                  <a:pt x="592" y="1002"/>
                </a:cubicBezTo>
                <a:cubicBezTo>
                  <a:pt x="592" y="1011"/>
                  <a:pt x="598" y="1017"/>
                  <a:pt x="606" y="1017"/>
                </a:cubicBezTo>
                <a:cubicBezTo>
                  <a:pt x="615" y="1017"/>
                  <a:pt x="621" y="1011"/>
                  <a:pt x="621" y="1002"/>
                </a:cubicBezTo>
                <a:cubicBezTo>
                  <a:pt x="621" y="994"/>
                  <a:pt x="615" y="988"/>
                  <a:pt x="606" y="988"/>
                </a:cubicBezTo>
                <a:close/>
                <a:moveTo>
                  <a:pt x="606" y="1021"/>
                </a:moveTo>
                <a:cubicBezTo>
                  <a:pt x="598" y="1021"/>
                  <a:pt x="592" y="1027"/>
                  <a:pt x="592" y="1035"/>
                </a:cubicBezTo>
                <a:cubicBezTo>
                  <a:pt x="592" y="1044"/>
                  <a:pt x="598" y="1050"/>
                  <a:pt x="606" y="1050"/>
                </a:cubicBezTo>
                <a:cubicBezTo>
                  <a:pt x="615" y="1050"/>
                  <a:pt x="621" y="1044"/>
                  <a:pt x="621" y="1035"/>
                </a:cubicBezTo>
                <a:cubicBezTo>
                  <a:pt x="621" y="1027"/>
                  <a:pt x="615" y="1021"/>
                  <a:pt x="606" y="1021"/>
                </a:cubicBezTo>
                <a:close/>
                <a:moveTo>
                  <a:pt x="606" y="1053"/>
                </a:moveTo>
                <a:cubicBezTo>
                  <a:pt x="598" y="1053"/>
                  <a:pt x="592" y="1060"/>
                  <a:pt x="592" y="1068"/>
                </a:cubicBezTo>
                <a:cubicBezTo>
                  <a:pt x="592" y="1076"/>
                  <a:pt x="598" y="1083"/>
                  <a:pt x="606" y="1083"/>
                </a:cubicBezTo>
                <a:cubicBezTo>
                  <a:pt x="615" y="1083"/>
                  <a:pt x="621" y="1076"/>
                  <a:pt x="621" y="1068"/>
                </a:cubicBezTo>
                <a:cubicBezTo>
                  <a:pt x="621" y="1060"/>
                  <a:pt x="615" y="1053"/>
                  <a:pt x="606" y="1053"/>
                </a:cubicBezTo>
                <a:close/>
                <a:moveTo>
                  <a:pt x="606" y="1086"/>
                </a:moveTo>
                <a:cubicBezTo>
                  <a:pt x="598" y="1086"/>
                  <a:pt x="592" y="1093"/>
                  <a:pt x="592" y="1101"/>
                </a:cubicBezTo>
                <a:cubicBezTo>
                  <a:pt x="592" y="1109"/>
                  <a:pt x="598" y="1116"/>
                  <a:pt x="606" y="1116"/>
                </a:cubicBezTo>
                <a:cubicBezTo>
                  <a:pt x="615" y="1116"/>
                  <a:pt x="621" y="1109"/>
                  <a:pt x="621" y="1101"/>
                </a:cubicBezTo>
                <a:cubicBezTo>
                  <a:pt x="621" y="1093"/>
                  <a:pt x="615" y="1086"/>
                  <a:pt x="606" y="1086"/>
                </a:cubicBezTo>
                <a:close/>
                <a:moveTo>
                  <a:pt x="606" y="1119"/>
                </a:moveTo>
                <a:cubicBezTo>
                  <a:pt x="598" y="1119"/>
                  <a:pt x="592" y="1126"/>
                  <a:pt x="592" y="1134"/>
                </a:cubicBezTo>
                <a:cubicBezTo>
                  <a:pt x="592" y="1142"/>
                  <a:pt x="598" y="1149"/>
                  <a:pt x="606" y="1149"/>
                </a:cubicBezTo>
                <a:cubicBezTo>
                  <a:pt x="615" y="1149"/>
                  <a:pt x="621" y="1142"/>
                  <a:pt x="621" y="1134"/>
                </a:cubicBezTo>
                <a:cubicBezTo>
                  <a:pt x="621" y="1126"/>
                  <a:pt x="615" y="1119"/>
                  <a:pt x="606" y="1119"/>
                </a:cubicBezTo>
                <a:close/>
                <a:moveTo>
                  <a:pt x="606" y="1152"/>
                </a:moveTo>
                <a:cubicBezTo>
                  <a:pt x="598" y="1152"/>
                  <a:pt x="592" y="1159"/>
                  <a:pt x="592" y="1167"/>
                </a:cubicBezTo>
                <a:cubicBezTo>
                  <a:pt x="592" y="1175"/>
                  <a:pt x="598" y="1182"/>
                  <a:pt x="606" y="1182"/>
                </a:cubicBezTo>
                <a:cubicBezTo>
                  <a:pt x="615" y="1182"/>
                  <a:pt x="621" y="1175"/>
                  <a:pt x="621" y="1167"/>
                </a:cubicBezTo>
                <a:cubicBezTo>
                  <a:pt x="621" y="1159"/>
                  <a:pt x="615" y="1152"/>
                  <a:pt x="606" y="1152"/>
                </a:cubicBezTo>
                <a:close/>
                <a:moveTo>
                  <a:pt x="606" y="1185"/>
                </a:moveTo>
                <a:cubicBezTo>
                  <a:pt x="598" y="1185"/>
                  <a:pt x="592" y="1192"/>
                  <a:pt x="592" y="1200"/>
                </a:cubicBezTo>
                <a:cubicBezTo>
                  <a:pt x="592" y="1208"/>
                  <a:pt x="598" y="1215"/>
                  <a:pt x="606" y="1215"/>
                </a:cubicBezTo>
                <a:cubicBezTo>
                  <a:pt x="615" y="1215"/>
                  <a:pt x="621" y="1208"/>
                  <a:pt x="621" y="1200"/>
                </a:cubicBezTo>
                <a:cubicBezTo>
                  <a:pt x="621" y="1192"/>
                  <a:pt x="615" y="1185"/>
                  <a:pt x="606" y="1185"/>
                </a:cubicBezTo>
                <a:close/>
                <a:moveTo>
                  <a:pt x="606" y="1218"/>
                </a:moveTo>
                <a:cubicBezTo>
                  <a:pt x="598" y="1218"/>
                  <a:pt x="592" y="1225"/>
                  <a:pt x="592" y="1233"/>
                </a:cubicBezTo>
                <a:cubicBezTo>
                  <a:pt x="592" y="1241"/>
                  <a:pt x="598" y="1248"/>
                  <a:pt x="606" y="1248"/>
                </a:cubicBezTo>
                <a:cubicBezTo>
                  <a:pt x="615" y="1248"/>
                  <a:pt x="621" y="1241"/>
                  <a:pt x="621" y="1233"/>
                </a:cubicBezTo>
                <a:cubicBezTo>
                  <a:pt x="621" y="1225"/>
                  <a:pt x="615" y="1218"/>
                  <a:pt x="606" y="1218"/>
                </a:cubicBezTo>
                <a:close/>
                <a:moveTo>
                  <a:pt x="606" y="1251"/>
                </a:moveTo>
                <a:cubicBezTo>
                  <a:pt x="598" y="1251"/>
                  <a:pt x="592" y="1258"/>
                  <a:pt x="592" y="1266"/>
                </a:cubicBezTo>
                <a:cubicBezTo>
                  <a:pt x="592" y="1274"/>
                  <a:pt x="598" y="1281"/>
                  <a:pt x="606" y="1281"/>
                </a:cubicBezTo>
                <a:cubicBezTo>
                  <a:pt x="615" y="1281"/>
                  <a:pt x="621" y="1274"/>
                  <a:pt x="621" y="1266"/>
                </a:cubicBezTo>
                <a:cubicBezTo>
                  <a:pt x="621" y="1258"/>
                  <a:pt x="615" y="1251"/>
                  <a:pt x="606" y="1251"/>
                </a:cubicBezTo>
                <a:close/>
                <a:moveTo>
                  <a:pt x="606" y="1284"/>
                </a:moveTo>
                <a:cubicBezTo>
                  <a:pt x="598" y="1284"/>
                  <a:pt x="592" y="1291"/>
                  <a:pt x="592" y="1299"/>
                </a:cubicBezTo>
                <a:cubicBezTo>
                  <a:pt x="592" y="1307"/>
                  <a:pt x="598" y="1314"/>
                  <a:pt x="606" y="1314"/>
                </a:cubicBezTo>
                <a:cubicBezTo>
                  <a:pt x="615" y="1314"/>
                  <a:pt x="621" y="1307"/>
                  <a:pt x="621" y="1299"/>
                </a:cubicBezTo>
                <a:cubicBezTo>
                  <a:pt x="621" y="1291"/>
                  <a:pt x="615" y="1284"/>
                  <a:pt x="606" y="1284"/>
                </a:cubicBezTo>
                <a:close/>
                <a:moveTo>
                  <a:pt x="606" y="1317"/>
                </a:moveTo>
                <a:cubicBezTo>
                  <a:pt x="598" y="1317"/>
                  <a:pt x="592" y="1323"/>
                  <a:pt x="592" y="1332"/>
                </a:cubicBezTo>
                <a:cubicBezTo>
                  <a:pt x="592" y="1340"/>
                  <a:pt x="598" y="1346"/>
                  <a:pt x="606" y="1346"/>
                </a:cubicBezTo>
                <a:cubicBezTo>
                  <a:pt x="615" y="1346"/>
                  <a:pt x="621" y="1340"/>
                  <a:pt x="621" y="1332"/>
                </a:cubicBezTo>
                <a:cubicBezTo>
                  <a:pt x="621" y="1323"/>
                  <a:pt x="615" y="1317"/>
                  <a:pt x="606" y="1317"/>
                </a:cubicBezTo>
                <a:close/>
                <a:moveTo>
                  <a:pt x="606" y="1350"/>
                </a:moveTo>
                <a:cubicBezTo>
                  <a:pt x="598" y="1350"/>
                  <a:pt x="592" y="1356"/>
                  <a:pt x="592" y="1365"/>
                </a:cubicBezTo>
                <a:cubicBezTo>
                  <a:pt x="592" y="1373"/>
                  <a:pt x="598" y="1379"/>
                  <a:pt x="606" y="1379"/>
                </a:cubicBezTo>
                <a:cubicBezTo>
                  <a:pt x="615" y="1379"/>
                  <a:pt x="621" y="1373"/>
                  <a:pt x="621" y="1365"/>
                </a:cubicBezTo>
                <a:cubicBezTo>
                  <a:pt x="621" y="1356"/>
                  <a:pt x="615" y="1350"/>
                  <a:pt x="606" y="1350"/>
                </a:cubicBezTo>
                <a:close/>
                <a:moveTo>
                  <a:pt x="606" y="1383"/>
                </a:moveTo>
                <a:cubicBezTo>
                  <a:pt x="598" y="1383"/>
                  <a:pt x="592" y="1389"/>
                  <a:pt x="592" y="1397"/>
                </a:cubicBezTo>
                <a:cubicBezTo>
                  <a:pt x="592" y="1406"/>
                  <a:pt x="598" y="1412"/>
                  <a:pt x="606" y="1412"/>
                </a:cubicBezTo>
                <a:cubicBezTo>
                  <a:pt x="615" y="1412"/>
                  <a:pt x="621" y="1406"/>
                  <a:pt x="621" y="1397"/>
                </a:cubicBezTo>
                <a:cubicBezTo>
                  <a:pt x="621" y="1389"/>
                  <a:pt x="615" y="1383"/>
                  <a:pt x="606" y="1383"/>
                </a:cubicBezTo>
                <a:close/>
                <a:moveTo>
                  <a:pt x="606" y="1416"/>
                </a:moveTo>
                <a:cubicBezTo>
                  <a:pt x="598" y="1416"/>
                  <a:pt x="592" y="1422"/>
                  <a:pt x="592" y="1430"/>
                </a:cubicBezTo>
                <a:cubicBezTo>
                  <a:pt x="592" y="1439"/>
                  <a:pt x="598" y="1445"/>
                  <a:pt x="606" y="1445"/>
                </a:cubicBezTo>
                <a:cubicBezTo>
                  <a:pt x="615" y="1445"/>
                  <a:pt x="621" y="1439"/>
                  <a:pt x="621" y="1430"/>
                </a:cubicBezTo>
                <a:cubicBezTo>
                  <a:pt x="621" y="1422"/>
                  <a:pt x="615" y="1416"/>
                  <a:pt x="606" y="1416"/>
                </a:cubicBezTo>
                <a:close/>
                <a:moveTo>
                  <a:pt x="639" y="0"/>
                </a:moveTo>
                <a:cubicBezTo>
                  <a:pt x="631" y="0"/>
                  <a:pt x="624" y="7"/>
                  <a:pt x="624" y="15"/>
                </a:cubicBezTo>
                <a:cubicBezTo>
                  <a:pt x="624" y="23"/>
                  <a:pt x="631" y="30"/>
                  <a:pt x="639" y="30"/>
                </a:cubicBezTo>
                <a:cubicBezTo>
                  <a:pt x="647" y="30"/>
                  <a:pt x="654" y="23"/>
                  <a:pt x="654" y="15"/>
                </a:cubicBezTo>
                <a:cubicBezTo>
                  <a:pt x="654" y="7"/>
                  <a:pt x="647" y="0"/>
                  <a:pt x="639" y="0"/>
                </a:cubicBezTo>
                <a:close/>
                <a:moveTo>
                  <a:pt x="639" y="33"/>
                </a:moveTo>
                <a:cubicBezTo>
                  <a:pt x="631" y="33"/>
                  <a:pt x="624" y="40"/>
                  <a:pt x="624" y="48"/>
                </a:cubicBezTo>
                <a:cubicBezTo>
                  <a:pt x="624" y="56"/>
                  <a:pt x="631" y="63"/>
                  <a:pt x="639" y="63"/>
                </a:cubicBezTo>
                <a:cubicBezTo>
                  <a:pt x="647" y="63"/>
                  <a:pt x="654" y="56"/>
                  <a:pt x="654" y="48"/>
                </a:cubicBezTo>
                <a:cubicBezTo>
                  <a:pt x="654" y="40"/>
                  <a:pt x="647" y="33"/>
                  <a:pt x="639" y="33"/>
                </a:cubicBezTo>
                <a:close/>
                <a:moveTo>
                  <a:pt x="639" y="66"/>
                </a:moveTo>
                <a:cubicBezTo>
                  <a:pt x="631" y="66"/>
                  <a:pt x="624" y="72"/>
                  <a:pt x="624" y="81"/>
                </a:cubicBezTo>
                <a:cubicBezTo>
                  <a:pt x="624" y="89"/>
                  <a:pt x="631" y="95"/>
                  <a:pt x="639" y="95"/>
                </a:cubicBezTo>
                <a:cubicBezTo>
                  <a:pt x="647" y="95"/>
                  <a:pt x="654" y="89"/>
                  <a:pt x="654" y="81"/>
                </a:cubicBezTo>
                <a:cubicBezTo>
                  <a:pt x="654" y="72"/>
                  <a:pt x="647" y="66"/>
                  <a:pt x="639" y="66"/>
                </a:cubicBezTo>
                <a:close/>
                <a:moveTo>
                  <a:pt x="639" y="99"/>
                </a:moveTo>
                <a:cubicBezTo>
                  <a:pt x="631" y="99"/>
                  <a:pt x="624" y="105"/>
                  <a:pt x="624" y="114"/>
                </a:cubicBezTo>
                <a:cubicBezTo>
                  <a:pt x="624" y="122"/>
                  <a:pt x="631" y="128"/>
                  <a:pt x="639" y="128"/>
                </a:cubicBezTo>
                <a:cubicBezTo>
                  <a:pt x="647" y="128"/>
                  <a:pt x="654" y="122"/>
                  <a:pt x="654" y="114"/>
                </a:cubicBezTo>
                <a:cubicBezTo>
                  <a:pt x="654" y="105"/>
                  <a:pt x="647" y="99"/>
                  <a:pt x="639" y="99"/>
                </a:cubicBezTo>
                <a:close/>
                <a:moveTo>
                  <a:pt x="639" y="132"/>
                </a:moveTo>
                <a:cubicBezTo>
                  <a:pt x="631" y="132"/>
                  <a:pt x="624" y="138"/>
                  <a:pt x="624" y="147"/>
                </a:cubicBezTo>
                <a:cubicBezTo>
                  <a:pt x="624" y="155"/>
                  <a:pt x="631" y="161"/>
                  <a:pt x="639" y="161"/>
                </a:cubicBezTo>
                <a:cubicBezTo>
                  <a:pt x="647" y="161"/>
                  <a:pt x="654" y="155"/>
                  <a:pt x="654" y="147"/>
                </a:cubicBezTo>
                <a:cubicBezTo>
                  <a:pt x="654" y="138"/>
                  <a:pt x="647" y="132"/>
                  <a:pt x="639" y="132"/>
                </a:cubicBezTo>
                <a:close/>
                <a:moveTo>
                  <a:pt x="639" y="165"/>
                </a:moveTo>
                <a:cubicBezTo>
                  <a:pt x="631" y="165"/>
                  <a:pt x="624" y="171"/>
                  <a:pt x="624" y="179"/>
                </a:cubicBezTo>
                <a:cubicBezTo>
                  <a:pt x="624" y="188"/>
                  <a:pt x="631" y="194"/>
                  <a:pt x="639" y="194"/>
                </a:cubicBezTo>
                <a:cubicBezTo>
                  <a:pt x="647" y="194"/>
                  <a:pt x="654" y="188"/>
                  <a:pt x="654" y="179"/>
                </a:cubicBezTo>
                <a:cubicBezTo>
                  <a:pt x="654" y="171"/>
                  <a:pt x="647" y="165"/>
                  <a:pt x="639" y="165"/>
                </a:cubicBezTo>
                <a:close/>
                <a:moveTo>
                  <a:pt x="639" y="198"/>
                </a:moveTo>
                <a:cubicBezTo>
                  <a:pt x="631" y="198"/>
                  <a:pt x="624" y="204"/>
                  <a:pt x="624" y="212"/>
                </a:cubicBezTo>
                <a:cubicBezTo>
                  <a:pt x="624" y="221"/>
                  <a:pt x="631" y="227"/>
                  <a:pt x="639" y="227"/>
                </a:cubicBezTo>
                <a:cubicBezTo>
                  <a:pt x="647" y="227"/>
                  <a:pt x="654" y="221"/>
                  <a:pt x="654" y="212"/>
                </a:cubicBezTo>
                <a:cubicBezTo>
                  <a:pt x="654" y="204"/>
                  <a:pt x="647" y="198"/>
                  <a:pt x="639" y="198"/>
                </a:cubicBezTo>
                <a:close/>
                <a:moveTo>
                  <a:pt x="639" y="230"/>
                </a:moveTo>
                <a:cubicBezTo>
                  <a:pt x="631" y="230"/>
                  <a:pt x="624" y="237"/>
                  <a:pt x="624" y="245"/>
                </a:cubicBezTo>
                <a:cubicBezTo>
                  <a:pt x="624" y="253"/>
                  <a:pt x="631" y="260"/>
                  <a:pt x="639" y="260"/>
                </a:cubicBezTo>
                <a:cubicBezTo>
                  <a:pt x="647" y="260"/>
                  <a:pt x="654" y="253"/>
                  <a:pt x="654" y="245"/>
                </a:cubicBezTo>
                <a:cubicBezTo>
                  <a:pt x="654" y="237"/>
                  <a:pt x="647" y="230"/>
                  <a:pt x="639" y="230"/>
                </a:cubicBezTo>
                <a:close/>
                <a:moveTo>
                  <a:pt x="639" y="263"/>
                </a:moveTo>
                <a:cubicBezTo>
                  <a:pt x="631" y="263"/>
                  <a:pt x="624" y="270"/>
                  <a:pt x="624" y="278"/>
                </a:cubicBezTo>
                <a:cubicBezTo>
                  <a:pt x="624" y="286"/>
                  <a:pt x="631" y="293"/>
                  <a:pt x="639" y="293"/>
                </a:cubicBezTo>
                <a:cubicBezTo>
                  <a:pt x="647" y="293"/>
                  <a:pt x="654" y="286"/>
                  <a:pt x="654" y="278"/>
                </a:cubicBezTo>
                <a:cubicBezTo>
                  <a:pt x="654" y="270"/>
                  <a:pt x="647" y="263"/>
                  <a:pt x="639" y="263"/>
                </a:cubicBezTo>
                <a:close/>
                <a:moveTo>
                  <a:pt x="639" y="296"/>
                </a:moveTo>
                <a:cubicBezTo>
                  <a:pt x="631" y="296"/>
                  <a:pt x="624" y="303"/>
                  <a:pt x="624" y="311"/>
                </a:cubicBezTo>
                <a:cubicBezTo>
                  <a:pt x="624" y="319"/>
                  <a:pt x="631" y="326"/>
                  <a:pt x="639" y="326"/>
                </a:cubicBezTo>
                <a:cubicBezTo>
                  <a:pt x="647" y="326"/>
                  <a:pt x="654" y="319"/>
                  <a:pt x="654" y="311"/>
                </a:cubicBezTo>
                <a:cubicBezTo>
                  <a:pt x="654" y="303"/>
                  <a:pt x="647" y="296"/>
                  <a:pt x="639" y="296"/>
                </a:cubicBezTo>
                <a:close/>
                <a:moveTo>
                  <a:pt x="639" y="329"/>
                </a:moveTo>
                <a:cubicBezTo>
                  <a:pt x="631" y="329"/>
                  <a:pt x="624" y="336"/>
                  <a:pt x="624" y="344"/>
                </a:cubicBezTo>
                <a:cubicBezTo>
                  <a:pt x="624" y="352"/>
                  <a:pt x="631" y="359"/>
                  <a:pt x="639" y="359"/>
                </a:cubicBezTo>
                <a:cubicBezTo>
                  <a:pt x="647" y="359"/>
                  <a:pt x="654" y="352"/>
                  <a:pt x="654" y="344"/>
                </a:cubicBezTo>
                <a:cubicBezTo>
                  <a:pt x="654" y="336"/>
                  <a:pt x="647" y="329"/>
                  <a:pt x="639" y="329"/>
                </a:cubicBezTo>
                <a:close/>
                <a:moveTo>
                  <a:pt x="639" y="362"/>
                </a:moveTo>
                <a:cubicBezTo>
                  <a:pt x="631" y="362"/>
                  <a:pt x="624" y="369"/>
                  <a:pt x="624" y="377"/>
                </a:cubicBezTo>
                <a:cubicBezTo>
                  <a:pt x="624" y="385"/>
                  <a:pt x="631" y="392"/>
                  <a:pt x="639" y="392"/>
                </a:cubicBezTo>
                <a:cubicBezTo>
                  <a:pt x="647" y="392"/>
                  <a:pt x="654" y="385"/>
                  <a:pt x="654" y="377"/>
                </a:cubicBezTo>
                <a:cubicBezTo>
                  <a:pt x="654" y="369"/>
                  <a:pt x="647" y="362"/>
                  <a:pt x="639" y="362"/>
                </a:cubicBezTo>
                <a:close/>
                <a:moveTo>
                  <a:pt x="639" y="395"/>
                </a:moveTo>
                <a:cubicBezTo>
                  <a:pt x="631" y="395"/>
                  <a:pt x="624" y="402"/>
                  <a:pt x="624" y="410"/>
                </a:cubicBezTo>
                <a:cubicBezTo>
                  <a:pt x="624" y="418"/>
                  <a:pt x="631" y="425"/>
                  <a:pt x="639" y="425"/>
                </a:cubicBezTo>
                <a:cubicBezTo>
                  <a:pt x="647" y="425"/>
                  <a:pt x="654" y="418"/>
                  <a:pt x="654" y="410"/>
                </a:cubicBezTo>
                <a:cubicBezTo>
                  <a:pt x="654" y="402"/>
                  <a:pt x="647" y="395"/>
                  <a:pt x="639" y="395"/>
                </a:cubicBezTo>
                <a:close/>
                <a:moveTo>
                  <a:pt x="639" y="428"/>
                </a:moveTo>
                <a:cubicBezTo>
                  <a:pt x="631" y="428"/>
                  <a:pt x="624" y="435"/>
                  <a:pt x="624" y="443"/>
                </a:cubicBezTo>
                <a:cubicBezTo>
                  <a:pt x="624" y="451"/>
                  <a:pt x="631" y="458"/>
                  <a:pt x="639" y="458"/>
                </a:cubicBezTo>
                <a:cubicBezTo>
                  <a:pt x="647" y="458"/>
                  <a:pt x="654" y="451"/>
                  <a:pt x="654" y="443"/>
                </a:cubicBezTo>
                <a:cubicBezTo>
                  <a:pt x="654" y="435"/>
                  <a:pt x="647" y="428"/>
                  <a:pt x="639" y="428"/>
                </a:cubicBezTo>
                <a:close/>
                <a:moveTo>
                  <a:pt x="639" y="461"/>
                </a:moveTo>
                <a:cubicBezTo>
                  <a:pt x="631" y="461"/>
                  <a:pt x="624" y="468"/>
                  <a:pt x="624" y="476"/>
                </a:cubicBezTo>
                <a:cubicBezTo>
                  <a:pt x="624" y="484"/>
                  <a:pt x="631" y="491"/>
                  <a:pt x="639" y="491"/>
                </a:cubicBezTo>
                <a:cubicBezTo>
                  <a:pt x="647" y="491"/>
                  <a:pt x="654" y="484"/>
                  <a:pt x="654" y="476"/>
                </a:cubicBezTo>
                <a:cubicBezTo>
                  <a:pt x="654" y="468"/>
                  <a:pt x="647" y="461"/>
                  <a:pt x="639" y="461"/>
                </a:cubicBezTo>
                <a:close/>
                <a:moveTo>
                  <a:pt x="639" y="494"/>
                </a:moveTo>
                <a:cubicBezTo>
                  <a:pt x="631" y="494"/>
                  <a:pt x="624" y="500"/>
                  <a:pt x="624" y="509"/>
                </a:cubicBezTo>
                <a:cubicBezTo>
                  <a:pt x="624" y="517"/>
                  <a:pt x="631" y="523"/>
                  <a:pt x="639" y="523"/>
                </a:cubicBezTo>
                <a:cubicBezTo>
                  <a:pt x="647" y="523"/>
                  <a:pt x="654" y="517"/>
                  <a:pt x="654" y="509"/>
                </a:cubicBezTo>
                <a:cubicBezTo>
                  <a:pt x="654" y="500"/>
                  <a:pt x="647" y="494"/>
                  <a:pt x="639" y="494"/>
                </a:cubicBezTo>
                <a:close/>
                <a:moveTo>
                  <a:pt x="639" y="527"/>
                </a:moveTo>
                <a:cubicBezTo>
                  <a:pt x="631" y="527"/>
                  <a:pt x="624" y="533"/>
                  <a:pt x="624" y="542"/>
                </a:cubicBezTo>
                <a:cubicBezTo>
                  <a:pt x="624" y="550"/>
                  <a:pt x="631" y="556"/>
                  <a:pt x="639" y="556"/>
                </a:cubicBezTo>
                <a:cubicBezTo>
                  <a:pt x="647" y="556"/>
                  <a:pt x="654" y="550"/>
                  <a:pt x="654" y="542"/>
                </a:cubicBezTo>
                <a:cubicBezTo>
                  <a:pt x="654" y="533"/>
                  <a:pt x="647" y="527"/>
                  <a:pt x="639" y="527"/>
                </a:cubicBezTo>
                <a:close/>
                <a:moveTo>
                  <a:pt x="639" y="560"/>
                </a:moveTo>
                <a:cubicBezTo>
                  <a:pt x="631" y="560"/>
                  <a:pt x="624" y="566"/>
                  <a:pt x="624" y="574"/>
                </a:cubicBezTo>
                <a:cubicBezTo>
                  <a:pt x="624" y="583"/>
                  <a:pt x="631" y="589"/>
                  <a:pt x="639" y="589"/>
                </a:cubicBezTo>
                <a:cubicBezTo>
                  <a:pt x="647" y="589"/>
                  <a:pt x="654" y="583"/>
                  <a:pt x="654" y="574"/>
                </a:cubicBezTo>
                <a:cubicBezTo>
                  <a:pt x="654" y="566"/>
                  <a:pt x="647" y="560"/>
                  <a:pt x="639" y="560"/>
                </a:cubicBezTo>
                <a:close/>
                <a:moveTo>
                  <a:pt x="639" y="593"/>
                </a:moveTo>
                <a:cubicBezTo>
                  <a:pt x="631" y="593"/>
                  <a:pt x="624" y="599"/>
                  <a:pt x="624" y="607"/>
                </a:cubicBezTo>
                <a:cubicBezTo>
                  <a:pt x="624" y="616"/>
                  <a:pt x="631" y="622"/>
                  <a:pt x="639" y="622"/>
                </a:cubicBezTo>
                <a:cubicBezTo>
                  <a:pt x="647" y="622"/>
                  <a:pt x="654" y="616"/>
                  <a:pt x="654" y="607"/>
                </a:cubicBezTo>
                <a:cubicBezTo>
                  <a:pt x="654" y="599"/>
                  <a:pt x="647" y="593"/>
                  <a:pt x="639" y="593"/>
                </a:cubicBezTo>
                <a:close/>
                <a:moveTo>
                  <a:pt x="639" y="625"/>
                </a:moveTo>
                <a:cubicBezTo>
                  <a:pt x="631" y="625"/>
                  <a:pt x="624" y="632"/>
                  <a:pt x="624" y="640"/>
                </a:cubicBezTo>
                <a:cubicBezTo>
                  <a:pt x="624" y="648"/>
                  <a:pt x="631" y="655"/>
                  <a:pt x="639" y="655"/>
                </a:cubicBezTo>
                <a:cubicBezTo>
                  <a:pt x="647" y="655"/>
                  <a:pt x="654" y="648"/>
                  <a:pt x="654" y="640"/>
                </a:cubicBezTo>
                <a:cubicBezTo>
                  <a:pt x="654" y="632"/>
                  <a:pt x="647" y="625"/>
                  <a:pt x="639" y="625"/>
                </a:cubicBezTo>
                <a:close/>
                <a:moveTo>
                  <a:pt x="639" y="658"/>
                </a:moveTo>
                <a:cubicBezTo>
                  <a:pt x="631" y="658"/>
                  <a:pt x="624" y="665"/>
                  <a:pt x="624" y="673"/>
                </a:cubicBezTo>
                <a:cubicBezTo>
                  <a:pt x="624" y="681"/>
                  <a:pt x="631" y="688"/>
                  <a:pt x="639" y="688"/>
                </a:cubicBezTo>
                <a:cubicBezTo>
                  <a:pt x="647" y="688"/>
                  <a:pt x="654" y="681"/>
                  <a:pt x="654" y="673"/>
                </a:cubicBezTo>
                <a:cubicBezTo>
                  <a:pt x="654" y="665"/>
                  <a:pt x="647" y="658"/>
                  <a:pt x="639" y="658"/>
                </a:cubicBezTo>
                <a:close/>
                <a:moveTo>
                  <a:pt x="639" y="691"/>
                </a:moveTo>
                <a:cubicBezTo>
                  <a:pt x="631" y="691"/>
                  <a:pt x="624" y="698"/>
                  <a:pt x="624" y="706"/>
                </a:cubicBezTo>
                <a:cubicBezTo>
                  <a:pt x="624" y="714"/>
                  <a:pt x="631" y="721"/>
                  <a:pt x="639" y="721"/>
                </a:cubicBezTo>
                <a:cubicBezTo>
                  <a:pt x="647" y="721"/>
                  <a:pt x="654" y="714"/>
                  <a:pt x="654" y="706"/>
                </a:cubicBezTo>
                <a:cubicBezTo>
                  <a:pt x="654" y="698"/>
                  <a:pt x="647" y="691"/>
                  <a:pt x="639" y="691"/>
                </a:cubicBezTo>
                <a:close/>
                <a:moveTo>
                  <a:pt x="639" y="724"/>
                </a:moveTo>
                <a:cubicBezTo>
                  <a:pt x="631" y="724"/>
                  <a:pt x="624" y="731"/>
                  <a:pt x="624" y="739"/>
                </a:cubicBezTo>
                <a:cubicBezTo>
                  <a:pt x="624" y="747"/>
                  <a:pt x="631" y="754"/>
                  <a:pt x="639" y="754"/>
                </a:cubicBezTo>
                <a:cubicBezTo>
                  <a:pt x="647" y="754"/>
                  <a:pt x="654" y="747"/>
                  <a:pt x="654" y="739"/>
                </a:cubicBezTo>
                <a:cubicBezTo>
                  <a:pt x="654" y="731"/>
                  <a:pt x="647" y="724"/>
                  <a:pt x="639" y="724"/>
                </a:cubicBezTo>
                <a:close/>
                <a:moveTo>
                  <a:pt x="639" y="757"/>
                </a:moveTo>
                <a:cubicBezTo>
                  <a:pt x="631" y="757"/>
                  <a:pt x="624" y="764"/>
                  <a:pt x="624" y="772"/>
                </a:cubicBezTo>
                <a:cubicBezTo>
                  <a:pt x="624" y="780"/>
                  <a:pt x="631" y="787"/>
                  <a:pt x="639" y="787"/>
                </a:cubicBezTo>
                <a:cubicBezTo>
                  <a:pt x="647" y="787"/>
                  <a:pt x="654" y="780"/>
                  <a:pt x="654" y="772"/>
                </a:cubicBezTo>
                <a:cubicBezTo>
                  <a:pt x="654" y="764"/>
                  <a:pt x="647" y="757"/>
                  <a:pt x="639" y="757"/>
                </a:cubicBezTo>
                <a:close/>
                <a:moveTo>
                  <a:pt x="639" y="790"/>
                </a:moveTo>
                <a:cubicBezTo>
                  <a:pt x="631" y="790"/>
                  <a:pt x="624" y="797"/>
                  <a:pt x="624" y="805"/>
                </a:cubicBezTo>
                <a:cubicBezTo>
                  <a:pt x="624" y="813"/>
                  <a:pt x="631" y="820"/>
                  <a:pt x="639" y="820"/>
                </a:cubicBezTo>
                <a:cubicBezTo>
                  <a:pt x="647" y="820"/>
                  <a:pt x="654" y="813"/>
                  <a:pt x="654" y="805"/>
                </a:cubicBezTo>
                <a:cubicBezTo>
                  <a:pt x="654" y="797"/>
                  <a:pt x="647" y="790"/>
                  <a:pt x="639" y="790"/>
                </a:cubicBezTo>
                <a:close/>
                <a:moveTo>
                  <a:pt x="639" y="823"/>
                </a:moveTo>
                <a:cubicBezTo>
                  <a:pt x="631" y="823"/>
                  <a:pt x="624" y="830"/>
                  <a:pt x="624" y="838"/>
                </a:cubicBezTo>
                <a:cubicBezTo>
                  <a:pt x="624" y="846"/>
                  <a:pt x="631" y="853"/>
                  <a:pt x="639" y="853"/>
                </a:cubicBezTo>
                <a:cubicBezTo>
                  <a:pt x="647" y="853"/>
                  <a:pt x="654" y="846"/>
                  <a:pt x="654" y="838"/>
                </a:cubicBezTo>
                <a:cubicBezTo>
                  <a:pt x="654" y="830"/>
                  <a:pt x="647" y="823"/>
                  <a:pt x="639" y="823"/>
                </a:cubicBezTo>
                <a:close/>
                <a:moveTo>
                  <a:pt x="639" y="856"/>
                </a:moveTo>
                <a:cubicBezTo>
                  <a:pt x="631" y="856"/>
                  <a:pt x="624" y="863"/>
                  <a:pt x="624" y="871"/>
                </a:cubicBezTo>
                <a:cubicBezTo>
                  <a:pt x="624" y="879"/>
                  <a:pt x="631" y="886"/>
                  <a:pt x="639" y="886"/>
                </a:cubicBezTo>
                <a:cubicBezTo>
                  <a:pt x="647" y="886"/>
                  <a:pt x="654" y="879"/>
                  <a:pt x="654" y="871"/>
                </a:cubicBezTo>
                <a:cubicBezTo>
                  <a:pt x="654" y="863"/>
                  <a:pt x="647" y="856"/>
                  <a:pt x="639" y="856"/>
                </a:cubicBezTo>
                <a:close/>
                <a:moveTo>
                  <a:pt x="639" y="889"/>
                </a:moveTo>
                <a:cubicBezTo>
                  <a:pt x="631" y="889"/>
                  <a:pt x="624" y="895"/>
                  <a:pt x="624" y="904"/>
                </a:cubicBezTo>
                <a:cubicBezTo>
                  <a:pt x="624" y="912"/>
                  <a:pt x="631" y="918"/>
                  <a:pt x="639" y="918"/>
                </a:cubicBezTo>
                <a:cubicBezTo>
                  <a:pt x="647" y="918"/>
                  <a:pt x="654" y="912"/>
                  <a:pt x="654" y="904"/>
                </a:cubicBezTo>
                <a:cubicBezTo>
                  <a:pt x="654" y="895"/>
                  <a:pt x="647" y="889"/>
                  <a:pt x="639" y="889"/>
                </a:cubicBezTo>
                <a:close/>
                <a:moveTo>
                  <a:pt x="639" y="922"/>
                </a:moveTo>
                <a:cubicBezTo>
                  <a:pt x="631" y="922"/>
                  <a:pt x="624" y="928"/>
                  <a:pt x="624" y="937"/>
                </a:cubicBezTo>
                <a:cubicBezTo>
                  <a:pt x="624" y="945"/>
                  <a:pt x="631" y="951"/>
                  <a:pt x="639" y="951"/>
                </a:cubicBezTo>
                <a:cubicBezTo>
                  <a:pt x="647" y="951"/>
                  <a:pt x="654" y="945"/>
                  <a:pt x="654" y="937"/>
                </a:cubicBezTo>
                <a:cubicBezTo>
                  <a:pt x="654" y="928"/>
                  <a:pt x="647" y="922"/>
                  <a:pt x="639" y="922"/>
                </a:cubicBezTo>
                <a:close/>
                <a:moveTo>
                  <a:pt x="639" y="955"/>
                </a:moveTo>
                <a:cubicBezTo>
                  <a:pt x="631" y="955"/>
                  <a:pt x="624" y="961"/>
                  <a:pt x="624" y="970"/>
                </a:cubicBezTo>
                <a:cubicBezTo>
                  <a:pt x="624" y="978"/>
                  <a:pt x="631" y="984"/>
                  <a:pt x="639" y="984"/>
                </a:cubicBezTo>
                <a:cubicBezTo>
                  <a:pt x="647" y="984"/>
                  <a:pt x="654" y="978"/>
                  <a:pt x="654" y="970"/>
                </a:cubicBezTo>
                <a:cubicBezTo>
                  <a:pt x="654" y="961"/>
                  <a:pt x="647" y="955"/>
                  <a:pt x="639" y="955"/>
                </a:cubicBezTo>
                <a:close/>
                <a:moveTo>
                  <a:pt x="639" y="988"/>
                </a:moveTo>
                <a:cubicBezTo>
                  <a:pt x="631" y="988"/>
                  <a:pt x="624" y="994"/>
                  <a:pt x="624" y="1002"/>
                </a:cubicBezTo>
                <a:cubicBezTo>
                  <a:pt x="624" y="1011"/>
                  <a:pt x="631" y="1017"/>
                  <a:pt x="639" y="1017"/>
                </a:cubicBezTo>
                <a:cubicBezTo>
                  <a:pt x="647" y="1017"/>
                  <a:pt x="654" y="1011"/>
                  <a:pt x="654" y="1002"/>
                </a:cubicBezTo>
                <a:cubicBezTo>
                  <a:pt x="654" y="994"/>
                  <a:pt x="647" y="988"/>
                  <a:pt x="639" y="988"/>
                </a:cubicBezTo>
                <a:close/>
                <a:moveTo>
                  <a:pt x="639" y="1021"/>
                </a:moveTo>
                <a:cubicBezTo>
                  <a:pt x="631" y="1021"/>
                  <a:pt x="624" y="1027"/>
                  <a:pt x="624" y="1035"/>
                </a:cubicBezTo>
                <a:cubicBezTo>
                  <a:pt x="624" y="1044"/>
                  <a:pt x="631" y="1050"/>
                  <a:pt x="639" y="1050"/>
                </a:cubicBezTo>
                <a:cubicBezTo>
                  <a:pt x="647" y="1050"/>
                  <a:pt x="654" y="1044"/>
                  <a:pt x="654" y="1035"/>
                </a:cubicBezTo>
                <a:cubicBezTo>
                  <a:pt x="654" y="1027"/>
                  <a:pt x="647" y="1021"/>
                  <a:pt x="639" y="1021"/>
                </a:cubicBezTo>
                <a:close/>
                <a:moveTo>
                  <a:pt x="639" y="1053"/>
                </a:moveTo>
                <a:cubicBezTo>
                  <a:pt x="631" y="1053"/>
                  <a:pt x="624" y="1060"/>
                  <a:pt x="624" y="1068"/>
                </a:cubicBezTo>
                <a:cubicBezTo>
                  <a:pt x="624" y="1076"/>
                  <a:pt x="631" y="1083"/>
                  <a:pt x="639" y="1083"/>
                </a:cubicBezTo>
                <a:cubicBezTo>
                  <a:pt x="647" y="1083"/>
                  <a:pt x="654" y="1076"/>
                  <a:pt x="654" y="1068"/>
                </a:cubicBezTo>
                <a:cubicBezTo>
                  <a:pt x="654" y="1060"/>
                  <a:pt x="647" y="1053"/>
                  <a:pt x="639" y="1053"/>
                </a:cubicBezTo>
                <a:close/>
                <a:moveTo>
                  <a:pt x="639" y="1086"/>
                </a:moveTo>
                <a:cubicBezTo>
                  <a:pt x="631" y="1086"/>
                  <a:pt x="624" y="1093"/>
                  <a:pt x="624" y="1101"/>
                </a:cubicBezTo>
                <a:cubicBezTo>
                  <a:pt x="624" y="1109"/>
                  <a:pt x="631" y="1116"/>
                  <a:pt x="639" y="1116"/>
                </a:cubicBezTo>
                <a:cubicBezTo>
                  <a:pt x="647" y="1116"/>
                  <a:pt x="654" y="1109"/>
                  <a:pt x="654" y="1101"/>
                </a:cubicBezTo>
                <a:cubicBezTo>
                  <a:pt x="654" y="1093"/>
                  <a:pt x="647" y="1086"/>
                  <a:pt x="639" y="1086"/>
                </a:cubicBezTo>
                <a:close/>
                <a:moveTo>
                  <a:pt x="639" y="1119"/>
                </a:moveTo>
                <a:cubicBezTo>
                  <a:pt x="631" y="1119"/>
                  <a:pt x="624" y="1126"/>
                  <a:pt x="624" y="1134"/>
                </a:cubicBezTo>
                <a:cubicBezTo>
                  <a:pt x="624" y="1142"/>
                  <a:pt x="631" y="1149"/>
                  <a:pt x="639" y="1149"/>
                </a:cubicBezTo>
                <a:cubicBezTo>
                  <a:pt x="647" y="1149"/>
                  <a:pt x="654" y="1142"/>
                  <a:pt x="654" y="1134"/>
                </a:cubicBezTo>
                <a:cubicBezTo>
                  <a:pt x="654" y="1126"/>
                  <a:pt x="647" y="1119"/>
                  <a:pt x="639" y="1119"/>
                </a:cubicBezTo>
                <a:close/>
                <a:moveTo>
                  <a:pt x="639" y="1152"/>
                </a:moveTo>
                <a:cubicBezTo>
                  <a:pt x="631" y="1152"/>
                  <a:pt x="624" y="1159"/>
                  <a:pt x="624" y="1167"/>
                </a:cubicBezTo>
                <a:cubicBezTo>
                  <a:pt x="624" y="1175"/>
                  <a:pt x="631" y="1182"/>
                  <a:pt x="639" y="1182"/>
                </a:cubicBezTo>
                <a:cubicBezTo>
                  <a:pt x="647" y="1182"/>
                  <a:pt x="654" y="1175"/>
                  <a:pt x="654" y="1167"/>
                </a:cubicBezTo>
                <a:cubicBezTo>
                  <a:pt x="654" y="1159"/>
                  <a:pt x="647" y="1152"/>
                  <a:pt x="639" y="1152"/>
                </a:cubicBezTo>
                <a:close/>
                <a:moveTo>
                  <a:pt x="639" y="1185"/>
                </a:moveTo>
                <a:cubicBezTo>
                  <a:pt x="631" y="1185"/>
                  <a:pt x="624" y="1192"/>
                  <a:pt x="624" y="1200"/>
                </a:cubicBezTo>
                <a:cubicBezTo>
                  <a:pt x="624" y="1208"/>
                  <a:pt x="631" y="1215"/>
                  <a:pt x="639" y="1215"/>
                </a:cubicBezTo>
                <a:cubicBezTo>
                  <a:pt x="647" y="1215"/>
                  <a:pt x="654" y="1208"/>
                  <a:pt x="654" y="1200"/>
                </a:cubicBezTo>
                <a:cubicBezTo>
                  <a:pt x="654" y="1192"/>
                  <a:pt x="647" y="1185"/>
                  <a:pt x="639" y="1185"/>
                </a:cubicBezTo>
                <a:close/>
                <a:moveTo>
                  <a:pt x="639" y="1218"/>
                </a:moveTo>
                <a:cubicBezTo>
                  <a:pt x="631" y="1218"/>
                  <a:pt x="624" y="1225"/>
                  <a:pt x="624" y="1233"/>
                </a:cubicBezTo>
                <a:cubicBezTo>
                  <a:pt x="624" y="1241"/>
                  <a:pt x="631" y="1248"/>
                  <a:pt x="639" y="1248"/>
                </a:cubicBezTo>
                <a:cubicBezTo>
                  <a:pt x="647" y="1248"/>
                  <a:pt x="654" y="1241"/>
                  <a:pt x="654" y="1233"/>
                </a:cubicBezTo>
                <a:cubicBezTo>
                  <a:pt x="654" y="1225"/>
                  <a:pt x="647" y="1218"/>
                  <a:pt x="639" y="1218"/>
                </a:cubicBezTo>
                <a:close/>
                <a:moveTo>
                  <a:pt x="639" y="1251"/>
                </a:moveTo>
                <a:cubicBezTo>
                  <a:pt x="631" y="1251"/>
                  <a:pt x="624" y="1258"/>
                  <a:pt x="624" y="1266"/>
                </a:cubicBezTo>
                <a:cubicBezTo>
                  <a:pt x="624" y="1274"/>
                  <a:pt x="631" y="1281"/>
                  <a:pt x="639" y="1281"/>
                </a:cubicBezTo>
                <a:cubicBezTo>
                  <a:pt x="647" y="1281"/>
                  <a:pt x="654" y="1274"/>
                  <a:pt x="654" y="1266"/>
                </a:cubicBezTo>
                <a:cubicBezTo>
                  <a:pt x="654" y="1258"/>
                  <a:pt x="647" y="1251"/>
                  <a:pt x="639" y="1251"/>
                </a:cubicBezTo>
                <a:close/>
                <a:moveTo>
                  <a:pt x="639" y="1284"/>
                </a:moveTo>
                <a:cubicBezTo>
                  <a:pt x="631" y="1284"/>
                  <a:pt x="624" y="1291"/>
                  <a:pt x="624" y="1299"/>
                </a:cubicBezTo>
                <a:cubicBezTo>
                  <a:pt x="624" y="1307"/>
                  <a:pt x="631" y="1314"/>
                  <a:pt x="639" y="1314"/>
                </a:cubicBezTo>
                <a:cubicBezTo>
                  <a:pt x="647" y="1314"/>
                  <a:pt x="654" y="1307"/>
                  <a:pt x="654" y="1299"/>
                </a:cubicBezTo>
                <a:cubicBezTo>
                  <a:pt x="654" y="1291"/>
                  <a:pt x="647" y="1284"/>
                  <a:pt x="639" y="1284"/>
                </a:cubicBezTo>
                <a:close/>
                <a:moveTo>
                  <a:pt x="639" y="1317"/>
                </a:moveTo>
                <a:cubicBezTo>
                  <a:pt x="631" y="1317"/>
                  <a:pt x="624" y="1323"/>
                  <a:pt x="624" y="1332"/>
                </a:cubicBezTo>
                <a:cubicBezTo>
                  <a:pt x="624" y="1340"/>
                  <a:pt x="631" y="1346"/>
                  <a:pt x="639" y="1346"/>
                </a:cubicBezTo>
                <a:cubicBezTo>
                  <a:pt x="647" y="1346"/>
                  <a:pt x="654" y="1340"/>
                  <a:pt x="654" y="1332"/>
                </a:cubicBezTo>
                <a:cubicBezTo>
                  <a:pt x="654" y="1323"/>
                  <a:pt x="647" y="1317"/>
                  <a:pt x="639" y="1317"/>
                </a:cubicBezTo>
                <a:close/>
                <a:moveTo>
                  <a:pt x="639" y="1350"/>
                </a:moveTo>
                <a:cubicBezTo>
                  <a:pt x="631" y="1350"/>
                  <a:pt x="624" y="1356"/>
                  <a:pt x="624" y="1365"/>
                </a:cubicBezTo>
                <a:cubicBezTo>
                  <a:pt x="624" y="1373"/>
                  <a:pt x="631" y="1379"/>
                  <a:pt x="639" y="1379"/>
                </a:cubicBezTo>
                <a:cubicBezTo>
                  <a:pt x="647" y="1379"/>
                  <a:pt x="654" y="1373"/>
                  <a:pt x="654" y="1365"/>
                </a:cubicBezTo>
                <a:cubicBezTo>
                  <a:pt x="654" y="1356"/>
                  <a:pt x="647" y="1350"/>
                  <a:pt x="639" y="1350"/>
                </a:cubicBezTo>
                <a:close/>
                <a:moveTo>
                  <a:pt x="639" y="1383"/>
                </a:moveTo>
                <a:cubicBezTo>
                  <a:pt x="631" y="1383"/>
                  <a:pt x="624" y="1389"/>
                  <a:pt x="624" y="1397"/>
                </a:cubicBezTo>
                <a:cubicBezTo>
                  <a:pt x="624" y="1406"/>
                  <a:pt x="631" y="1412"/>
                  <a:pt x="639" y="1412"/>
                </a:cubicBezTo>
                <a:cubicBezTo>
                  <a:pt x="647" y="1412"/>
                  <a:pt x="654" y="1406"/>
                  <a:pt x="654" y="1397"/>
                </a:cubicBezTo>
                <a:cubicBezTo>
                  <a:pt x="654" y="1389"/>
                  <a:pt x="647" y="1383"/>
                  <a:pt x="639" y="1383"/>
                </a:cubicBezTo>
                <a:close/>
                <a:moveTo>
                  <a:pt x="639" y="1416"/>
                </a:moveTo>
                <a:cubicBezTo>
                  <a:pt x="631" y="1416"/>
                  <a:pt x="624" y="1422"/>
                  <a:pt x="624" y="1430"/>
                </a:cubicBezTo>
                <a:cubicBezTo>
                  <a:pt x="624" y="1439"/>
                  <a:pt x="631" y="1445"/>
                  <a:pt x="639" y="1445"/>
                </a:cubicBezTo>
                <a:cubicBezTo>
                  <a:pt x="647" y="1445"/>
                  <a:pt x="654" y="1439"/>
                  <a:pt x="654" y="1430"/>
                </a:cubicBezTo>
                <a:cubicBezTo>
                  <a:pt x="654" y="1422"/>
                  <a:pt x="647" y="1416"/>
                  <a:pt x="639" y="1416"/>
                </a:cubicBezTo>
                <a:close/>
                <a:moveTo>
                  <a:pt x="672" y="0"/>
                </a:moveTo>
                <a:cubicBezTo>
                  <a:pt x="664" y="0"/>
                  <a:pt x="657" y="7"/>
                  <a:pt x="657" y="15"/>
                </a:cubicBezTo>
                <a:cubicBezTo>
                  <a:pt x="657" y="23"/>
                  <a:pt x="664" y="30"/>
                  <a:pt x="672" y="30"/>
                </a:cubicBezTo>
                <a:cubicBezTo>
                  <a:pt x="680" y="30"/>
                  <a:pt x="687" y="23"/>
                  <a:pt x="687" y="15"/>
                </a:cubicBezTo>
                <a:cubicBezTo>
                  <a:pt x="687" y="7"/>
                  <a:pt x="680" y="0"/>
                  <a:pt x="672" y="0"/>
                </a:cubicBezTo>
                <a:close/>
                <a:moveTo>
                  <a:pt x="672" y="33"/>
                </a:moveTo>
                <a:cubicBezTo>
                  <a:pt x="664" y="33"/>
                  <a:pt x="657" y="40"/>
                  <a:pt x="657" y="48"/>
                </a:cubicBezTo>
                <a:cubicBezTo>
                  <a:pt x="657" y="56"/>
                  <a:pt x="664" y="63"/>
                  <a:pt x="672" y="63"/>
                </a:cubicBezTo>
                <a:cubicBezTo>
                  <a:pt x="680" y="63"/>
                  <a:pt x="687" y="56"/>
                  <a:pt x="687" y="48"/>
                </a:cubicBezTo>
                <a:cubicBezTo>
                  <a:pt x="687" y="40"/>
                  <a:pt x="680" y="33"/>
                  <a:pt x="672" y="33"/>
                </a:cubicBezTo>
                <a:close/>
                <a:moveTo>
                  <a:pt x="672" y="66"/>
                </a:moveTo>
                <a:cubicBezTo>
                  <a:pt x="664" y="66"/>
                  <a:pt x="657" y="72"/>
                  <a:pt x="657" y="81"/>
                </a:cubicBezTo>
                <a:cubicBezTo>
                  <a:pt x="657" y="89"/>
                  <a:pt x="664" y="95"/>
                  <a:pt x="672" y="95"/>
                </a:cubicBezTo>
                <a:cubicBezTo>
                  <a:pt x="680" y="95"/>
                  <a:pt x="687" y="89"/>
                  <a:pt x="687" y="81"/>
                </a:cubicBezTo>
                <a:cubicBezTo>
                  <a:pt x="687" y="72"/>
                  <a:pt x="680" y="66"/>
                  <a:pt x="672" y="66"/>
                </a:cubicBezTo>
                <a:close/>
                <a:moveTo>
                  <a:pt x="672" y="99"/>
                </a:moveTo>
                <a:cubicBezTo>
                  <a:pt x="664" y="99"/>
                  <a:pt x="657" y="105"/>
                  <a:pt x="657" y="114"/>
                </a:cubicBezTo>
                <a:cubicBezTo>
                  <a:pt x="657" y="122"/>
                  <a:pt x="664" y="128"/>
                  <a:pt x="672" y="128"/>
                </a:cubicBezTo>
                <a:cubicBezTo>
                  <a:pt x="680" y="128"/>
                  <a:pt x="687" y="122"/>
                  <a:pt x="687" y="114"/>
                </a:cubicBezTo>
                <a:cubicBezTo>
                  <a:pt x="687" y="105"/>
                  <a:pt x="680" y="99"/>
                  <a:pt x="672" y="99"/>
                </a:cubicBezTo>
                <a:close/>
                <a:moveTo>
                  <a:pt x="672" y="132"/>
                </a:moveTo>
                <a:cubicBezTo>
                  <a:pt x="664" y="132"/>
                  <a:pt x="657" y="138"/>
                  <a:pt x="657" y="147"/>
                </a:cubicBezTo>
                <a:cubicBezTo>
                  <a:pt x="657" y="155"/>
                  <a:pt x="664" y="161"/>
                  <a:pt x="672" y="161"/>
                </a:cubicBezTo>
                <a:cubicBezTo>
                  <a:pt x="680" y="161"/>
                  <a:pt x="687" y="155"/>
                  <a:pt x="687" y="147"/>
                </a:cubicBezTo>
                <a:cubicBezTo>
                  <a:pt x="687" y="138"/>
                  <a:pt x="680" y="132"/>
                  <a:pt x="672" y="132"/>
                </a:cubicBezTo>
                <a:close/>
                <a:moveTo>
                  <a:pt x="672" y="165"/>
                </a:moveTo>
                <a:cubicBezTo>
                  <a:pt x="664" y="165"/>
                  <a:pt x="657" y="171"/>
                  <a:pt x="657" y="179"/>
                </a:cubicBezTo>
                <a:cubicBezTo>
                  <a:pt x="657" y="188"/>
                  <a:pt x="664" y="194"/>
                  <a:pt x="672" y="194"/>
                </a:cubicBezTo>
                <a:cubicBezTo>
                  <a:pt x="680" y="194"/>
                  <a:pt x="687" y="188"/>
                  <a:pt x="687" y="179"/>
                </a:cubicBezTo>
                <a:cubicBezTo>
                  <a:pt x="687" y="171"/>
                  <a:pt x="680" y="165"/>
                  <a:pt x="672" y="165"/>
                </a:cubicBezTo>
                <a:close/>
                <a:moveTo>
                  <a:pt x="672" y="198"/>
                </a:moveTo>
                <a:cubicBezTo>
                  <a:pt x="664" y="198"/>
                  <a:pt x="657" y="204"/>
                  <a:pt x="657" y="212"/>
                </a:cubicBezTo>
                <a:cubicBezTo>
                  <a:pt x="657" y="221"/>
                  <a:pt x="664" y="227"/>
                  <a:pt x="672" y="227"/>
                </a:cubicBezTo>
                <a:cubicBezTo>
                  <a:pt x="680" y="227"/>
                  <a:pt x="687" y="221"/>
                  <a:pt x="687" y="212"/>
                </a:cubicBezTo>
                <a:cubicBezTo>
                  <a:pt x="687" y="204"/>
                  <a:pt x="680" y="198"/>
                  <a:pt x="672" y="198"/>
                </a:cubicBezTo>
                <a:close/>
                <a:moveTo>
                  <a:pt x="672" y="230"/>
                </a:moveTo>
                <a:cubicBezTo>
                  <a:pt x="664" y="230"/>
                  <a:pt x="657" y="237"/>
                  <a:pt x="657" y="245"/>
                </a:cubicBezTo>
                <a:cubicBezTo>
                  <a:pt x="657" y="253"/>
                  <a:pt x="664" y="260"/>
                  <a:pt x="672" y="260"/>
                </a:cubicBezTo>
                <a:cubicBezTo>
                  <a:pt x="680" y="260"/>
                  <a:pt x="687" y="253"/>
                  <a:pt x="687" y="245"/>
                </a:cubicBezTo>
                <a:cubicBezTo>
                  <a:pt x="687" y="237"/>
                  <a:pt x="680" y="230"/>
                  <a:pt x="672" y="230"/>
                </a:cubicBezTo>
                <a:close/>
                <a:moveTo>
                  <a:pt x="672" y="263"/>
                </a:moveTo>
                <a:cubicBezTo>
                  <a:pt x="664" y="263"/>
                  <a:pt x="657" y="270"/>
                  <a:pt x="657" y="278"/>
                </a:cubicBezTo>
                <a:cubicBezTo>
                  <a:pt x="657" y="286"/>
                  <a:pt x="664" y="293"/>
                  <a:pt x="672" y="293"/>
                </a:cubicBezTo>
                <a:cubicBezTo>
                  <a:pt x="680" y="293"/>
                  <a:pt x="687" y="286"/>
                  <a:pt x="687" y="278"/>
                </a:cubicBezTo>
                <a:cubicBezTo>
                  <a:pt x="687" y="270"/>
                  <a:pt x="680" y="263"/>
                  <a:pt x="672" y="263"/>
                </a:cubicBezTo>
                <a:close/>
                <a:moveTo>
                  <a:pt x="672" y="296"/>
                </a:moveTo>
                <a:cubicBezTo>
                  <a:pt x="664" y="296"/>
                  <a:pt x="657" y="303"/>
                  <a:pt x="657" y="311"/>
                </a:cubicBezTo>
                <a:cubicBezTo>
                  <a:pt x="657" y="319"/>
                  <a:pt x="664" y="326"/>
                  <a:pt x="672" y="326"/>
                </a:cubicBezTo>
                <a:cubicBezTo>
                  <a:pt x="680" y="326"/>
                  <a:pt x="687" y="319"/>
                  <a:pt x="687" y="311"/>
                </a:cubicBezTo>
                <a:cubicBezTo>
                  <a:pt x="687" y="303"/>
                  <a:pt x="680" y="296"/>
                  <a:pt x="672" y="296"/>
                </a:cubicBezTo>
                <a:close/>
                <a:moveTo>
                  <a:pt x="672" y="329"/>
                </a:moveTo>
                <a:cubicBezTo>
                  <a:pt x="664" y="329"/>
                  <a:pt x="657" y="336"/>
                  <a:pt x="657" y="344"/>
                </a:cubicBezTo>
                <a:cubicBezTo>
                  <a:pt x="657" y="352"/>
                  <a:pt x="664" y="359"/>
                  <a:pt x="672" y="359"/>
                </a:cubicBezTo>
                <a:cubicBezTo>
                  <a:pt x="680" y="359"/>
                  <a:pt x="687" y="352"/>
                  <a:pt x="687" y="344"/>
                </a:cubicBezTo>
                <a:cubicBezTo>
                  <a:pt x="687" y="336"/>
                  <a:pt x="680" y="329"/>
                  <a:pt x="672" y="329"/>
                </a:cubicBezTo>
                <a:close/>
                <a:moveTo>
                  <a:pt x="672" y="362"/>
                </a:moveTo>
                <a:cubicBezTo>
                  <a:pt x="664" y="362"/>
                  <a:pt x="657" y="369"/>
                  <a:pt x="657" y="377"/>
                </a:cubicBezTo>
                <a:cubicBezTo>
                  <a:pt x="657" y="385"/>
                  <a:pt x="664" y="392"/>
                  <a:pt x="672" y="392"/>
                </a:cubicBezTo>
                <a:cubicBezTo>
                  <a:pt x="680" y="392"/>
                  <a:pt x="687" y="385"/>
                  <a:pt x="687" y="377"/>
                </a:cubicBezTo>
                <a:cubicBezTo>
                  <a:pt x="687" y="369"/>
                  <a:pt x="680" y="362"/>
                  <a:pt x="672" y="362"/>
                </a:cubicBezTo>
                <a:close/>
                <a:moveTo>
                  <a:pt x="672" y="395"/>
                </a:moveTo>
                <a:cubicBezTo>
                  <a:pt x="664" y="395"/>
                  <a:pt x="657" y="402"/>
                  <a:pt x="657" y="410"/>
                </a:cubicBezTo>
                <a:cubicBezTo>
                  <a:pt x="657" y="418"/>
                  <a:pt x="664" y="425"/>
                  <a:pt x="672" y="425"/>
                </a:cubicBezTo>
                <a:cubicBezTo>
                  <a:pt x="680" y="425"/>
                  <a:pt x="687" y="418"/>
                  <a:pt x="687" y="410"/>
                </a:cubicBezTo>
                <a:cubicBezTo>
                  <a:pt x="687" y="402"/>
                  <a:pt x="680" y="395"/>
                  <a:pt x="672" y="395"/>
                </a:cubicBezTo>
                <a:close/>
                <a:moveTo>
                  <a:pt x="672" y="428"/>
                </a:moveTo>
                <a:cubicBezTo>
                  <a:pt x="664" y="428"/>
                  <a:pt x="657" y="435"/>
                  <a:pt x="657" y="443"/>
                </a:cubicBezTo>
                <a:cubicBezTo>
                  <a:pt x="657" y="451"/>
                  <a:pt x="664" y="458"/>
                  <a:pt x="672" y="458"/>
                </a:cubicBezTo>
                <a:cubicBezTo>
                  <a:pt x="680" y="458"/>
                  <a:pt x="687" y="451"/>
                  <a:pt x="687" y="443"/>
                </a:cubicBezTo>
                <a:cubicBezTo>
                  <a:pt x="687" y="435"/>
                  <a:pt x="680" y="428"/>
                  <a:pt x="672" y="428"/>
                </a:cubicBezTo>
                <a:close/>
                <a:moveTo>
                  <a:pt x="672" y="461"/>
                </a:moveTo>
                <a:cubicBezTo>
                  <a:pt x="664" y="461"/>
                  <a:pt x="657" y="468"/>
                  <a:pt x="657" y="476"/>
                </a:cubicBezTo>
                <a:cubicBezTo>
                  <a:pt x="657" y="484"/>
                  <a:pt x="664" y="491"/>
                  <a:pt x="672" y="491"/>
                </a:cubicBezTo>
                <a:cubicBezTo>
                  <a:pt x="680" y="491"/>
                  <a:pt x="687" y="484"/>
                  <a:pt x="687" y="476"/>
                </a:cubicBezTo>
                <a:cubicBezTo>
                  <a:pt x="687" y="468"/>
                  <a:pt x="680" y="461"/>
                  <a:pt x="672" y="461"/>
                </a:cubicBezTo>
                <a:close/>
                <a:moveTo>
                  <a:pt x="672" y="494"/>
                </a:moveTo>
                <a:cubicBezTo>
                  <a:pt x="664" y="494"/>
                  <a:pt x="657" y="500"/>
                  <a:pt x="657" y="509"/>
                </a:cubicBezTo>
                <a:cubicBezTo>
                  <a:pt x="657" y="517"/>
                  <a:pt x="664" y="523"/>
                  <a:pt x="672" y="523"/>
                </a:cubicBezTo>
                <a:cubicBezTo>
                  <a:pt x="680" y="523"/>
                  <a:pt x="687" y="517"/>
                  <a:pt x="687" y="509"/>
                </a:cubicBezTo>
                <a:cubicBezTo>
                  <a:pt x="687" y="500"/>
                  <a:pt x="680" y="494"/>
                  <a:pt x="672" y="494"/>
                </a:cubicBezTo>
                <a:close/>
                <a:moveTo>
                  <a:pt x="672" y="527"/>
                </a:moveTo>
                <a:cubicBezTo>
                  <a:pt x="664" y="527"/>
                  <a:pt x="657" y="533"/>
                  <a:pt x="657" y="542"/>
                </a:cubicBezTo>
                <a:cubicBezTo>
                  <a:pt x="657" y="550"/>
                  <a:pt x="664" y="556"/>
                  <a:pt x="672" y="556"/>
                </a:cubicBezTo>
                <a:cubicBezTo>
                  <a:pt x="680" y="556"/>
                  <a:pt x="687" y="550"/>
                  <a:pt x="687" y="542"/>
                </a:cubicBezTo>
                <a:cubicBezTo>
                  <a:pt x="687" y="533"/>
                  <a:pt x="680" y="527"/>
                  <a:pt x="672" y="527"/>
                </a:cubicBezTo>
                <a:close/>
                <a:moveTo>
                  <a:pt x="672" y="560"/>
                </a:moveTo>
                <a:cubicBezTo>
                  <a:pt x="664" y="560"/>
                  <a:pt x="657" y="566"/>
                  <a:pt x="657" y="574"/>
                </a:cubicBezTo>
                <a:cubicBezTo>
                  <a:pt x="657" y="583"/>
                  <a:pt x="664" y="589"/>
                  <a:pt x="672" y="589"/>
                </a:cubicBezTo>
                <a:cubicBezTo>
                  <a:pt x="680" y="589"/>
                  <a:pt x="687" y="583"/>
                  <a:pt x="687" y="574"/>
                </a:cubicBezTo>
                <a:cubicBezTo>
                  <a:pt x="687" y="566"/>
                  <a:pt x="680" y="560"/>
                  <a:pt x="672" y="560"/>
                </a:cubicBezTo>
                <a:close/>
                <a:moveTo>
                  <a:pt x="672" y="593"/>
                </a:moveTo>
                <a:cubicBezTo>
                  <a:pt x="664" y="593"/>
                  <a:pt x="657" y="599"/>
                  <a:pt x="657" y="607"/>
                </a:cubicBezTo>
                <a:cubicBezTo>
                  <a:pt x="657" y="616"/>
                  <a:pt x="664" y="622"/>
                  <a:pt x="672" y="622"/>
                </a:cubicBezTo>
                <a:cubicBezTo>
                  <a:pt x="680" y="622"/>
                  <a:pt x="687" y="616"/>
                  <a:pt x="687" y="607"/>
                </a:cubicBezTo>
                <a:cubicBezTo>
                  <a:pt x="687" y="599"/>
                  <a:pt x="680" y="593"/>
                  <a:pt x="672" y="593"/>
                </a:cubicBezTo>
                <a:close/>
                <a:moveTo>
                  <a:pt x="672" y="625"/>
                </a:moveTo>
                <a:cubicBezTo>
                  <a:pt x="664" y="625"/>
                  <a:pt x="657" y="632"/>
                  <a:pt x="657" y="640"/>
                </a:cubicBezTo>
                <a:cubicBezTo>
                  <a:pt x="657" y="648"/>
                  <a:pt x="664" y="655"/>
                  <a:pt x="672" y="655"/>
                </a:cubicBezTo>
                <a:cubicBezTo>
                  <a:pt x="680" y="655"/>
                  <a:pt x="687" y="648"/>
                  <a:pt x="687" y="640"/>
                </a:cubicBezTo>
                <a:cubicBezTo>
                  <a:pt x="687" y="632"/>
                  <a:pt x="680" y="625"/>
                  <a:pt x="672" y="625"/>
                </a:cubicBezTo>
                <a:close/>
                <a:moveTo>
                  <a:pt x="672" y="658"/>
                </a:moveTo>
                <a:cubicBezTo>
                  <a:pt x="664" y="658"/>
                  <a:pt x="657" y="665"/>
                  <a:pt x="657" y="673"/>
                </a:cubicBezTo>
                <a:cubicBezTo>
                  <a:pt x="657" y="681"/>
                  <a:pt x="664" y="688"/>
                  <a:pt x="672" y="688"/>
                </a:cubicBezTo>
                <a:cubicBezTo>
                  <a:pt x="680" y="688"/>
                  <a:pt x="687" y="681"/>
                  <a:pt x="687" y="673"/>
                </a:cubicBezTo>
                <a:cubicBezTo>
                  <a:pt x="687" y="665"/>
                  <a:pt x="680" y="658"/>
                  <a:pt x="672" y="658"/>
                </a:cubicBezTo>
                <a:close/>
                <a:moveTo>
                  <a:pt x="672" y="691"/>
                </a:moveTo>
                <a:cubicBezTo>
                  <a:pt x="664" y="691"/>
                  <a:pt x="657" y="698"/>
                  <a:pt x="657" y="706"/>
                </a:cubicBezTo>
                <a:cubicBezTo>
                  <a:pt x="657" y="714"/>
                  <a:pt x="664" y="721"/>
                  <a:pt x="672" y="721"/>
                </a:cubicBezTo>
                <a:cubicBezTo>
                  <a:pt x="680" y="721"/>
                  <a:pt x="687" y="714"/>
                  <a:pt x="687" y="706"/>
                </a:cubicBezTo>
                <a:cubicBezTo>
                  <a:pt x="687" y="698"/>
                  <a:pt x="680" y="691"/>
                  <a:pt x="672" y="691"/>
                </a:cubicBezTo>
                <a:close/>
                <a:moveTo>
                  <a:pt x="672" y="724"/>
                </a:moveTo>
                <a:cubicBezTo>
                  <a:pt x="664" y="724"/>
                  <a:pt x="657" y="731"/>
                  <a:pt x="657" y="739"/>
                </a:cubicBezTo>
                <a:cubicBezTo>
                  <a:pt x="657" y="747"/>
                  <a:pt x="664" y="754"/>
                  <a:pt x="672" y="754"/>
                </a:cubicBezTo>
                <a:cubicBezTo>
                  <a:pt x="680" y="754"/>
                  <a:pt x="687" y="747"/>
                  <a:pt x="687" y="739"/>
                </a:cubicBezTo>
                <a:cubicBezTo>
                  <a:pt x="687" y="731"/>
                  <a:pt x="680" y="724"/>
                  <a:pt x="672" y="724"/>
                </a:cubicBezTo>
                <a:close/>
                <a:moveTo>
                  <a:pt x="672" y="757"/>
                </a:moveTo>
                <a:cubicBezTo>
                  <a:pt x="664" y="757"/>
                  <a:pt x="657" y="764"/>
                  <a:pt x="657" y="772"/>
                </a:cubicBezTo>
                <a:cubicBezTo>
                  <a:pt x="657" y="780"/>
                  <a:pt x="664" y="787"/>
                  <a:pt x="672" y="787"/>
                </a:cubicBezTo>
                <a:cubicBezTo>
                  <a:pt x="680" y="787"/>
                  <a:pt x="687" y="780"/>
                  <a:pt x="687" y="772"/>
                </a:cubicBezTo>
                <a:cubicBezTo>
                  <a:pt x="687" y="764"/>
                  <a:pt x="680" y="757"/>
                  <a:pt x="672" y="757"/>
                </a:cubicBezTo>
                <a:close/>
                <a:moveTo>
                  <a:pt x="672" y="790"/>
                </a:moveTo>
                <a:cubicBezTo>
                  <a:pt x="664" y="790"/>
                  <a:pt x="657" y="797"/>
                  <a:pt x="657" y="805"/>
                </a:cubicBezTo>
                <a:cubicBezTo>
                  <a:pt x="657" y="813"/>
                  <a:pt x="664" y="820"/>
                  <a:pt x="672" y="820"/>
                </a:cubicBezTo>
                <a:cubicBezTo>
                  <a:pt x="680" y="820"/>
                  <a:pt x="687" y="813"/>
                  <a:pt x="687" y="805"/>
                </a:cubicBezTo>
                <a:cubicBezTo>
                  <a:pt x="687" y="797"/>
                  <a:pt x="680" y="790"/>
                  <a:pt x="672" y="790"/>
                </a:cubicBezTo>
                <a:close/>
                <a:moveTo>
                  <a:pt x="672" y="823"/>
                </a:moveTo>
                <a:cubicBezTo>
                  <a:pt x="664" y="823"/>
                  <a:pt x="657" y="830"/>
                  <a:pt x="657" y="838"/>
                </a:cubicBezTo>
                <a:cubicBezTo>
                  <a:pt x="657" y="846"/>
                  <a:pt x="664" y="853"/>
                  <a:pt x="672" y="853"/>
                </a:cubicBezTo>
                <a:cubicBezTo>
                  <a:pt x="680" y="853"/>
                  <a:pt x="687" y="846"/>
                  <a:pt x="687" y="838"/>
                </a:cubicBezTo>
                <a:cubicBezTo>
                  <a:pt x="687" y="830"/>
                  <a:pt x="680" y="823"/>
                  <a:pt x="672" y="823"/>
                </a:cubicBezTo>
                <a:close/>
                <a:moveTo>
                  <a:pt x="672" y="856"/>
                </a:moveTo>
                <a:cubicBezTo>
                  <a:pt x="664" y="856"/>
                  <a:pt x="657" y="863"/>
                  <a:pt x="657" y="871"/>
                </a:cubicBezTo>
                <a:cubicBezTo>
                  <a:pt x="657" y="879"/>
                  <a:pt x="664" y="886"/>
                  <a:pt x="672" y="886"/>
                </a:cubicBezTo>
                <a:cubicBezTo>
                  <a:pt x="680" y="886"/>
                  <a:pt x="687" y="879"/>
                  <a:pt x="687" y="871"/>
                </a:cubicBezTo>
                <a:cubicBezTo>
                  <a:pt x="687" y="863"/>
                  <a:pt x="680" y="856"/>
                  <a:pt x="672" y="856"/>
                </a:cubicBezTo>
                <a:close/>
                <a:moveTo>
                  <a:pt x="672" y="889"/>
                </a:moveTo>
                <a:cubicBezTo>
                  <a:pt x="664" y="889"/>
                  <a:pt x="657" y="895"/>
                  <a:pt x="657" y="904"/>
                </a:cubicBezTo>
                <a:cubicBezTo>
                  <a:pt x="657" y="912"/>
                  <a:pt x="664" y="918"/>
                  <a:pt x="672" y="918"/>
                </a:cubicBezTo>
                <a:cubicBezTo>
                  <a:pt x="680" y="918"/>
                  <a:pt x="687" y="912"/>
                  <a:pt x="687" y="904"/>
                </a:cubicBezTo>
                <a:cubicBezTo>
                  <a:pt x="687" y="895"/>
                  <a:pt x="680" y="889"/>
                  <a:pt x="672" y="889"/>
                </a:cubicBezTo>
                <a:close/>
                <a:moveTo>
                  <a:pt x="672" y="922"/>
                </a:moveTo>
                <a:cubicBezTo>
                  <a:pt x="664" y="922"/>
                  <a:pt x="657" y="928"/>
                  <a:pt x="657" y="937"/>
                </a:cubicBezTo>
                <a:cubicBezTo>
                  <a:pt x="657" y="945"/>
                  <a:pt x="664" y="951"/>
                  <a:pt x="672" y="951"/>
                </a:cubicBezTo>
                <a:cubicBezTo>
                  <a:pt x="680" y="951"/>
                  <a:pt x="687" y="945"/>
                  <a:pt x="687" y="937"/>
                </a:cubicBezTo>
                <a:cubicBezTo>
                  <a:pt x="687" y="928"/>
                  <a:pt x="680" y="922"/>
                  <a:pt x="672" y="922"/>
                </a:cubicBezTo>
                <a:close/>
                <a:moveTo>
                  <a:pt x="672" y="955"/>
                </a:moveTo>
                <a:cubicBezTo>
                  <a:pt x="664" y="955"/>
                  <a:pt x="657" y="961"/>
                  <a:pt x="657" y="970"/>
                </a:cubicBezTo>
                <a:cubicBezTo>
                  <a:pt x="657" y="978"/>
                  <a:pt x="664" y="984"/>
                  <a:pt x="672" y="984"/>
                </a:cubicBezTo>
                <a:cubicBezTo>
                  <a:pt x="680" y="984"/>
                  <a:pt x="687" y="978"/>
                  <a:pt x="687" y="970"/>
                </a:cubicBezTo>
                <a:cubicBezTo>
                  <a:pt x="687" y="961"/>
                  <a:pt x="680" y="955"/>
                  <a:pt x="672" y="955"/>
                </a:cubicBezTo>
                <a:close/>
                <a:moveTo>
                  <a:pt x="672" y="988"/>
                </a:moveTo>
                <a:cubicBezTo>
                  <a:pt x="664" y="988"/>
                  <a:pt x="657" y="994"/>
                  <a:pt x="657" y="1002"/>
                </a:cubicBezTo>
                <a:cubicBezTo>
                  <a:pt x="657" y="1011"/>
                  <a:pt x="664" y="1017"/>
                  <a:pt x="672" y="1017"/>
                </a:cubicBezTo>
                <a:cubicBezTo>
                  <a:pt x="680" y="1017"/>
                  <a:pt x="687" y="1011"/>
                  <a:pt x="687" y="1002"/>
                </a:cubicBezTo>
                <a:cubicBezTo>
                  <a:pt x="687" y="994"/>
                  <a:pt x="680" y="988"/>
                  <a:pt x="672" y="988"/>
                </a:cubicBezTo>
                <a:close/>
                <a:moveTo>
                  <a:pt x="672" y="1021"/>
                </a:moveTo>
                <a:cubicBezTo>
                  <a:pt x="664" y="1021"/>
                  <a:pt x="657" y="1027"/>
                  <a:pt x="657" y="1035"/>
                </a:cubicBezTo>
                <a:cubicBezTo>
                  <a:pt x="657" y="1044"/>
                  <a:pt x="664" y="1050"/>
                  <a:pt x="672" y="1050"/>
                </a:cubicBezTo>
                <a:cubicBezTo>
                  <a:pt x="680" y="1050"/>
                  <a:pt x="687" y="1044"/>
                  <a:pt x="687" y="1035"/>
                </a:cubicBezTo>
                <a:cubicBezTo>
                  <a:pt x="687" y="1027"/>
                  <a:pt x="680" y="1021"/>
                  <a:pt x="672" y="1021"/>
                </a:cubicBezTo>
                <a:close/>
                <a:moveTo>
                  <a:pt x="672" y="1053"/>
                </a:moveTo>
                <a:cubicBezTo>
                  <a:pt x="664" y="1053"/>
                  <a:pt x="657" y="1060"/>
                  <a:pt x="657" y="1068"/>
                </a:cubicBezTo>
                <a:cubicBezTo>
                  <a:pt x="657" y="1076"/>
                  <a:pt x="664" y="1083"/>
                  <a:pt x="672" y="1083"/>
                </a:cubicBezTo>
                <a:cubicBezTo>
                  <a:pt x="680" y="1083"/>
                  <a:pt x="687" y="1076"/>
                  <a:pt x="687" y="1068"/>
                </a:cubicBezTo>
                <a:cubicBezTo>
                  <a:pt x="687" y="1060"/>
                  <a:pt x="680" y="1053"/>
                  <a:pt x="672" y="1053"/>
                </a:cubicBezTo>
                <a:close/>
                <a:moveTo>
                  <a:pt x="672" y="1086"/>
                </a:moveTo>
                <a:cubicBezTo>
                  <a:pt x="664" y="1086"/>
                  <a:pt x="657" y="1093"/>
                  <a:pt x="657" y="1101"/>
                </a:cubicBezTo>
                <a:cubicBezTo>
                  <a:pt x="657" y="1109"/>
                  <a:pt x="664" y="1116"/>
                  <a:pt x="672" y="1116"/>
                </a:cubicBezTo>
                <a:cubicBezTo>
                  <a:pt x="680" y="1116"/>
                  <a:pt x="687" y="1109"/>
                  <a:pt x="687" y="1101"/>
                </a:cubicBezTo>
                <a:cubicBezTo>
                  <a:pt x="687" y="1093"/>
                  <a:pt x="680" y="1086"/>
                  <a:pt x="672" y="1086"/>
                </a:cubicBezTo>
                <a:close/>
                <a:moveTo>
                  <a:pt x="672" y="1119"/>
                </a:moveTo>
                <a:cubicBezTo>
                  <a:pt x="664" y="1119"/>
                  <a:pt x="657" y="1126"/>
                  <a:pt x="657" y="1134"/>
                </a:cubicBezTo>
                <a:cubicBezTo>
                  <a:pt x="657" y="1142"/>
                  <a:pt x="664" y="1149"/>
                  <a:pt x="672" y="1149"/>
                </a:cubicBezTo>
                <a:cubicBezTo>
                  <a:pt x="680" y="1149"/>
                  <a:pt x="687" y="1142"/>
                  <a:pt x="687" y="1134"/>
                </a:cubicBezTo>
                <a:cubicBezTo>
                  <a:pt x="687" y="1126"/>
                  <a:pt x="680" y="1119"/>
                  <a:pt x="672" y="1119"/>
                </a:cubicBezTo>
                <a:close/>
                <a:moveTo>
                  <a:pt x="672" y="1152"/>
                </a:moveTo>
                <a:cubicBezTo>
                  <a:pt x="664" y="1152"/>
                  <a:pt x="657" y="1159"/>
                  <a:pt x="657" y="1167"/>
                </a:cubicBezTo>
                <a:cubicBezTo>
                  <a:pt x="657" y="1175"/>
                  <a:pt x="664" y="1182"/>
                  <a:pt x="672" y="1182"/>
                </a:cubicBezTo>
                <a:cubicBezTo>
                  <a:pt x="680" y="1182"/>
                  <a:pt x="687" y="1175"/>
                  <a:pt x="687" y="1167"/>
                </a:cubicBezTo>
                <a:cubicBezTo>
                  <a:pt x="687" y="1159"/>
                  <a:pt x="680" y="1152"/>
                  <a:pt x="672" y="1152"/>
                </a:cubicBezTo>
                <a:close/>
                <a:moveTo>
                  <a:pt x="672" y="1185"/>
                </a:moveTo>
                <a:cubicBezTo>
                  <a:pt x="664" y="1185"/>
                  <a:pt x="657" y="1192"/>
                  <a:pt x="657" y="1200"/>
                </a:cubicBezTo>
                <a:cubicBezTo>
                  <a:pt x="657" y="1208"/>
                  <a:pt x="664" y="1215"/>
                  <a:pt x="672" y="1215"/>
                </a:cubicBezTo>
                <a:cubicBezTo>
                  <a:pt x="680" y="1215"/>
                  <a:pt x="687" y="1208"/>
                  <a:pt x="687" y="1200"/>
                </a:cubicBezTo>
                <a:cubicBezTo>
                  <a:pt x="687" y="1192"/>
                  <a:pt x="680" y="1185"/>
                  <a:pt x="672" y="1185"/>
                </a:cubicBezTo>
                <a:close/>
                <a:moveTo>
                  <a:pt x="672" y="1218"/>
                </a:moveTo>
                <a:cubicBezTo>
                  <a:pt x="664" y="1218"/>
                  <a:pt x="657" y="1225"/>
                  <a:pt x="657" y="1233"/>
                </a:cubicBezTo>
                <a:cubicBezTo>
                  <a:pt x="657" y="1241"/>
                  <a:pt x="664" y="1248"/>
                  <a:pt x="672" y="1248"/>
                </a:cubicBezTo>
                <a:cubicBezTo>
                  <a:pt x="680" y="1248"/>
                  <a:pt x="687" y="1241"/>
                  <a:pt x="687" y="1233"/>
                </a:cubicBezTo>
                <a:cubicBezTo>
                  <a:pt x="687" y="1225"/>
                  <a:pt x="680" y="1218"/>
                  <a:pt x="672" y="1218"/>
                </a:cubicBezTo>
                <a:close/>
                <a:moveTo>
                  <a:pt x="672" y="1251"/>
                </a:moveTo>
                <a:cubicBezTo>
                  <a:pt x="664" y="1251"/>
                  <a:pt x="657" y="1258"/>
                  <a:pt x="657" y="1266"/>
                </a:cubicBezTo>
                <a:cubicBezTo>
                  <a:pt x="657" y="1274"/>
                  <a:pt x="664" y="1281"/>
                  <a:pt x="672" y="1281"/>
                </a:cubicBezTo>
                <a:cubicBezTo>
                  <a:pt x="680" y="1281"/>
                  <a:pt x="687" y="1274"/>
                  <a:pt x="687" y="1266"/>
                </a:cubicBezTo>
                <a:cubicBezTo>
                  <a:pt x="687" y="1258"/>
                  <a:pt x="680" y="1251"/>
                  <a:pt x="672" y="1251"/>
                </a:cubicBezTo>
                <a:close/>
                <a:moveTo>
                  <a:pt x="672" y="1284"/>
                </a:moveTo>
                <a:cubicBezTo>
                  <a:pt x="664" y="1284"/>
                  <a:pt x="657" y="1291"/>
                  <a:pt x="657" y="1299"/>
                </a:cubicBezTo>
                <a:cubicBezTo>
                  <a:pt x="657" y="1307"/>
                  <a:pt x="664" y="1314"/>
                  <a:pt x="672" y="1314"/>
                </a:cubicBezTo>
                <a:cubicBezTo>
                  <a:pt x="680" y="1314"/>
                  <a:pt x="687" y="1307"/>
                  <a:pt x="687" y="1299"/>
                </a:cubicBezTo>
                <a:cubicBezTo>
                  <a:pt x="687" y="1291"/>
                  <a:pt x="680" y="1284"/>
                  <a:pt x="672" y="1284"/>
                </a:cubicBezTo>
                <a:close/>
                <a:moveTo>
                  <a:pt x="672" y="1317"/>
                </a:moveTo>
                <a:cubicBezTo>
                  <a:pt x="664" y="1317"/>
                  <a:pt x="657" y="1323"/>
                  <a:pt x="657" y="1332"/>
                </a:cubicBezTo>
                <a:cubicBezTo>
                  <a:pt x="657" y="1340"/>
                  <a:pt x="664" y="1346"/>
                  <a:pt x="672" y="1346"/>
                </a:cubicBezTo>
                <a:cubicBezTo>
                  <a:pt x="680" y="1346"/>
                  <a:pt x="687" y="1340"/>
                  <a:pt x="687" y="1332"/>
                </a:cubicBezTo>
                <a:cubicBezTo>
                  <a:pt x="687" y="1323"/>
                  <a:pt x="680" y="1317"/>
                  <a:pt x="672" y="1317"/>
                </a:cubicBezTo>
                <a:close/>
                <a:moveTo>
                  <a:pt x="672" y="1350"/>
                </a:moveTo>
                <a:cubicBezTo>
                  <a:pt x="664" y="1350"/>
                  <a:pt x="657" y="1356"/>
                  <a:pt x="657" y="1365"/>
                </a:cubicBezTo>
                <a:cubicBezTo>
                  <a:pt x="657" y="1373"/>
                  <a:pt x="664" y="1379"/>
                  <a:pt x="672" y="1379"/>
                </a:cubicBezTo>
                <a:cubicBezTo>
                  <a:pt x="680" y="1379"/>
                  <a:pt x="687" y="1373"/>
                  <a:pt x="687" y="1365"/>
                </a:cubicBezTo>
                <a:cubicBezTo>
                  <a:pt x="687" y="1356"/>
                  <a:pt x="680" y="1350"/>
                  <a:pt x="672" y="1350"/>
                </a:cubicBezTo>
                <a:close/>
                <a:moveTo>
                  <a:pt x="672" y="1383"/>
                </a:moveTo>
                <a:cubicBezTo>
                  <a:pt x="664" y="1383"/>
                  <a:pt x="657" y="1389"/>
                  <a:pt x="657" y="1397"/>
                </a:cubicBezTo>
                <a:cubicBezTo>
                  <a:pt x="657" y="1406"/>
                  <a:pt x="664" y="1412"/>
                  <a:pt x="672" y="1412"/>
                </a:cubicBezTo>
                <a:cubicBezTo>
                  <a:pt x="680" y="1412"/>
                  <a:pt x="687" y="1406"/>
                  <a:pt x="687" y="1397"/>
                </a:cubicBezTo>
                <a:cubicBezTo>
                  <a:pt x="687" y="1389"/>
                  <a:pt x="680" y="1383"/>
                  <a:pt x="672" y="1383"/>
                </a:cubicBezTo>
                <a:close/>
                <a:moveTo>
                  <a:pt x="672" y="1416"/>
                </a:moveTo>
                <a:cubicBezTo>
                  <a:pt x="664" y="1416"/>
                  <a:pt x="657" y="1422"/>
                  <a:pt x="657" y="1430"/>
                </a:cubicBezTo>
                <a:cubicBezTo>
                  <a:pt x="657" y="1439"/>
                  <a:pt x="664" y="1445"/>
                  <a:pt x="672" y="1445"/>
                </a:cubicBezTo>
                <a:cubicBezTo>
                  <a:pt x="680" y="1445"/>
                  <a:pt x="687" y="1439"/>
                  <a:pt x="687" y="1430"/>
                </a:cubicBezTo>
                <a:cubicBezTo>
                  <a:pt x="687" y="1422"/>
                  <a:pt x="680" y="1416"/>
                  <a:pt x="672" y="1416"/>
                </a:cubicBezTo>
                <a:close/>
                <a:moveTo>
                  <a:pt x="705" y="0"/>
                </a:moveTo>
                <a:cubicBezTo>
                  <a:pt x="697" y="0"/>
                  <a:pt x="690" y="7"/>
                  <a:pt x="690" y="15"/>
                </a:cubicBezTo>
                <a:cubicBezTo>
                  <a:pt x="690" y="23"/>
                  <a:pt x="697" y="30"/>
                  <a:pt x="705" y="30"/>
                </a:cubicBezTo>
                <a:cubicBezTo>
                  <a:pt x="713" y="30"/>
                  <a:pt x="720" y="23"/>
                  <a:pt x="720" y="15"/>
                </a:cubicBezTo>
                <a:cubicBezTo>
                  <a:pt x="720" y="7"/>
                  <a:pt x="713" y="0"/>
                  <a:pt x="705" y="0"/>
                </a:cubicBezTo>
                <a:close/>
                <a:moveTo>
                  <a:pt x="705" y="33"/>
                </a:moveTo>
                <a:cubicBezTo>
                  <a:pt x="697" y="33"/>
                  <a:pt x="690" y="40"/>
                  <a:pt x="690" y="48"/>
                </a:cubicBezTo>
                <a:cubicBezTo>
                  <a:pt x="690" y="56"/>
                  <a:pt x="697" y="63"/>
                  <a:pt x="705" y="63"/>
                </a:cubicBezTo>
                <a:cubicBezTo>
                  <a:pt x="713" y="63"/>
                  <a:pt x="720" y="56"/>
                  <a:pt x="720" y="48"/>
                </a:cubicBezTo>
                <a:cubicBezTo>
                  <a:pt x="720" y="40"/>
                  <a:pt x="713" y="33"/>
                  <a:pt x="705" y="33"/>
                </a:cubicBezTo>
                <a:close/>
                <a:moveTo>
                  <a:pt x="705" y="66"/>
                </a:moveTo>
                <a:cubicBezTo>
                  <a:pt x="697" y="66"/>
                  <a:pt x="690" y="72"/>
                  <a:pt x="690" y="81"/>
                </a:cubicBezTo>
                <a:cubicBezTo>
                  <a:pt x="690" y="89"/>
                  <a:pt x="697" y="95"/>
                  <a:pt x="705" y="95"/>
                </a:cubicBezTo>
                <a:cubicBezTo>
                  <a:pt x="713" y="95"/>
                  <a:pt x="720" y="89"/>
                  <a:pt x="720" y="81"/>
                </a:cubicBezTo>
                <a:cubicBezTo>
                  <a:pt x="720" y="72"/>
                  <a:pt x="713" y="66"/>
                  <a:pt x="705" y="66"/>
                </a:cubicBezTo>
                <a:close/>
                <a:moveTo>
                  <a:pt x="705" y="99"/>
                </a:moveTo>
                <a:cubicBezTo>
                  <a:pt x="697" y="99"/>
                  <a:pt x="690" y="105"/>
                  <a:pt x="690" y="114"/>
                </a:cubicBezTo>
                <a:cubicBezTo>
                  <a:pt x="690" y="122"/>
                  <a:pt x="697" y="128"/>
                  <a:pt x="705" y="128"/>
                </a:cubicBezTo>
                <a:cubicBezTo>
                  <a:pt x="713" y="128"/>
                  <a:pt x="720" y="122"/>
                  <a:pt x="720" y="114"/>
                </a:cubicBezTo>
                <a:cubicBezTo>
                  <a:pt x="720" y="105"/>
                  <a:pt x="713" y="99"/>
                  <a:pt x="705" y="99"/>
                </a:cubicBezTo>
                <a:close/>
                <a:moveTo>
                  <a:pt x="705" y="132"/>
                </a:moveTo>
                <a:cubicBezTo>
                  <a:pt x="697" y="132"/>
                  <a:pt x="690" y="138"/>
                  <a:pt x="690" y="147"/>
                </a:cubicBezTo>
                <a:cubicBezTo>
                  <a:pt x="690" y="155"/>
                  <a:pt x="697" y="161"/>
                  <a:pt x="705" y="161"/>
                </a:cubicBezTo>
                <a:cubicBezTo>
                  <a:pt x="713" y="161"/>
                  <a:pt x="720" y="155"/>
                  <a:pt x="720" y="147"/>
                </a:cubicBezTo>
                <a:cubicBezTo>
                  <a:pt x="720" y="138"/>
                  <a:pt x="713" y="132"/>
                  <a:pt x="705" y="132"/>
                </a:cubicBezTo>
                <a:close/>
                <a:moveTo>
                  <a:pt x="705" y="165"/>
                </a:moveTo>
                <a:cubicBezTo>
                  <a:pt x="697" y="165"/>
                  <a:pt x="690" y="171"/>
                  <a:pt x="690" y="179"/>
                </a:cubicBezTo>
                <a:cubicBezTo>
                  <a:pt x="690" y="188"/>
                  <a:pt x="697" y="194"/>
                  <a:pt x="705" y="194"/>
                </a:cubicBezTo>
                <a:cubicBezTo>
                  <a:pt x="713" y="194"/>
                  <a:pt x="720" y="188"/>
                  <a:pt x="720" y="179"/>
                </a:cubicBezTo>
                <a:cubicBezTo>
                  <a:pt x="720" y="171"/>
                  <a:pt x="713" y="165"/>
                  <a:pt x="705" y="165"/>
                </a:cubicBezTo>
                <a:close/>
                <a:moveTo>
                  <a:pt x="705" y="198"/>
                </a:moveTo>
                <a:cubicBezTo>
                  <a:pt x="697" y="198"/>
                  <a:pt x="690" y="204"/>
                  <a:pt x="690" y="212"/>
                </a:cubicBezTo>
                <a:cubicBezTo>
                  <a:pt x="690" y="221"/>
                  <a:pt x="697" y="227"/>
                  <a:pt x="705" y="227"/>
                </a:cubicBezTo>
                <a:cubicBezTo>
                  <a:pt x="713" y="227"/>
                  <a:pt x="720" y="221"/>
                  <a:pt x="720" y="212"/>
                </a:cubicBezTo>
                <a:cubicBezTo>
                  <a:pt x="720" y="204"/>
                  <a:pt x="713" y="198"/>
                  <a:pt x="705" y="198"/>
                </a:cubicBezTo>
                <a:close/>
                <a:moveTo>
                  <a:pt x="705" y="230"/>
                </a:moveTo>
                <a:cubicBezTo>
                  <a:pt x="697" y="230"/>
                  <a:pt x="690" y="237"/>
                  <a:pt x="690" y="245"/>
                </a:cubicBezTo>
                <a:cubicBezTo>
                  <a:pt x="690" y="253"/>
                  <a:pt x="697" y="260"/>
                  <a:pt x="705" y="260"/>
                </a:cubicBezTo>
                <a:cubicBezTo>
                  <a:pt x="713" y="260"/>
                  <a:pt x="720" y="253"/>
                  <a:pt x="720" y="245"/>
                </a:cubicBezTo>
                <a:cubicBezTo>
                  <a:pt x="720" y="237"/>
                  <a:pt x="713" y="230"/>
                  <a:pt x="705" y="230"/>
                </a:cubicBezTo>
                <a:close/>
                <a:moveTo>
                  <a:pt x="705" y="263"/>
                </a:moveTo>
                <a:cubicBezTo>
                  <a:pt x="697" y="263"/>
                  <a:pt x="690" y="270"/>
                  <a:pt x="690" y="278"/>
                </a:cubicBezTo>
                <a:cubicBezTo>
                  <a:pt x="690" y="286"/>
                  <a:pt x="697" y="293"/>
                  <a:pt x="705" y="293"/>
                </a:cubicBezTo>
                <a:cubicBezTo>
                  <a:pt x="713" y="293"/>
                  <a:pt x="720" y="286"/>
                  <a:pt x="720" y="278"/>
                </a:cubicBezTo>
                <a:cubicBezTo>
                  <a:pt x="720" y="270"/>
                  <a:pt x="713" y="263"/>
                  <a:pt x="705" y="263"/>
                </a:cubicBezTo>
                <a:close/>
                <a:moveTo>
                  <a:pt x="705" y="296"/>
                </a:moveTo>
                <a:cubicBezTo>
                  <a:pt x="697" y="296"/>
                  <a:pt x="690" y="303"/>
                  <a:pt x="690" y="311"/>
                </a:cubicBezTo>
                <a:cubicBezTo>
                  <a:pt x="690" y="319"/>
                  <a:pt x="697" y="326"/>
                  <a:pt x="705" y="326"/>
                </a:cubicBezTo>
                <a:cubicBezTo>
                  <a:pt x="713" y="326"/>
                  <a:pt x="720" y="319"/>
                  <a:pt x="720" y="311"/>
                </a:cubicBezTo>
                <a:cubicBezTo>
                  <a:pt x="720" y="303"/>
                  <a:pt x="713" y="296"/>
                  <a:pt x="705" y="296"/>
                </a:cubicBezTo>
                <a:close/>
                <a:moveTo>
                  <a:pt x="705" y="329"/>
                </a:moveTo>
                <a:cubicBezTo>
                  <a:pt x="697" y="329"/>
                  <a:pt x="690" y="336"/>
                  <a:pt x="690" y="344"/>
                </a:cubicBezTo>
                <a:cubicBezTo>
                  <a:pt x="690" y="352"/>
                  <a:pt x="697" y="359"/>
                  <a:pt x="705" y="359"/>
                </a:cubicBezTo>
                <a:cubicBezTo>
                  <a:pt x="713" y="359"/>
                  <a:pt x="720" y="352"/>
                  <a:pt x="720" y="344"/>
                </a:cubicBezTo>
                <a:cubicBezTo>
                  <a:pt x="720" y="336"/>
                  <a:pt x="713" y="329"/>
                  <a:pt x="705" y="329"/>
                </a:cubicBezTo>
                <a:close/>
                <a:moveTo>
                  <a:pt x="705" y="362"/>
                </a:moveTo>
                <a:cubicBezTo>
                  <a:pt x="697" y="362"/>
                  <a:pt x="690" y="369"/>
                  <a:pt x="690" y="377"/>
                </a:cubicBezTo>
                <a:cubicBezTo>
                  <a:pt x="690" y="385"/>
                  <a:pt x="697" y="392"/>
                  <a:pt x="705" y="392"/>
                </a:cubicBezTo>
                <a:cubicBezTo>
                  <a:pt x="713" y="392"/>
                  <a:pt x="720" y="385"/>
                  <a:pt x="720" y="377"/>
                </a:cubicBezTo>
                <a:cubicBezTo>
                  <a:pt x="720" y="369"/>
                  <a:pt x="713" y="362"/>
                  <a:pt x="705" y="362"/>
                </a:cubicBezTo>
                <a:close/>
                <a:moveTo>
                  <a:pt x="705" y="395"/>
                </a:moveTo>
                <a:cubicBezTo>
                  <a:pt x="697" y="395"/>
                  <a:pt x="690" y="402"/>
                  <a:pt x="690" y="410"/>
                </a:cubicBezTo>
                <a:cubicBezTo>
                  <a:pt x="690" y="418"/>
                  <a:pt x="697" y="425"/>
                  <a:pt x="705" y="425"/>
                </a:cubicBezTo>
                <a:cubicBezTo>
                  <a:pt x="713" y="425"/>
                  <a:pt x="720" y="418"/>
                  <a:pt x="720" y="410"/>
                </a:cubicBezTo>
                <a:cubicBezTo>
                  <a:pt x="720" y="402"/>
                  <a:pt x="713" y="395"/>
                  <a:pt x="705" y="395"/>
                </a:cubicBezTo>
                <a:close/>
                <a:moveTo>
                  <a:pt x="705" y="428"/>
                </a:moveTo>
                <a:cubicBezTo>
                  <a:pt x="697" y="428"/>
                  <a:pt x="690" y="435"/>
                  <a:pt x="690" y="443"/>
                </a:cubicBezTo>
                <a:cubicBezTo>
                  <a:pt x="690" y="451"/>
                  <a:pt x="697" y="458"/>
                  <a:pt x="705" y="458"/>
                </a:cubicBezTo>
                <a:cubicBezTo>
                  <a:pt x="713" y="458"/>
                  <a:pt x="720" y="451"/>
                  <a:pt x="720" y="443"/>
                </a:cubicBezTo>
                <a:cubicBezTo>
                  <a:pt x="720" y="435"/>
                  <a:pt x="713" y="428"/>
                  <a:pt x="705" y="428"/>
                </a:cubicBezTo>
                <a:close/>
                <a:moveTo>
                  <a:pt x="705" y="461"/>
                </a:moveTo>
                <a:cubicBezTo>
                  <a:pt x="697" y="461"/>
                  <a:pt x="690" y="468"/>
                  <a:pt x="690" y="476"/>
                </a:cubicBezTo>
                <a:cubicBezTo>
                  <a:pt x="690" y="484"/>
                  <a:pt x="697" y="491"/>
                  <a:pt x="705" y="491"/>
                </a:cubicBezTo>
                <a:cubicBezTo>
                  <a:pt x="713" y="491"/>
                  <a:pt x="720" y="484"/>
                  <a:pt x="720" y="476"/>
                </a:cubicBezTo>
                <a:cubicBezTo>
                  <a:pt x="720" y="468"/>
                  <a:pt x="713" y="461"/>
                  <a:pt x="705" y="461"/>
                </a:cubicBezTo>
                <a:close/>
                <a:moveTo>
                  <a:pt x="705" y="494"/>
                </a:moveTo>
                <a:cubicBezTo>
                  <a:pt x="697" y="494"/>
                  <a:pt x="690" y="500"/>
                  <a:pt x="690" y="509"/>
                </a:cubicBezTo>
                <a:cubicBezTo>
                  <a:pt x="690" y="517"/>
                  <a:pt x="697" y="523"/>
                  <a:pt x="705" y="523"/>
                </a:cubicBezTo>
                <a:cubicBezTo>
                  <a:pt x="713" y="523"/>
                  <a:pt x="720" y="517"/>
                  <a:pt x="720" y="509"/>
                </a:cubicBezTo>
                <a:cubicBezTo>
                  <a:pt x="720" y="500"/>
                  <a:pt x="713" y="494"/>
                  <a:pt x="705" y="494"/>
                </a:cubicBezTo>
                <a:close/>
                <a:moveTo>
                  <a:pt x="705" y="527"/>
                </a:moveTo>
                <a:cubicBezTo>
                  <a:pt x="697" y="527"/>
                  <a:pt x="690" y="533"/>
                  <a:pt x="690" y="542"/>
                </a:cubicBezTo>
                <a:cubicBezTo>
                  <a:pt x="690" y="550"/>
                  <a:pt x="697" y="556"/>
                  <a:pt x="705" y="556"/>
                </a:cubicBezTo>
                <a:cubicBezTo>
                  <a:pt x="713" y="556"/>
                  <a:pt x="720" y="550"/>
                  <a:pt x="720" y="542"/>
                </a:cubicBezTo>
                <a:cubicBezTo>
                  <a:pt x="720" y="533"/>
                  <a:pt x="713" y="527"/>
                  <a:pt x="705" y="527"/>
                </a:cubicBezTo>
                <a:close/>
                <a:moveTo>
                  <a:pt x="705" y="560"/>
                </a:moveTo>
                <a:cubicBezTo>
                  <a:pt x="697" y="560"/>
                  <a:pt x="690" y="566"/>
                  <a:pt x="690" y="574"/>
                </a:cubicBezTo>
                <a:cubicBezTo>
                  <a:pt x="690" y="583"/>
                  <a:pt x="697" y="589"/>
                  <a:pt x="705" y="589"/>
                </a:cubicBezTo>
                <a:cubicBezTo>
                  <a:pt x="713" y="589"/>
                  <a:pt x="720" y="583"/>
                  <a:pt x="720" y="574"/>
                </a:cubicBezTo>
                <a:cubicBezTo>
                  <a:pt x="720" y="566"/>
                  <a:pt x="713" y="560"/>
                  <a:pt x="705" y="560"/>
                </a:cubicBezTo>
                <a:close/>
                <a:moveTo>
                  <a:pt x="705" y="593"/>
                </a:moveTo>
                <a:cubicBezTo>
                  <a:pt x="697" y="593"/>
                  <a:pt x="690" y="599"/>
                  <a:pt x="690" y="607"/>
                </a:cubicBezTo>
                <a:cubicBezTo>
                  <a:pt x="690" y="616"/>
                  <a:pt x="697" y="622"/>
                  <a:pt x="705" y="622"/>
                </a:cubicBezTo>
                <a:cubicBezTo>
                  <a:pt x="713" y="622"/>
                  <a:pt x="720" y="616"/>
                  <a:pt x="720" y="607"/>
                </a:cubicBezTo>
                <a:cubicBezTo>
                  <a:pt x="720" y="599"/>
                  <a:pt x="713" y="593"/>
                  <a:pt x="705" y="593"/>
                </a:cubicBezTo>
                <a:close/>
                <a:moveTo>
                  <a:pt x="705" y="625"/>
                </a:moveTo>
                <a:cubicBezTo>
                  <a:pt x="697" y="625"/>
                  <a:pt x="690" y="632"/>
                  <a:pt x="690" y="640"/>
                </a:cubicBezTo>
                <a:cubicBezTo>
                  <a:pt x="690" y="648"/>
                  <a:pt x="697" y="655"/>
                  <a:pt x="705" y="655"/>
                </a:cubicBezTo>
                <a:cubicBezTo>
                  <a:pt x="713" y="655"/>
                  <a:pt x="720" y="648"/>
                  <a:pt x="720" y="640"/>
                </a:cubicBezTo>
                <a:cubicBezTo>
                  <a:pt x="720" y="632"/>
                  <a:pt x="713" y="625"/>
                  <a:pt x="705" y="625"/>
                </a:cubicBezTo>
                <a:close/>
                <a:moveTo>
                  <a:pt x="705" y="658"/>
                </a:moveTo>
                <a:cubicBezTo>
                  <a:pt x="697" y="658"/>
                  <a:pt x="690" y="665"/>
                  <a:pt x="690" y="673"/>
                </a:cubicBezTo>
                <a:cubicBezTo>
                  <a:pt x="690" y="681"/>
                  <a:pt x="697" y="688"/>
                  <a:pt x="705" y="688"/>
                </a:cubicBezTo>
                <a:cubicBezTo>
                  <a:pt x="713" y="688"/>
                  <a:pt x="720" y="681"/>
                  <a:pt x="720" y="673"/>
                </a:cubicBezTo>
                <a:cubicBezTo>
                  <a:pt x="720" y="665"/>
                  <a:pt x="713" y="658"/>
                  <a:pt x="705" y="658"/>
                </a:cubicBezTo>
                <a:close/>
                <a:moveTo>
                  <a:pt x="705" y="691"/>
                </a:moveTo>
                <a:cubicBezTo>
                  <a:pt x="697" y="691"/>
                  <a:pt x="690" y="698"/>
                  <a:pt x="690" y="706"/>
                </a:cubicBezTo>
                <a:cubicBezTo>
                  <a:pt x="690" y="714"/>
                  <a:pt x="697" y="721"/>
                  <a:pt x="705" y="721"/>
                </a:cubicBezTo>
                <a:cubicBezTo>
                  <a:pt x="713" y="721"/>
                  <a:pt x="720" y="714"/>
                  <a:pt x="720" y="706"/>
                </a:cubicBezTo>
                <a:cubicBezTo>
                  <a:pt x="720" y="698"/>
                  <a:pt x="713" y="691"/>
                  <a:pt x="705" y="691"/>
                </a:cubicBezTo>
                <a:close/>
                <a:moveTo>
                  <a:pt x="705" y="724"/>
                </a:moveTo>
                <a:cubicBezTo>
                  <a:pt x="697" y="724"/>
                  <a:pt x="690" y="731"/>
                  <a:pt x="690" y="739"/>
                </a:cubicBezTo>
                <a:cubicBezTo>
                  <a:pt x="690" y="747"/>
                  <a:pt x="697" y="754"/>
                  <a:pt x="705" y="754"/>
                </a:cubicBezTo>
                <a:cubicBezTo>
                  <a:pt x="713" y="754"/>
                  <a:pt x="720" y="747"/>
                  <a:pt x="720" y="739"/>
                </a:cubicBezTo>
                <a:cubicBezTo>
                  <a:pt x="720" y="731"/>
                  <a:pt x="713" y="724"/>
                  <a:pt x="705" y="724"/>
                </a:cubicBezTo>
                <a:close/>
                <a:moveTo>
                  <a:pt x="705" y="757"/>
                </a:moveTo>
                <a:cubicBezTo>
                  <a:pt x="697" y="757"/>
                  <a:pt x="690" y="764"/>
                  <a:pt x="690" y="772"/>
                </a:cubicBezTo>
                <a:cubicBezTo>
                  <a:pt x="690" y="780"/>
                  <a:pt x="697" y="787"/>
                  <a:pt x="705" y="787"/>
                </a:cubicBezTo>
                <a:cubicBezTo>
                  <a:pt x="713" y="787"/>
                  <a:pt x="720" y="780"/>
                  <a:pt x="720" y="772"/>
                </a:cubicBezTo>
                <a:cubicBezTo>
                  <a:pt x="720" y="764"/>
                  <a:pt x="713" y="757"/>
                  <a:pt x="705" y="757"/>
                </a:cubicBezTo>
                <a:close/>
                <a:moveTo>
                  <a:pt x="705" y="790"/>
                </a:moveTo>
                <a:cubicBezTo>
                  <a:pt x="697" y="790"/>
                  <a:pt x="690" y="797"/>
                  <a:pt x="690" y="805"/>
                </a:cubicBezTo>
                <a:cubicBezTo>
                  <a:pt x="690" y="813"/>
                  <a:pt x="697" y="820"/>
                  <a:pt x="705" y="820"/>
                </a:cubicBezTo>
                <a:cubicBezTo>
                  <a:pt x="713" y="820"/>
                  <a:pt x="720" y="813"/>
                  <a:pt x="720" y="805"/>
                </a:cubicBezTo>
                <a:cubicBezTo>
                  <a:pt x="720" y="797"/>
                  <a:pt x="713" y="790"/>
                  <a:pt x="705" y="790"/>
                </a:cubicBezTo>
                <a:close/>
                <a:moveTo>
                  <a:pt x="705" y="823"/>
                </a:moveTo>
                <a:cubicBezTo>
                  <a:pt x="697" y="823"/>
                  <a:pt x="690" y="830"/>
                  <a:pt x="690" y="838"/>
                </a:cubicBezTo>
                <a:cubicBezTo>
                  <a:pt x="690" y="846"/>
                  <a:pt x="697" y="853"/>
                  <a:pt x="705" y="853"/>
                </a:cubicBezTo>
                <a:cubicBezTo>
                  <a:pt x="713" y="853"/>
                  <a:pt x="720" y="846"/>
                  <a:pt x="720" y="838"/>
                </a:cubicBezTo>
                <a:cubicBezTo>
                  <a:pt x="720" y="830"/>
                  <a:pt x="713" y="823"/>
                  <a:pt x="705" y="823"/>
                </a:cubicBezTo>
                <a:close/>
                <a:moveTo>
                  <a:pt x="705" y="856"/>
                </a:moveTo>
                <a:cubicBezTo>
                  <a:pt x="697" y="856"/>
                  <a:pt x="690" y="863"/>
                  <a:pt x="690" y="871"/>
                </a:cubicBezTo>
                <a:cubicBezTo>
                  <a:pt x="690" y="879"/>
                  <a:pt x="697" y="886"/>
                  <a:pt x="705" y="886"/>
                </a:cubicBezTo>
                <a:cubicBezTo>
                  <a:pt x="713" y="886"/>
                  <a:pt x="720" y="879"/>
                  <a:pt x="720" y="871"/>
                </a:cubicBezTo>
                <a:cubicBezTo>
                  <a:pt x="720" y="863"/>
                  <a:pt x="713" y="856"/>
                  <a:pt x="705" y="856"/>
                </a:cubicBezTo>
                <a:close/>
                <a:moveTo>
                  <a:pt x="705" y="889"/>
                </a:moveTo>
                <a:cubicBezTo>
                  <a:pt x="697" y="889"/>
                  <a:pt x="690" y="895"/>
                  <a:pt x="690" y="904"/>
                </a:cubicBezTo>
                <a:cubicBezTo>
                  <a:pt x="690" y="912"/>
                  <a:pt x="697" y="918"/>
                  <a:pt x="705" y="918"/>
                </a:cubicBezTo>
                <a:cubicBezTo>
                  <a:pt x="713" y="918"/>
                  <a:pt x="720" y="912"/>
                  <a:pt x="720" y="904"/>
                </a:cubicBezTo>
                <a:cubicBezTo>
                  <a:pt x="720" y="895"/>
                  <a:pt x="713" y="889"/>
                  <a:pt x="705" y="889"/>
                </a:cubicBezTo>
                <a:close/>
                <a:moveTo>
                  <a:pt x="705" y="922"/>
                </a:moveTo>
                <a:cubicBezTo>
                  <a:pt x="697" y="922"/>
                  <a:pt x="690" y="928"/>
                  <a:pt x="690" y="937"/>
                </a:cubicBezTo>
                <a:cubicBezTo>
                  <a:pt x="690" y="945"/>
                  <a:pt x="697" y="951"/>
                  <a:pt x="705" y="951"/>
                </a:cubicBezTo>
                <a:cubicBezTo>
                  <a:pt x="713" y="951"/>
                  <a:pt x="720" y="945"/>
                  <a:pt x="720" y="937"/>
                </a:cubicBezTo>
                <a:cubicBezTo>
                  <a:pt x="720" y="928"/>
                  <a:pt x="713" y="922"/>
                  <a:pt x="705" y="922"/>
                </a:cubicBezTo>
                <a:close/>
                <a:moveTo>
                  <a:pt x="705" y="955"/>
                </a:moveTo>
                <a:cubicBezTo>
                  <a:pt x="697" y="955"/>
                  <a:pt x="690" y="961"/>
                  <a:pt x="690" y="970"/>
                </a:cubicBezTo>
                <a:cubicBezTo>
                  <a:pt x="690" y="978"/>
                  <a:pt x="697" y="984"/>
                  <a:pt x="705" y="984"/>
                </a:cubicBezTo>
                <a:cubicBezTo>
                  <a:pt x="713" y="984"/>
                  <a:pt x="720" y="978"/>
                  <a:pt x="720" y="970"/>
                </a:cubicBezTo>
                <a:cubicBezTo>
                  <a:pt x="720" y="961"/>
                  <a:pt x="713" y="955"/>
                  <a:pt x="705" y="955"/>
                </a:cubicBezTo>
                <a:close/>
                <a:moveTo>
                  <a:pt x="705" y="988"/>
                </a:moveTo>
                <a:cubicBezTo>
                  <a:pt x="697" y="988"/>
                  <a:pt x="690" y="994"/>
                  <a:pt x="690" y="1002"/>
                </a:cubicBezTo>
                <a:cubicBezTo>
                  <a:pt x="690" y="1011"/>
                  <a:pt x="697" y="1017"/>
                  <a:pt x="705" y="1017"/>
                </a:cubicBezTo>
                <a:cubicBezTo>
                  <a:pt x="713" y="1017"/>
                  <a:pt x="720" y="1011"/>
                  <a:pt x="720" y="1002"/>
                </a:cubicBezTo>
                <a:cubicBezTo>
                  <a:pt x="720" y="994"/>
                  <a:pt x="713" y="988"/>
                  <a:pt x="705" y="988"/>
                </a:cubicBezTo>
                <a:close/>
                <a:moveTo>
                  <a:pt x="705" y="1021"/>
                </a:moveTo>
                <a:cubicBezTo>
                  <a:pt x="697" y="1021"/>
                  <a:pt x="690" y="1027"/>
                  <a:pt x="690" y="1035"/>
                </a:cubicBezTo>
                <a:cubicBezTo>
                  <a:pt x="690" y="1044"/>
                  <a:pt x="697" y="1050"/>
                  <a:pt x="705" y="1050"/>
                </a:cubicBezTo>
                <a:cubicBezTo>
                  <a:pt x="713" y="1050"/>
                  <a:pt x="720" y="1044"/>
                  <a:pt x="720" y="1035"/>
                </a:cubicBezTo>
                <a:cubicBezTo>
                  <a:pt x="720" y="1027"/>
                  <a:pt x="713" y="1021"/>
                  <a:pt x="705" y="1021"/>
                </a:cubicBezTo>
                <a:close/>
                <a:moveTo>
                  <a:pt x="705" y="1053"/>
                </a:moveTo>
                <a:cubicBezTo>
                  <a:pt x="697" y="1053"/>
                  <a:pt x="690" y="1060"/>
                  <a:pt x="690" y="1068"/>
                </a:cubicBezTo>
                <a:cubicBezTo>
                  <a:pt x="690" y="1076"/>
                  <a:pt x="697" y="1083"/>
                  <a:pt x="705" y="1083"/>
                </a:cubicBezTo>
                <a:cubicBezTo>
                  <a:pt x="713" y="1083"/>
                  <a:pt x="720" y="1076"/>
                  <a:pt x="720" y="1068"/>
                </a:cubicBezTo>
                <a:cubicBezTo>
                  <a:pt x="720" y="1060"/>
                  <a:pt x="713" y="1053"/>
                  <a:pt x="705" y="1053"/>
                </a:cubicBezTo>
                <a:close/>
                <a:moveTo>
                  <a:pt x="705" y="1086"/>
                </a:moveTo>
                <a:cubicBezTo>
                  <a:pt x="697" y="1086"/>
                  <a:pt x="690" y="1093"/>
                  <a:pt x="690" y="1101"/>
                </a:cubicBezTo>
                <a:cubicBezTo>
                  <a:pt x="690" y="1109"/>
                  <a:pt x="697" y="1116"/>
                  <a:pt x="705" y="1116"/>
                </a:cubicBezTo>
                <a:cubicBezTo>
                  <a:pt x="713" y="1116"/>
                  <a:pt x="720" y="1109"/>
                  <a:pt x="720" y="1101"/>
                </a:cubicBezTo>
                <a:cubicBezTo>
                  <a:pt x="720" y="1093"/>
                  <a:pt x="713" y="1086"/>
                  <a:pt x="705" y="1086"/>
                </a:cubicBezTo>
                <a:close/>
                <a:moveTo>
                  <a:pt x="705" y="1119"/>
                </a:moveTo>
                <a:cubicBezTo>
                  <a:pt x="697" y="1119"/>
                  <a:pt x="690" y="1126"/>
                  <a:pt x="690" y="1134"/>
                </a:cubicBezTo>
                <a:cubicBezTo>
                  <a:pt x="690" y="1142"/>
                  <a:pt x="697" y="1149"/>
                  <a:pt x="705" y="1149"/>
                </a:cubicBezTo>
                <a:cubicBezTo>
                  <a:pt x="713" y="1149"/>
                  <a:pt x="720" y="1142"/>
                  <a:pt x="720" y="1134"/>
                </a:cubicBezTo>
                <a:cubicBezTo>
                  <a:pt x="720" y="1126"/>
                  <a:pt x="713" y="1119"/>
                  <a:pt x="705" y="1119"/>
                </a:cubicBezTo>
                <a:close/>
                <a:moveTo>
                  <a:pt x="705" y="1152"/>
                </a:moveTo>
                <a:cubicBezTo>
                  <a:pt x="697" y="1152"/>
                  <a:pt x="690" y="1159"/>
                  <a:pt x="690" y="1167"/>
                </a:cubicBezTo>
                <a:cubicBezTo>
                  <a:pt x="690" y="1175"/>
                  <a:pt x="697" y="1182"/>
                  <a:pt x="705" y="1182"/>
                </a:cubicBezTo>
                <a:cubicBezTo>
                  <a:pt x="713" y="1182"/>
                  <a:pt x="720" y="1175"/>
                  <a:pt x="720" y="1167"/>
                </a:cubicBezTo>
                <a:cubicBezTo>
                  <a:pt x="720" y="1159"/>
                  <a:pt x="713" y="1152"/>
                  <a:pt x="705" y="1152"/>
                </a:cubicBezTo>
                <a:close/>
                <a:moveTo>
                  <a:pt x="705" y="1185"/>
                </a:moveTo>
                <a:cubicBezTo>
                  <a:pt x="697" y="1185"/>
                  <a:pt x="690" y="1192"/>
                  <a:pt x="690" y="1200"/>
                </a:cubicBezTo>
                <a:cubicBezTo>
                  <a:pt x="690" y="1208"/>
                  <a:pt x="697" y="1215"/>
                  <a:pt x="705" y="1215"/>
                </a:cubicBezTo>
                <a:cubicBezTo>
                  <a:pt x="713" y="1215"/>
                  <a:pt x="720" y="1208"/>
                  <a:pt x="720" y="1200"/>
                </a:cubicBezTo>
                <a:cubicBezTo>
                  <a:pt x="720" y="1192"/>
                  <a:pt x="713" y="1185"/>
                  <a:pt x="705" y="1185"/>
                </a:cubicBezTo>
                <a:close/>
                <a:moveTo>
                  <a:pt x="705" y="1218"/>
                </a:moveTo>
                <a:cubicBezTo>
                  <a:pt x="697" y="1218"/>
                  <a:pt x="690" y="1225"/>
                  <a:pt x="690" y="1233"/>
                </a:cubicBezTo>
                <a:cubicBezTo>
                  <a:pt x="690" y="1241"/>
                  <a:pt x="697" y="1248"/>
                  <a:pt x="705" y="1248"/>
                </a:cubicBezTo>
                <a:cubicBezTo>
                  <a:pt x="713" y="1248"/>
                  <a:pt x="720" y="1241"/>
                  <a:pt x="720" y="1233"/>
                </a:cubicBezTo>
                <a:cubicBezTo>
                  <a:pt x="720" y="1225"/>
                  <a:pt x="713" y="1218"/>
                  <a:pt x="705" y="1218"/>
                </a:cubicBezTo>
                <a:close/>
                <a:moveTo>
                  <a:pt x="705" y="1251"/>
                </a:moveTo>
                <a:cubicBezTo>
                  <a:pt x="697" y="1251"/>
                  <a:pt x="690" y="1258"/>
                  <a:pt x="690" y="1266"/>
                </a:cubicBezTo>
                <a:cubicBezTo>
                  <a:pt x="690" y="1274"/>
                  <a:pt x="697" y="1281"/>
                  <a:pt x="705" y="1281"/>
                </a:cubicBezTo>
                <a:cubicBezTo>
                  <a:pt x="713" y="1281"/>
                  <a:pt x="720" y="1274"/>
                  <a:pt x="720" y="1266"/>
                </a:cubicBezTo>
                <a:cubicBezTo>
                  <a:pt x="720" y="1258"/>
                  <a:pt x="713" y="1251"/>
                  <a:pt x="705" y="1251"/>
                </a:cubicBezTo>
                <a:close/>
                <a:moveTo>
                  <a:pt x="705" y="1284"/>
                </a:moveTo>
                <a:cubicBezTo>
                  <a:pt x="697" y="1284"/>
                  <a:pt x="690" y="1291"/>
                  <a:pt x="690" y="1299"/>
                </a:cubicBezTo>
                <a:cubicBezTo>
                  <a:pt x="690" y="1307"/>
                  <a:pt x="697" y="1314"/>
                  <a:pt x="705" y="1314"/>
                </a:cubicBezTo>
                <a:cubicBezTo>
                  <a:pt x="713" y="1314"/>
                  <a:pt x="720" y="1307"/>
                  <a:pt x="720" y="1299"/>
                </a:cubicBezTo>
                <a:cubicBezTo>
                  <a:pt x="720" y="1291"/>
                  <a:pt x="713" y="1284"/>
                  <a:pt x="705" y="1284"/>
                </a:cubicBezTo>
                <a:close/>
                <a:moveTo>
                  <a:pt x="705" y="1317"/>
                </a:moveTo>
                <a:cubicBezTo>
                  <a:pt x="697" y="1317"/>
                  <a:pt x="690" y="1323"/>
                  <a:pt x="690" y="1332"/>
                </a:cubicBezTo>
                <a:cubicBezTo>
                  <a:pt x="690" y="1340"/>
                  <a:pt x="697" y="1346"/>
                  <a:pt x="705" y="1346"/>
                </a:cubicBezTo>
                <a:cubicBezTo>
                  <a:pt x="713" y="1346"/>
                  <a:pt x="720" y="1340"/>
                  <a:pt x="720" y="1332"/>
                </a:cubicBezTo>
                <a:cubicBezTo>
                  <a:pt x="720" y="1323"/>
                  <a:pt x="713" y="1317"/>
                  <a:pt x="705" y="1317"/>
                </a:cubicBezTo>
                <a:close/>
                <a:moveTo>
                  <a:pt x="705" y="1350"/>
                </a:moveTo>
                <a:cubicBezTo>
                  <a:pt x="697" y="1350"/>
                  <a:pt x="690" y="1356"/>
                  <a:pt x="690" y="1365"/>
                </a:cubicBezTo>
                <a:cubicBezTo>
                  <a:pt x="690" y="1373"/>
                  <a:pt x="697" y="1379"/>
                  <a:pt x="705" y="1379"/>
                </a:cubicBezTo>
                <a:cubicBezTo>
                  <a:pt x="713" y="1379"/>
                  <a:pt x="720" y="1373"/>
                  <a:pt x="720" y="1365"/>
                </a:cubicBezTo>
                <a:cubicBezTo>
                  <a:pt x="720" y="1356"/>
                  <a:pt x="713" y="1350"/>
                  <a:pt x="705" y="1350"/>
                </a:cubicBezTo>
                <a:close/>
                <a:moveTo>
                  <a:pt x="705" y="1383"/>
                </a:moveTo>
                <a:cubicBezTo>
                  <a:pt x="697" y="1383"/>
                  <a:pt x="690" y="1389"/>
                  <a:pt x="690" y="1397"/>
                </a:cubicBezTo>
                <a:cubicBezTo>
                  <a:pt x="690" y="1406"/>
                  <a:pt x="697" y="1412"/>
                  <a:pt x="705" y="1412"/>
                </a:cubicBezTo>
                <a:cubicBezTo>
                  <a:pt x="713" y="1412"/>
                  <a:pt x="720" y="1406"/>
                  <a:pt x="720" y="1397"/>
                </a:cubicBezTo>
                <a:cubicBezTo>
                  <a:pt x="720" y="1389"/>
                  <a:pt x="713" y="1383"/>
                  <a:pt x="705" y="1383"/>
                </a:cubicBezTo>
                <a:close/>
                <a:moveTo>
                  <a:pt x="705" y="1416"/>
                </a:moveTo>
                <a:cubicBezTo>
                  <a:pt x="697" y="1416"/>
                  <a:pt x="690" y="1422"/>
                  <a:pt x="690" y="1430"/>
                </a:cubicBezTo>
                <a:cubicBezTo>
                  <a:pt x="690" y="1439"/>
                  <a:pt x="697" y="1445"/>
                  <a:pt x="705" y="1445"/>
                </a:cubicBezTo>
                <a:cubicBezTo>
                  <a:pt x="713" y="1445"/>
                  <a:pt x="720" y="1439"/>
                  <a:pt x="720" y="1430"/>
                </a:cubicBezTo>
                <a:cubicBezTo>
                  <a:pt x="720" y="1422"/>
                  <a:pt x="713" y="1416"/>
                  <a:pt x="705" y="1416"/>
                </a:cubicBezTo>
                <a:close/>
                <a:moveTo>
                  <a:pt x="738" y="0"/>
                </a:moveTo>
                <a:cubicBezTo>
                  <a:pt x="730" y="0"/>
                  <a:pt x="723" y="7"/>
                  <a:pt x="723" y="15"/>
                </a:cubicBezTo>
                <a:cubicBezTo>
                  <a:pt x="723" y="23"/>
                  <a:pt x="730" y="30"/>
                  <a:pt x="738" y="30"/>
                </a:cubicBezTo>
                <a:cubicBezTo>
                  <a:pt x="746" y="30"/>
                  <a:pt x="753" y="23"/>
                  <a:pt x="753" y="15"/>
                </a:cubicBezTo>
                <a:cubicBezTo>
                  <a:pt x="753" y="7"/>
                  <a:pt x="746" y="0"/>
                  <a:pt x="738" y="0"/>
                </a:cubicBezTo>
                <a:close/>
                <a:moveTo>
                  <a:pt x="738" y="33"/>
                </a:moveTo>
                <a:cubicBezTo>
                  <a:pt x="730" y="33"/>
                  <a:pt x="723" y="40"/>
                  <a:pt x="723" y="48"/>
                </a:cubicBezTo>
                <a:cubicBezTo>
                  <a:pt x="723" y="56"/>
                  <a:pt x="730" y="63"/>
                  <a:pt x="738" y="63"/>
                </a:cubicBezTo>
                <a:cubicBezTo>
                  <a:pt x="746" y="63"/>
                  <a:pt x="753" y="56"/>
                  <a:pt x="753" y="48"/>
                </a:cubicBezTo>
                <a:cubicBezTo>
                  <a:pt x="753" y="40"/>
                  <a:pt x="746" y="33"/>
                  <a:pt x="738" y="33"/>
                </a:cubicBezTo>
                <a:close/>
                <a:moveTo>
                  <a:pt x="738" y="66"/>
                </a:moveTo>
                <a:cubicBezTo>
                  <a:pt x="730" y="66"/>
                  <a:pt x="723" y="72"/>
                  <a:pt x="723" y="81"/>
                </a:cubicBezTo>
                <a:cubicBezTo>
                  <a:pt x="723" y="89"/>
                  <a:pt x="730" y="95"/>
                  <a:pt x="738" y="95"/>
                </a:cubicBezTo>
                <a:cubicBezTo>
                  <a:pt x="746" y="95"/>
                  <a:pt x="753" y="89"/>
                  <a:pt x="753" y="81"/>
                </a:cubicBezTo>
                <a:cubicBezTo>
                  <a:pt x="753" y="72"/>
                  <a:pt x="746" y="66"/>
                  <a:pt x="738" y="66"/>
                </a:cubicBezTo>
                <a:close/>
                <a:moveTo>
                  <a:pt x="738" y="99"/>
                </a:moveTo>
                <a:cubicBezTo>
                  <a:pt x="730" y="99"/>
                  <a:pt x="723" y="105"/>
                  <a:pt x="723" y="114"/>
                </a:cubicBezTo>
                <a:cubicBezTo>
                  <a:pt x="723" y="122"/>
                  <a:pt x="730" y="128"/>
                  <a:pt x="738" y="128"/>
                </a:cubicBezTo>
                <a:cubicBezTo>
                  <a:pt x="746" y="128"/>
                  <a:pt x="753" y="122"/>
                  <a:pt x="753" y="114"/>
                </a:cubicBezTo>
                <a:cubicBezTo>
                  <a:pt x="753" y="105"/>
                  <a:pt x="746" y="99"/>
                  <a:pt x="738" y="99"/>
                </a:cubicBezTo>
                <a:close/>
                <a:moveTo>
                  <a:pt x="738" y="132"/>
                </a:moveTo>
                <a:cubicBezTo>
                  <a:pt x="730" y="132"/>
                  <a:pt x="723" y="138"/>
                  <a:pt x="723" y="147"/>
                </a:cubicBezTo>
                <a:cubicBezTo>
                  <a:pt x="723" y="155"/>
                  <a:pt x="730" y="161"/>
                  <a:pt x="738" y="161"/>
                </a:cubicBezTo>
                <a:cubicBezTo>
                  <a:pt x="746" y="161"/>
                  <a:pt x="753" y="155"/>
                  <a:pt x="753" y="147"/>
                </a:cubicBezTo>
                <a:cubicBezTo>
                  <a:pt x="753" y="138"/>
                  <a:pt x="746" y="132"/>
                  <a:pt x="738" y="132"/>
                </a:cubicBezTo>
                <a:close/>
                <a:moveTo>
                  <a:pt x="738" y="165"/>
                </a:moveTo>
                <a:cubicBezTo>
                  <a:pt x="730" y="165"/>
                  <a:pt x="723" y="171"/>
                  <a:pt x="723" y="179"/>
                </a:cubicBezTo>
                <a:cubicBezTo>
                  <a:pt x="723" y="188"/>
                  <a:pt x="730" y="194"/>
                  <a:pt x="738" y="194"/>
                </a:cubicBezTo>
                <a:cubicBezTo>
                  <a:pt x="746" y="194"/>
                  <a:pt x="753" y="188"/>
                  <a:pt x="753" y="179"/>
                </a:cubicBezTo>
                <a:cubicBezTo>
                  <a:pt x="753" y="171"/>
                  <a:pt x="746" y="165"/>
                  <a:pt x="738" y="165"/>
                </a:cubicBezTo>
                <a:close/>
                <a:moveTo>
                  <a:pt x="738" y="198"/>
                </a:moveTo>
                <a:cubicBezTo>
                  <a:pt x="730" y="198"/>
                  <a:pt x="723" y="204"/>
                  <a:pt x="723" y="212"/>
                </a:cubicBezTo>
                <a:cubicBezTo>
                  <a:pt x="723" y="221"/>
                  <a:pt x="730" y="227"/>
                  <a:pt x="738" y="227"/>
                </a:cubicBezTo>
                <a:cubicBezTo>
                  <a:pt x="746" y="227"/>
                  <a:pt x="753" y="221"/>
                  <a:pt x="753" y="212"/>
                </a:cubicBezTo>
                <a:cubicBezTo>
                  <a:pt x="753" y="204"/>
                  <a:pt x="746" y="198"/>
                  <a:pt x="738" y="198"/>
                </a:cubicBezTo>
                <a:close/>
                <a:moveTo>
                  <a:pt x="738" y="230"/>
                </a:moveTo>
                <a:cubicBezTo>
                  <a:pt x="730" y="230"/>
                  <a:pt x="723" y="237"/>
                  <a:pt x="723" y="245"/>
                </a:cubicBezTo>
                <a:cubicBezTo>
                  <a:pt x="723" y="253"/>
                  <a:pt x="730" y="260"/>
                  <a:pt x="738" y="260"/>
                </a:cubicBezTo>
                <a:cubicBezTo>
                  <a:pt x="746" y="260"/>
                  <a:pt x="753" y="253"/>
                  <a:pt x="753" y="245"/>
                </a:cubicBezTo>
                <a:cubicBezTo>
                  <a:pt x="753" y="237"/>
                  <a:pt x="746" y="230"/>
                  <a:pt x="738" y="230"/>
                </a:cubicBezTo>
                <a:close/>
                <a:moveTo>
                  <a:pt x="738" y="263"/>
                </a:moveTo>
                <a:cubicBezTo>
                  <a:pt x="730" y="263"/>
                  <a:pt x="723" y="270"/>
                  <a:pt x="723" y="278"/>
                </a:cubicBezTo>
                <a:cubicBezTo>
                  <a:pt x="723" y="286"/>
                  <a:pt x="730" y="293"/>
                  <a:pt x="738" y="293"/>
                </a:cubicBezTo>
                <a:cubicBezTo>
                  <a:pt x="746" y="293"/>
                  <a:pt x="753" y="286"/>
                  <a:pt x="753" y="278"/>
                </a:cubicBezTo>
                <a:cubicBezTo>
                  <a:pt x="753" y="270"/>
                  <a:pt x="746" y="263"/>
                  <a:pt x="738" y="263"/>
                </a:cubicBezTo>
                <a:close/>
                <a:moveTo>
                  <a:pt x="738" y="296"/>
                </a:moveTo>
                <a:cubicBezTo>
                  <a:pt x="730" y="296"/>
                  <a:pt x="723" y="303"/>
                  <a:pt x="723" y="311"/>
                </a:cubicBezTo>
                <a:cubicBezTo>
                  <a:pt x="723" y="319"/>
                  <a:pt x="730" y="326"/>
                  <a:pt x="738" y="326"/>
                </a:cubicBezTo>
                <a:cubicBezTo>
                  <a:pt x="746" y="326"/>
                  <a:pt x="753" y="319"/>
                  <a:pt x="753" y="311"/>
                </a:cubicBezTo>
                <a:cubicBezTo>
                  <a:pt x="753" y="303"/>
                  <a:pt x="746" y="296"/>
                  <a:pt x="738" y="296"/>
                </a:cubicBezTo>
                <a:close/>
                <a:moveTo>
                  <a:pt x="738" y="329"/>
                </a:moveTo>
                <a:cubicBezTo>
                  <a:pt x="730" y="329"/>
                  <a:pt x="723" y="336"/>
                  <a:pt x="723" y="344"/>
                </a:cubicBezTo>
                <a:cubicBezTo>
                  <a:pt x="723" y="352"/>
                  <a:pt x="730" y="359"/>
                  <a:pt x="738" y="359"/>
                </a:cubicBezTo>
                <a:cubicBezTo>
                  <a:pt x="746" y="359"/>
                  <a:pt x="753" y="352"/>
                  <a:pt x="753" y="344"/>
                </a:cubicBezTo>
                <a:cubicBezTo>
                  <a:pt x="753" y="336"/>
                  <a:pt x="746" y="329"/>
                  <a:pt x="738" y="329"/>
                </a:cubicBezTo>
                <a:close/>
                <a:moveTo>
                  <a:pt x="738" y="362"/>
                </a:moveTo>
                <a:cubicBezTo>
                  <a:pt x="730" y="362"/>
                  <a:pt x="723" y="369"/>
                  <a:pt x="723" y="377"/>
                </a:cubicBezTo>
                <a:cubicBezTo>
                  <a:pt x="723" y="385"/>
                  <a:pt x="730" y="392"/>
                  <a:pt x="738" y="392"/>
                </a:cubicBezTo>
                <a:cubicBezTo>
                  <a:pt x="746" y="392"/>
                  <a:pt x="753" y="385"/>
                  <a:pt x="753" y="377"/>
                </a:cubicBezTo>
                <a:cubicBezTo>
                  <a:pt x="753" y="369"/>
                  <a:pt x="746" y="362"/>
                  <a:pt x="738" y="362"/>
                </a:cubicBezTo>
                <a:close/>
                <a:moveTo>
                  <a:pt x="738" y="395"/>
                </a:moveTo>
                <a:cubicBezTo>
                  <a:pt x="730" y="395"/>
                  <a:pt x="723" y="402"/>
                  <a:pt x="723" y="410"/>
                </a:cubicBezTo>
                <a:cubicBezTo>
                  <a:pt x="723" y="418"/>
                  <a:pt x="730" y="425"/>
                  <a:pt x="738" y="425"/>
                </a:cubicBezTo>
                <a:cubicBezTo>
                  <a:pt x="746" y="425"/>
                  <a:pt x="753" y="418"/>
                  <a:pt x="753" y="410"/>
                </a:cubicBezTo>
                <a:cubicBezTo>
                  <a:pt x="753" y="402"/>
                  <a:pt x="746" y="395"/>
                  <a:pt x="738" y="395"/>
                </a:cubicBezTo>
                <a:close/>
                <a:moveTo>
                  <a:pt x="738" y="428"/>
                </a:moveTo>
                <a:cubicBezTo>
                  <a:pt x="730" y="428"/>
                  <a:pt x="723" y="435"/>
                  <a:pt x="723" y="443"/>
                </a:cubicBezTo>
                <a:cubicBezTo>
                  <a:pt x="723" y="451"/>
                  <a:pt x="730" y="458"/>
                  <a:pt x="738" y="458"/>
                </a:cubicBezTo>
                <a:cubicBezTo>
                  <a:pt x="746" y="458"/>
                  <a:pt x="753" y="451"/>
                  <a:pt x="753" y="443"/>
                </a:cubicBezTo>
                <a:cubicBezTo>
                  <a:pt x="753" y="435"/>
                  <a:pt x="746" y="428"/>
                  <a:pt x="738" y="428"/>
                </a:cubicBezTo>
                <a:close/>
                <a:moveTo>
                  <a:pt x="738" y="461"/>
                </a:moveTo>
                <a:cubicBezTo>
                  <a:pt x="730" y="461"/>
                  <a:pt x="723" y="468"/>
                  <a:pt x="723" y="476"/>
                </a:cubicBezTo>
                <a:cubicBezTo>
                  <a:pt x="723" y="484"/>
                  <a:pt x="730" y="491"/>
                  <a:pt x="738" y="491"/>
                </a:cubicBezTo>
                <a:cubicBezTo>
                  <a:pt x="746" y="491"/>
                  <a:pt x="753" y="484"/>
                  <a:pt x="753" y="476"/>
                </a:cubicBezTo>
                <a:cubicBezTo>
                  <a:pt x="753" y="468"/>
                  <a:pt x="746" y="461"/>
                  <a:pt x="738" y="461"/>
                </a:cubicBezTo>
                <a:close/>
                <a:moveTo>
                  <a:pt x="738" y="494"/>
                </a:moveTo>
                <a:cubicBezTo>
                  <a:pt x="730" y="494"/>
                  <a:pt x="723" y="500"/>
                  <a:pt x="723" y="509"/>
                </a:cubicBezTo>
                <a:cubicBezTo>
                  <a:pt x="723" y="517"/>
                  <a:pt x="730" y="523"/>
                  <a:pt x="738" y="523"/>
                </a:cubicBezTo>
                <a:cubicBezTo>
                  <a:pt x="746" y="523"/>
                  <a:pt x="753" y="517"/>
                  <a:pt x="753" y="509"/>
                </a:cubicBezTo>
                <a:cubicBezTo>
                  <a:pt x="753" y="500"/>
                  <a:pt x="746" y="494"/>
                  <a:pt x="738" y="494"/>
                </a:cubicBezTo>
                <a:close/>
                <a:moveTo>
                  <a:pt x="738" y="527"/>
                </a:moveTo>
                <a:cubicBezTo>
                  <a:pt x="730" y="527"/>
                  <a:pt x="723" y="533"/>
                  <a:pt x="723" y="542"/>
                </a:cubicBezTo>
                <a:cubicBezTo>
                  <a:pt x="723" y="550"/>
                  <a:pt x="730" y="556"/>
                  <a:pt x="738" y="556"/>
                </a:cubicBezTo>
                <a:cubicBezTo>
                  <a:pt x="746" y="556"/>
                  <a:pt x="753" y="550"/>
                  <a:pt x="753" y="542"/>
                </a:cubicBezTo>
                <a:cubicBezTo>
                  <a:pt x="753" y="533"/>
                  <a:pt x="746" y="527"/>
                  <a:pt x="738" y="527"/>
                </a:cubicBezTo>
                <a:close/>
                <a:moveTo>
                  <a:pt x="738" y="560"/>
                </a:moveTo>
                <a:cubicBezTo>
                  <a:pt x="730" y="560"/>
                  <a:pt x="723" y="566"/>
                  <a:pt x="723" y="574"/>
                </a:cubicBezTo>
                <a:cubicBezTo>
                  <a:pt x="723" y="583"/>
                  <a:pt x="730" y="589"/>
                  <a:pt x="738" y="589"/>
                </a:cubicBezTo>
                <a:cubicBezTo>
                  <a:pt x="746" y="589"/>
                  <a:pt x="753" y="583"/>
                  <a:pt x="753" y="574"/>
                </a:cubicBezTo>
                <a:cubicBezTo>
                  <a:pt x="753" y="566"/>
                  <a:pt x="746" y="560"/>
                  <a:pt x="738" y="560"/>
                </a:cubicBezTo>
                <a:close/>
                <a:moveTo>
                  <a:pt x="738" y="593"/>
                </a:moveTo>
                <a:cubicBezTo>
                  <a:pt x="730" y="593"/>
                  <a:pt x="723" y="599"/>
                  <a:pt x="723" y="607"/>
                </a:cubicBezTo>
                <a:cubicBezTo>
                  <a:pt x="723" y="616"/>
                  <a:pt x="730" y="622"/>
                  <a:pt x="738" y="622"/>
                </a:cubicBezTo>
                <a:cubicBezTo>
                  <a:pt x="746" y="622"/>
                  <a:pt x="753" y="616"/>
                  <a:pt x="753" y="607"/>
                </a:cubicBezTo>
                <a:cubicBezTo>
                  <a:pt x="753" y="599"/>
                  <a:pt x="746" y="593"/>
                  <a:pt x="738" y="593"/>
                </a:cubicBezTo>
                <a:close/>
                <a:moveTo>
                  <a:pt x="738" y="625"/>
                </a:moveTo>
                <a:cubicBezTo>
                  <a:pt x="730" y="625"/>
                  <a:pt x="723" y="632"/>
                  <a:pt x="723" y="640"/>
                </a:cubicBezTo>
                <a:cubicBezTo>
                  <a:pt x="723" y="648"/>
                  <a:pt x="730" y="655"/>
                  <a:pt x="738" y="655"/>
                </a:cubicBezTo>
                <a:cubicBezTo>
                  <a:pt x="746" y="655"/>
                  <a:pt x="753" y="648"/>
                  <a:pt x="753" y="640"/>
                </a:cubicBezTo>
                <a:cubicBezTo>
                  <a:pt x="753" y="632"/>
                  <a:pt x="746" y="625"/>
                  <a:pt x="738" y="625"/>
                </a:cubicBezTo>
                <a:close/>
                <a:moveTo>
                  <a:pt x="738" y="658"/>
                </a:moveTo>
                <a:cubicBezTo>
                  <a:pt x="730" y="658"/>
                  <a:pt x="723" y="665"/>
                  <a:pt x="723" y="673"/>
                </a:cubicBezTo>
                <a:cubicBezTo>
                  <a:pt x="723" y="681"/>
                  <a:pt x="730" y="688"/>
                  <a:pt x="738" y="688"/>
                </a:cubicBezTo>
                <a:cubicBezTo>
                  <a:pt x="746" y="688"/>
                  <a:pt x="753" y="681"/>
                  <a:pt x="753" y="673"/>
                </a:cubicBezTo>
                <a:cubicBezTo>
                  <a:pt x="753" y="665"/>
                  <a:pt x="746" y="658"/>
                  <a:pt x="738" y="658"/>
                </a:cubicBezTo>
                <a:close/>
                <a:moveTo>
                  <a:pt x="738" y="691"/>
                </a:moveTo>
                <a:cubicBezTo>
                  <a:pt x="730" y="691"/>
                  <a:pt x="723" y="698"/>
                  <a:pt x="723" y="706"/>
                </a:cubicBezTo>
                <a:cubicBezTo>
                  <a:pt x="723" y="714"/>
                  <a:pt x="730" y="721"/>
                  <a:pt x="738" y="721"/>
                </a:cubicBezTo>
                <a:cubicBezTo>
                  <a:pt x="746" y="721"/>
                  <a:pt x="753" y="714"/>
                  <a:pt x="753" y="706"/>
                </a:cubicBezTo>
                <a:cubicBezTo>
                  <a:pt x="753" y="698"/>
                  <a:pt x="746" y="691"/>
                  <a:pt x="738" y="691"/>
                </a:cubicBezTo>
                <a:close/>
                <a:moveTo>
                  <a:pt x="738" y="724"/>
                </a:moveTo>
                <a:cubicBezTo>
                  <a:pt x="730" y="724"/>
                  <a:pt x="723" y="731"/>
                  <a:pt x="723" y="739"/>
                </a:cubicBezTo>
                <a:cubicBezTo>
                  <a:pt x="723" y="747"/>
                  <a:pt x="730" y="754"/>
                  <a:pt x="738" y="754"/>
                </a:cubicBezTo>
                <a:cubicBezTo>
                  <a:pt x="746" y="754"/>
                  <a:pt x="753" y="747"/>
                  <a:pt x="753" y="739"/>
                </a:cubicBezTo>
                <a:cubicBezTo>
                  <a:pt x="753" y="731"/>
                  <a:pt x="746" y="724"/>
                  <a:pt x="738" y="724"/>
                </a:cubicBezTo>
                <a:close/>
                <a:moveTo>
                  <a:pt x="738" y="757"/>
                </a:moveTo>
                <a:cubicBezTo>
                  <a:pt x="730" y="757"/>
                  <a:pt x="723" y="764"/>
                  <a:pt x="723" y="772"/>
                </a:cubicBezTo>
                <a:cubicBezTo>
                  <a:pt x="723" y="780"/>
                  <a:pt x="730" y="787"/>
                  <a:pt x="738" y="787"/>
                </a:cubicBezTo>
                <a:cubicBezTo>
                  <a:pt x="746" y="787"/>
                  <a:pt x="753" y="780"/>
                  <a:pt x="753" y="772"/>
                </a:cubicBezTo>
                <a:cubicBezTo>
                  <a:pt x="753" y="764"/>
                  <a:pt x="746" y="757"/>
                  <a:pt x="738" y="757"/>
                </a:cubicBezTo>
                <a:close/>
                <a:moveTo>
                  <a:pt x="738" y="790"/>
                </a:moveTo>
                <a:cubicBezTo>
                  <a:pt x="730" y="790"/>
                  <a:pt x="723" y="797"/>
                  <a:pt x="723" y="805"/>
                </a:cubicBezTo>
                <a:cubicBezTo>
                  <a:pt x="723" y="813"/>
                  <a:pt x="730" y="820"/>
                  <a:pt x="738" y="820"/>
                </a:cubicBezTo>
                <a:cubicBezTo>
                  <a:pt x="746" y="820"/>
                  <a:pt x="753" y="813"/>
                  <a:pt x="753" y="805"/>
                </a:cubicBezTo>
                <a:cubicBezTo>
                  <a:pt x="753" y="797"/>
                  <a:pt x="746" y="790"/>
                  <a:pt x="738" y="790"/>
                </a:cubicBezTo>
                <a:close/>
                <a:moveTo>
                  <a:pt x="738" y="823"/>
                </a:moveTo>
                <a:cubicBezTo>
                  <a:pt x="730" y="823"/>
                  <a:pt x="723" y="830"/>
                  <a:pt x="723" y="838"/>
                </a:cubicBezTo>
                <a:cubicBezTo>
                  <a:pt x="723" y="846"/>
                  <a:pt x="730" y="853"/>
                  <a:pt x="738" y="853"/>
                </a:cubicBezTo>
                <a:cubicBezTo>
                  <a:pt x="746" y="853"/>
                  <a:pt x="753" y="846"/>
                  <a:pt x="753" y="838"/>
                </a:cubicBezTo>
                <a:cubicBezTo>
                  <a:pt x="753" y="830"/>
                  <a:pt x="746" y="823"/>
                  <a:pt x="738" y="823"/>
                </a:cubicBezTo>
                <a:close/>
                <a:moveTo>
                  <a:pt x="738" y="856"/>
                </a:moveTo>
                <a:cubicBezTo>
                  <a:pt x="730" y="856"/>
                  <a:pt x="723" y="863"/>
                  <a:pt x="723" y="871"/>
                </a:cubicBezTo>
                <a:cubicBezTo>
                  <a:pt x="723" y="879"/>
                  <a:pt x="730" y="886"/>
                  <a:pt x="738" y="886"/>
                </a:cubicBezTo>
                <a:cubicBezTo>
                  <a:pt x="746" y="886"/>
                  <a:pt x="753" y="879"/>
                  <a:pt x="753" y="871"/>
                </a:cubicBezTo>
                <a:cubicBezTo>
                  <a:pt x="753" y="863"/>
                  <a:pt x="746" y="856"/>
                  <a:pt x="738" y="856"/>
                </a:cubicBezTo>
                <a:close/>
                <a:moveTo>
                  <a:pt x="738" y="889"/>
                </a:moveTo>
                <a:cubicBezTo>
                  <a:pt x="730" y="889"/>
                  <a:pt x="723" y="895"/>
                  <a:pt x="723" y="904"/>
                </a:cubicBezTo>
                <a:cubicBezTo>
                  <a:pt x="723" y="912"/>
                  <a:pt x="730" y="918"/>
                  <a:pt x="738" y="918"/>
                </a:cubicBezTo>
                <a:cubicBezTo>
                  <a:pt x="746" y="918"/>
                  <a:pt x="753" y="912"/>
                  <a:pt x="753" y="904"/>
                </a:cubicBezTo>
                <a:cubicBezTo>
                  <a:pt x="753" y="895"/>
                  <a:pt x="746" y="889"/>
                  <a:pt x="738" y="889"/>
                </a:cubicBezTo>
                <a:close/>
                <a:moveTo>
                  <a:pt x="738" y="922"/>
                </a:moveTo>
                <a:cubicBezTo>
                  <a:pt x="730" y="922"/>
                  <a:pt x="723" y="928"/>
                  <a:pt x="723" y="937"/>
                </a:cubicBezTo>
                <a:cubicBezTo>
                  <a:pt x="723" y="945"/>
                  <a:pt x="730" y="951"/>
                  <a:pt x="738" y="951"/>
                </a:cubicBezTo>
                <a:cubicBezTo>
                  <a:pt x="746" y="951"/>
                  <a:pt x="753" y="945"/>
                  <a:pt x="753" y="937"/>
                </a:cubicBezTo>
                <a:cubicBezTo>
                  <a:pt x="753" y="928"/>
                  <a:pt x="746" y="922"/>
                  <a:pt x="738" y="922"/>
                </a:cubicBezTo>
                <a:close/>
                <a:moveTo>
                  <a:pt x="738" y="955"/>
                </a:moveTo>
                <a:cubicBezTo>
                  <a:pt x="730" y="955"/>
                  <a:pt x="723" y="961"/>
                  <a:pt x="723" y="970"/>
                </a:cubicBezTo>
                <a:cubicBezTo>
                  <a:pt x="723" y="978"/>
                  <a:pt x="730" y="984"/>
                  <a:pt x="738" y="984"/>
                </a:cubicBezTo>
                <a:cubicBezTo>
                  <a:pt x="746" y="984"/>
                  <a:pt x="753" y="978"/>
                  <a:pt x="753" y="970"/>
                </a:cubicBezTo>
                <a:cubicBezTo>
                  <a:pt x="753" y="961"/>
                  <a:pt x="746" y="955"/>
                  <a:pt x="738" y="955"/>
                </a:cubicBezTo>
                <a:close/>
                <a:moveTo>
                  <a:pt x="738" y="988"/>
                </a:moveTo>
                <a:cubicBezTo>
                  <a:pt x="730" y="988"/>
                  <a:pt x="723" y="994"/>
                  <a:pt x="723" y="1002"/>
                </a:cubicBezTo>
                <a:cubicBezTo>
                  <a:pt x="723" y="1011"/>
                  <a:pt x="730" y="1017"/>
                  <a:pt x="738" y="1017"/>
                </a:cubicBezTo>
                <a:cubicBezTo>
                  <a:pt x="746" y="1017"/>
                  <a:pt x="753" y="1011"/>
                  <a:pt x="753" y="1002"/>
                </a:cubicBezTo>
                <a:cubicBezTo>
                  <a:pt x="753" y="994"/>
                  <a:pt x="746" y="988"/>
                  <a:pt x="738" y="988"/>
                </a:cubicBezTo>
                <a:close/>
                <a:moveTo>
                  <a:pt x="738" y="1021"/>
                </a:moveTo>
                <a:cubicBezTo>
                  <a:pt x="730" y="1021"/>
                  <a:pt x="723" y="1027"/>
                  <a:pt x="723" y="1035"/>
                </a:cubicBezTo>
                <a:cubicBezTo>
                  <a:pt x="723" y="1044"/>
                  <a:pt x="730" y="1050"/>
                  <a:pt x="738" y="1050"/>
                </a:cubicBezTo>
                <a:cubicBezTo>
                  <a:pt x="746" y="1050"/>
                  <a:pt x="753" y="1044"/>
                  <a:pt x="753" y="1035"/>
                </a:cubicBezTo>
                <a:cubicBezTo>
                  <a:pt x="753" y="1027"/>
                  <a:pt x="746" y="1021"/>
                  <a:pt x="738" y="1021"/>
                </a:cubicBezTo>
                <a:close/>
                <a:moveTo>
                  <a:pt x="738" y="1053"/>
                </a:moveTo>
                <a:cubicBezTo>
                  <a:pt x="730" y="1053"/>
                  <a:pt x="723" y="1060"/>
                  <a:pt x="723" y="1068"/>
                </a:cubicBezTo>
                <a:cubicBezTo>
                  <a:pt x="723" y="1076"/>
                  <a:pt x="730" y="1083"/>
                  <a:pt x="738" y="1083"/>
                </a:cubicBezTo>
                <a:cubicBezTo>
                  <a:pt x="746" y="1083"/>
                  <a:pt x="753" y="1076"/>
                  <a:pt x="753" y="1068"/>
                </a:cubicBezTo>
                <a:cubicBezTo>
                  <a:pt x="753" y="1060"/>
                  <a:pt x="746" y="1053"/>
                  <a:pt x="738" y="1053"/>
                </a:cubicBezTo>
                <a:close/>
                <a:moveTo>
                  <a:pt x="738" y="1086"/>
                </a:moveTo>
                <a:cubicBezTo>
                  <a:pt x="730" y="1086"/>
                  <a:pt x="723" y="1093"/>
                  <a:pt x="723" y="1101"/>
                </a:cubicBezTo>
                <a:cubicBezTo>
                  <a:pt x="723" y="1109"/>
                  <a:pt x="730" y="1116"/>
                  <a:pt x="738" y="1116"/>
                </a:cubicBezTo>
                <a:cubicBezTo>
                  <a:pt x="746" y="1116"/>
                  <a:pt x="753" y="1109"/>
                  <a:pt x="753" y="1101"/>
                </a:cubicBezTo>
                <a:cubicBezTo>
                  <a:pt x="753" y="1093"/>
                  <a:pt x="746" y="1086"/>
                  <a:pt x="738" y="1086"/>
                </a:cubicBezTo>
                <a:close/>
                <a:moveTo>
                  <a:pt x="738" y="1119"/>
                </a:moveTo>
                <a:cubicBezTo>
                  <a:pt x="730" y="1119"/>
                  <a:pt x="723" y="1126"/>
                  <a:pt x="723" y="1134"/>
                </a:cubicBezTo>
                <a:cubicBezTo>
                  <a:pt x="723" y="1142"/>
                  <a:pt x="730" y="1149"/>
                  <a:pt x="738" y="1149"/>
                </a:cubicBezTo>
                <a:cubicBezTo>
                  <a:pt x="746" y="1149"/>
                  <a:pt x="753" y="1142"/>
                  <a:pt x="753" y="1134"/>
                </a:cubicBezTo>
                <a:cubicBezTo>
                  <a:pt x="753" y="1126"/>
                  <a:pt x="746" y="1119"/>
                  <a:pt x="738" y="1119"/>
                </a:cubicBezTo>
                <a:close/>
                <a:moveTo>
                  <a:pt x="738" y="1152"/>
                </a:moveTo>
                <a:cubicBezTo>
                  <a:pt x="730" y="1152"/>
                  <a:pt x="723" y="1159"/>
                  <a:pt x="723" y="1167"/>
                </a:cubicBezTo>
                <a:cubicBezTo>
                  <a:pt x="723" y="1175"/>
                  <a:pt x="730" y="1182"/>
                  <a:pt x="738" y="1182"/>
                </a:cubicBezTo>
                <a:cubicBezTo>
                  <a:pt x="746" y="1182"/>
                  <a:pt x="753" y="1175"/>
                  <a:pt x="753" y="1167"/>
                </a:cubicBezTo>
                <a:cubicBezTo>
                  <a:pt x="753" y="1159"/>
                  <a:pt x="746" y="1152"/>
                  <a:pt x="738" y="1152"/>
                </a:cubicBezTo>
                <a:close/>
                <a:moveTo>
                  <a:pt x="738" y="1185"/>
                </a:moveTo>
                <a:cubicBezTo>
                  <a:pt x="730" y="1185"/>
                  <a:pt x="723" y="1192"/>
                  <a:pt x="723" y="1200"/>
                </a:cubicBezTo>
                <a:cubicBezTo>
                  <a:pt x="723" y="1208"/>
                  <a:pt x="730" y="1215"/>
                  <a:pt x="738" y="1215"/>
                </a:cubicBezTo>
                <a:cubicBezTo>
                  <a:pt x="746" y="1215"/>
                  <a:pt x="753" y="1208"/>
                  <a:pt x="753" y="1200"/>
                </a:cubicBezTo>
                <a:cubicBezTo>
                  <a:pt x="753" y="1192"/>
                  <a:pt x="746" y="1185"/>
                  <a:pt x="738" y="1185"/>
                </a:cubicBezTo>
                <a:close/>
                <a:moveTo>
                  <a:pt x="738" y="1218"/>
                </a:moveTo>
                <a:cubicBezTo>
                  <a:pt x="730" y="1218"/>
                  <a:pt x="723" y="1225"/>
                  <a:pt x="723" y="1233"/>
                </a:cubicBezTo>
                <a:cubicBezTo>
                  <a:pt x="723" y="1241"/>
                  <a:pt x="730" y="1248"/>
                  <a:pt x="738" y="1248"/>
                </a:cubicBezTo>
                <a:cubicBezTo>
                  <a:pt x="746" y="1248"/>
                  <a:pt x="753" y="1241"/>
                  <a:pt x="753" y="1233"/>
                </a:cubicBezTo>
                <a:cubicBezTo>
                  <a:pt x="753" y="1225"/>
                  <a:pt x="746" y="1218"/>
                  <a:pt x="738" y="1218"/>
                </a:cubicBezTo>
                <a:close/>
                <a:moveTo>
                  <a:pt x="738" y="1251"/>
                </a:moveTo>
                <a:cubicBezTo>
                  <a:pt x="730" y="1251"/>
                  <a:pt x="723" y="1258"/>
                  <a:pt x="723" y="1266"/>
                </a:cubicBezTo>
                <a:cubicBezTo>
                  <a:pt x="723" y="1274"/>
                  <a:pt x="730" y="1281"/>
                  <a:pt x="738" y="1281"/>
                </a:cubicBezTo>
                <a:cubicBezTo>
                  <a:pt x="746" y="1281"/>
                  <a:pt x="753" y="1274"/>
                  <a:pt x="753" y="1266"/>
                </a:cubicBezTo>
                <a:cubicBezTo>
                  <a:pt x="753" y="1258"/>
                  <a:pt x="746" y="1251"/>
                  <a:pt x="738" y="1251"/>
                </a:cubicBezTo>
                <a:close/>
                <a:moveTo>
                  <a:pt x="738" y="1284"/>
                </a:moveTo>
                <a:cubicBezTo>
                  <a:pt x="730" y="1284"/>
                  <a:pt x="723" y="1291"/>
                  <a:pt x="723" y="1299"/>
                </a:cubicBezTo>
                <a:cubicBezTo>
                  <a:pt x="723" y="1307"/>
                  <a:pt x="730" y="1314"/>
                  <a:pt x="738" y="1314"/>
                </a:cubicBezTo>
                <a:cubicBezTo>
                  <a:pt x="746" y="1314"/>
                  <a:pt x="753" y="1307"/>
                  <a:pt x="753" y="1299"/>
                </a:cubicBezTo>
                <a:cubicBezTo>
                  <a:pt x="753" y="1291"/>
                  <a:pt x="746" y="1284"/>
                  <a:pt x="738" y="1284"/>
                </a:cubicBezTo>
                <a:close/>
                <a:moveTo>
                  <a:pt x="738" y="1317"/>
                </a:moveTo>
                <a:cubicBezTo>
                  <a:pt x="730" y="1317"/>
                  <a:pt x="723" y="1323"/>
                  <a:pt x="723" y="1332"/>
                </a:cubicBezTo>
                <a:cubicBezTo>
                  <a:pt x="723" y="1340"/>
                  <a:pt x="730" y="1346"/>
                  <a:pt x="738" y="1346"/>
                </a:cubicBezTo>
                <a:cubicBezTo>
                  <a:pt x="746" y="1346"/>
                  <a:pt x="753" y="1340"/>
                  <a:pt x="753" y="1332"/>
                </a:cubicBezTo>
                <a:cubicBezTo>
                  <a:pt x="753" y="1323"/>
                  <a:pt x="746" y="1317"/>
                  <a:pt x="738" y="1317"/>
                </a:cubicBezTo>
                <a:close/>
                <a:moveTo>
                  <a:pt x="738" y="1350"/>
                </a:moveTo>
                <a:cubicBezTo>
                  <a:pt x="730" y="1350"/>
                  <a:pt x="723" y="1356"/>
                  <a:pt x="723" y="1365"/>
                </a:cubicBezTo>
                <a:cubicBezTo>
                  <a:pt x="723" y="1373"/>
                  <a:pt x="730" y="1379"/>
                  <a:pt x="738" y="1379"/>
                </a:cubicBezTo>
                <a:cubicBezTo>
                  <a:pt x="746" y="1379"/>
                  <a:pt x="753" y="1373"/>
                  <a:pt x="753" y="1365"/>
                </a:cubicBezTo>
                <a:cubicBezTo>
                  <a:pt x="753" y="1356"/>
                  <a:pt x="746" y="1350"/>
                  <a:pt x="738" y="1350"/>
                </a:cubicBezTo>
                <a:close/>
                <a:moveTo>
                  <a:pt x="738" y="1383"/>
                </a:moveTo>
                <a:cubicBezTo>
                  <a:pt x="730" y="1383"/>
                  <a:pt x="723" y="1389"/>
                  <a:pt x="723" y="1397"/>
                </a:cubicBezTo>
                <a:cubicBezTo>
                  <a:pt x="723" y="1406"/>
                  <a:pt x="730" y="1412"/>
                  <a:pt x="738" y="1412"/>
                </a:cubicBezTo>
                <a:cubicBezTo>
                  <a:pt x="746" y="1412"/>
                  <a:pt x="753" y="1406"/>
                  <a:pt x="753" y="1397"/>
                </a:cubicBezTo>
                <a:cubicBezTo>
                  <a:pt x="753" y="1389"/>
                  <a:pt x="746" y="1383"/>
                  <a:pt x="738" y="1383"/>
                </a:cubicBezTo>
                <a:close/>
                <a:moveTo>
                  <a:pt x="738" y="1416"/>
                </a:moveTo>
                <a:cubicBezTo>
                  <a:pt x="730" y="1416"/>
                  <a:pt x="723" y="1422"/>
                  <a:pt x="723" y="1430"/>
                </a:cubicBezTo>
                <a:cubicBezTo>
                  <a:pt x="723" y="1439"/>
                  <a:pt x="730" y="1445"/>
                  <a:pt x="738" y="1445"/>
                </a:cubicBezTo>
                <a:cubicBezTo>
                  <a:pt x="746" y="1445"/>
                  <a:pt x="753" y="1439"/>
                  <a:pt x="753" y="1430"/>
                </a:cubicBezTo>
                <a:cubicBezTo>
                  <a:pt x="753" y="1422"/>
                  <a:pt x="746" y="1416"/>
                  <a:pt x="738" y="1416"/>
                </a:cubicBezTo>
                <a:close/>
                <a:moveTo>
                  <a:pt x="771" y="0"/>
                </a:moveTo>
                <a:cubicBezTo>
                  <a:pt x="762" y="0"/>
                  <a:pt x="756" y="7"/>
                  <a:pt x="756" y="15"/>
                </a:cubicBezTo>
                <a:cubicBezTo>
                  <a:pt x="756" y="23"/>
                  <a:pt x="762" y="30"/>
                  <a:pt x="771" y="30"/>
                </a:cubicBezTo>
                <a:cubicBezTo>
                  <a:pt x="779" y="30"/>
                  <a:pt x="785" y="23"/>
                  <a:pt x="785" y="15"/>
                </a:cubicBezTo>
                <a:cubicBezTo>
                  <a:pt x="785" y="7"/>
                  <a:pt x="779" y="0"/>
                  <a:pt x="771" y="0"/>
                </a:cubicBezTo>
                <a:close/>
                <a:moveTo>
                  <a:pt x="771" y="33"/>
                </a:moveTo>
                <a:cubicBezTo>
                  <a:pt x="762" y="33"/>
                  <a:pt x="756" y="40"/>
                  <a:pt x="756" y="48"/>
                </a:cubicBezTo>
                <a:cubicBezTo>
                  <a:pt x="756" y="56"/>
                  <a:pt x="762" y="63"/>
                  <a:pt x="771" y="63"/>
                </a:cubicBezTo>
                <a:cubicBezTo>
                  <a:pt x="779" y="63"/>
                  <a:pt x="785" y="56"/>
                  <a:pt x="785" y="48"/>
                </a:cubicBezTo>
                <a:cubicBezTo>
                  <a:pt x="785" y="40"/>
                  <a:pt x="779" y="33"/>
                  <a:pt x="771" y="33"/>
                </a:cubicBezTo>
                <a:close/>
                <a:moveTo>
                  <a:pt x="771" y="66"/>
                </a:moveTo>
                <a:cubicBezTo>
                  <a:pt x="762" y="66"/>
                  <a:pt x="756" y="72"/>
                  <a:pt x="756" y="81"/>
                </a:cubicBezTo>
                <a:cubicBezTo>
                  <a:pt x="756" y="89"/>
                  <a:pt x="762" y="95"/>
                  <a:pt x="771" y="95"/>
                </a:cubicBezTo>
                <a:cubicBezTo>
                  <a:pt x="779" y="95"/>
                  <a:pt x="785" y="89"/>
                  <a:pt x="785" y="81"/>
                </a:cubicBezTo>
                <a:cubicBezTo>
                  <a:pt x="785" y="72"/>
                  <a:pt x="779" y="66"/>
                  <a:pt x="771" y="66"/>
                </a:cubicBezTo>
                <a:close/>
                <a:moveTo>
                  <a:pt x="771" y="99"/>
                </a:moveTo>
                <a:cubicBezTo>
                  <a:pt x="762" y="99"/>
                  <a:pt x="756" y="105"/>
                  <a:pt x="756" y="114"/>
                </a:cubicBezTo>
                <a:cubicBezTo>
                  <a:pt x="756" y="122"/>
                  <a:pt x="762" y="128"/>
                  <a:pt x="771" y="128"/>
                </a:cubicBezTo>
                <a:cubicBezTo>
                  <a:pt x="779" y="128"/>
                  <a:pt x="785" y="122"/>
                  <a:pt x="785" y="114"/>
                </a:cubicBezTo>
                <a:cubicBezTo>
                  <a:pt x="785" y="105"/>
                  <a:pt x="779" y="99"/>
                  <a:pt x="771" y="99"/>
                </a:cubicBezTo>
                <a:close/>
                <a:moveTo>
                  <a:pt x="771" y="132"/>
                </a:moveTo>
                <a:cubicBezTo>
                  <a:pt x="762" y="132"/>
                  <a:pt x="756" y="138"/>
                  <a:pt x="756" y="147"/>
                </a:cubicBezTo>
                <a:cubicBezTo>
                  <a:pt x="756" y="155"/>
                  <a:pt x="762" y="161"/>
                  <a:pt x="771" y="161"/>
                </a:cubicBezTo>
                <a:cubicBezTo>
                  <a:pt x="779" y="161"/>
                  <a:pt x="785" y="155"/>
                  <a:pt x="785" y="147"/>
                </a:cubicBezTo>
                <a:cubicBezTo>
                  <a:pt x="785" y="138"/>
                  <a:pt x="779" y="132"/>
                  <a:pt x="771" y="132"/>
                </a:cubicBezTo>
                <a:close/>
                <a:moveTo>
                  <a:pt x="771" y="165"/>
                </a:moveTo>
                <a:cubicBezTo>
                  <a:pt x="762" y="165"/>
                  <a:pt x="756" y="171"/>
                  <a:pt x="756" y="179"/>
                </a:cubicBezTo>
                <a:cubicBezTo>
                  <a:pt x="756" y="188"/>
                  <a:pt x="762" y="194"/>
                  <a:pt x="771" y="194"/>
                </a:cubicBezTo>
                <a:cubicBezTo>
                  <a:pt x="779" y="194"/>
                  <a:pt x="785" y="188"/>
                  <a:pt x="785" y="179"/>
                </a:cubicBezTo>
                <a:cubicBezTo>
                  <a:pt x="785" y="171"/>
                  <a:pt x="779" y="165"/>
                  <a:pt x="771" y="165"/>
                </a:cubicBezTo>
                <a:close/>
                <a:moveTo>
                  <a:pt x="771" y="198"/>
                </a:moveTo>
                <a:cubicBezTo>
                  <a:pt x="762" y="198"/>
                  <a:pt x="756" y="204"/>
                  <a:pt x="756" y="212"/>
                </a:cubicBezTo>
                <a:cubicBezTo>
                  <a:pt x="756" y="221"/>
                  <a:pt x="762" y="227"/>
                  <a:pt x="771" y="227"/>
                </a:cubicBezTo>
                <a:cubicBezTo>
                  <a:pt x="779" y="227"/>
                  <a:pt x="785" y="221"/>
                  <a:pt x="785" y="212"/>
                </a:cubicBezTo>
                <a:cubicBezTo>
                  <a:pt x="785" y="204"/>
                  <a:pt x="779" y="198"/>
                  <a:pt x="771" y="198"/>
                </a:cubicBezTo>
                <a:close/>
                <a:moveTo>
                  <a:pt x="771" y="230"/>
                </a:moveTo>
                <a:cubicBezTo>
                  <a:pt x="762" y="230"/>
                  <a:pt x="756" y="237"/>
                  <a:pt x="756" y="245"/>
                </a:cubicBezTo>
                <a:cubicBezTo>
                  <a:pt x="756" y="253"/>
                  <a:pt x="762" y="260"/>
                  <a:pt x="771" y="260"/>
                </a:cubicBezTo>
                <a:cubicBezTo>
                  <a:pt x="779" y="260"/>
                  <a:pt x="785" y="253"/>
                  <a:pt x="785" y="245"/>
                </a:cubicBezTo>
                <a:cubicBezTo>
                  <a:pt x="785" y="237"/>
                  <a:pt x="779" y="230"/>
                  <a:pt x="771" y="230"/>
                </a:cubicBezTo>
                <a:close/>
                <a:moveTo>
                  <a:pt x="771" y="263"/>
                </a:moveTo>
                <a:cubicBezTo>
                  <a:pt x="762" y="263"/>
                  <a:pt x="756" y="270"/>
                  <a:pt x="756" y="278"/>
                </a:cubicBezTo>
                <a:cubicBezTo>
                  <a:pt x="756" y="286"/>
                  <a:pt x="762" y="293"/>
                  <a:pt x="771" y="293"/>
                </a:cubicBezTo>
                <a:cubicBezTo>
                  <a:pt x="779" y="293"/>
                  <a:pt x="785" y="286"/>
                  <a:pt x="785" y="278"/>
                </a:cubicBezTo>
                <a:cubicBezTo>
                  <a:pt x="785" y="270"/>
                  <a:pt x="779" y="263"/>
                  <a:pt x="771" y="263"/>
                </a:cubicBezTo>
                <a:close/>
                <a:moveTo>
                  <a:pt x="771" y="296"/>
                </a:moveTo>
                <a:cubicBezTo>
                  <a:pt x="762" y="296"/>
                  <a:pt x="756" y="303"/>
                  <a:pt x="756" y="311"/>
                </a:cubicBezTo>
                <a:cubicBezTo>
                  <a:pt x="756" y="319"/>
                  <a:pt x="762" y="326"/>
                  <a:pt x="771" y="326"/>
                </a:cubicBezTo>
                <a:cubicBezTo>
                  <a:pt x="779" y="326"/>
                  <a:pt x="785" y="319"/>
                  <a:pt x="785" y="311"/>
                </a:cubicBezTo>
                <a:cubicBezTo>
                  <a:pt x="785" y="303"/>
                  <a:pt x="779" y="296"/>
                  <a:pt x="771" y="296"/>
                </a:cubicBezTo>
                <a:close/>
                <a:moveTo>
                  <a:pt x="771" y="329"/>
                </a:moveTo>
                <a:cubicBezTo>
                  <a:pt x="762" y="329"/>
                  <a:pt x="756" y="336"/>
                  <a:pt x="756" y="344"/>
                </a:cubicBezTo>
                <a:cubicBezTo>
                  <a:pt x="756" y="352"/>
                  <a:pt x="762" y="359"/>
                  <a:pt x="771" y="359"/>
                </a:cubicBezTo>
                <a:cubicBezTo>
                  <a:pt x="779" y="359"/>
                  <a:pt x="785" y="352"/>
                  <a:pt x="785" y="344"/>
                </a:cubicBezTo>
                <a:cubicBezTo>
                  <a:pt x="785" y="336"/>
                  <a:pt x="779" y="329"/>
                  <a:pt x="771" y="329"/>
                </a:cubicBezTo>
                <a:close/>
                <a:moveTo>
                  <a:pt x="771" y="362"/>
                </a:moveTo>
                <a:cubicBezTo>
                  <a:pt x="762" y="362"/>
                  <a:pt x="756" y="369"/>
                  <a:pt x="756" y="377"/>
                </a:cubicBezTo>
                <a:cubicBezTo>
                  <a:pt x="756" y="385"/>
                  <a:pt x="762" y="392"/>
                  <a:pt x="771" y="392"/>
                </a:cubicBezTo>
                <a:cubicBezTo>
                  <a:pt x="779" y="392"/>
                  <a:pt x="785" y="385"/>
                  <a:pt x="785" y="377"/>
                </a:cubicBezTo>
                <a:cubicBezTo>
                  <a:pt x="785" y="369"/>
                  <a:pt x="779" y="362"/>
                  <a:pt x="771" y="362"/>
                </a:cubicBezTo>
                <a:close/>
                <a:moveTo>
                  <a:pt x="771" y="395"/>
                </a:moveTo>
                <a:cubicBezTo>
                  <a:pt x="762" y="395"/>
                  <a:pt x="756" y="402"/>
                  <a:pt x="756" y="410"/>
                </a:cubicBezTo>
                <a:cubicBezTo>
                  <a:pt x="756" y="418"/>
                  <a:pt x="762" y="425"/>
                  <a:pt x="771" y="425"/>
                </a:cubicBezTo>
                <a:cubicBezTo>
                  <a:pt x="779" y="425"/>
                  <a:pt x="785" y="418"/>
                  <a:pt x="785" y="410"/>
                </a:cubicBezTo>
                <a:cubicBezTo>
                  <a:pt x="785" y="402"/>
                  <a:pt x="779" y="395"/>
                  <a:pt x="771" y="395"/>
                </a:cubicBezTo>
                <a:close/>
                <a:moveTo>
                  <a:pt x="771" y="428"/>
                </a:moveTo>
                <a:cubicBezTo>
                  <a:pt x="762" y="428"/>
                  <a:pt x="756" y="435"/>
                  <a:pt x="756" y="443"/>
                </a:cubicBezTo>
                <a:cubicBezTo>
                  <a:pt x="756" y="451"/>
                  <a:pt x="762" y="458"/>
                  <a:pt x="771" y="458"/>
                </a:cubicBezTo>
                <a:cubicBezTo>
                  <a:pt x="779" y="458"/>
                  <a:pt x="785" y="451"/>
                  <a:pt x="785" y="443"/>
                </a:cubicBezTo>
                <a:cubicBezTo>
                  <a:pt x="785" y="435"/>
                  <a:pt x="779" y="428"/>
                  <a:pt x="771" y="428"/>
                </a:cubicBezTo>
                <a:close/>
                <a:moveTo>
                  <a:pt x="771" y="461"/>
                </a:moveTo>
                <a:cubicBezTo>
                  <a:pt x="762" y="461"/>
                  <a:pt x="756" y="468"/>
                  <a:pt x="756" y="476"/>
                </a:cubicBezTo>
                <a:cubicBezTo>
                  <a:pt x="756" y="484"/>
                  <a:pt x="762" y="491"/>
                  <a:pt x="771" y="491"/>
                </a:cubicBezTo>
                <a:cubicBezTo>
                  <a:pt x="779" y="491"/>
                  <a:pt x="785" y="484"/>
                  <a:pt x="785" y="476"/>
                </a:cubicBezTo>
                <a:cubicBezTo>
                  <a:pt x="785" y="468"/>
                  <a:pt x="779" y="461"/>
                  <a:pt x="771" y="461"/>
                </a:cubicBezTo>
                <a:close/>
                <a:moveTo>
                  <a:pt x="771" y="494"/>
                </a:moveTo>
                <a:cubicBezTo>
                  <a:pt x="762" y="494"/>
                  <a:pt x="756" y="500"/>
                  <a:pt x="756" y="509"/>
                </a:cubicBezTo>
                <a:cubicBezTo>
                  <a:pt x="756" y="517"/>
                  <a:pt x="762" y="523"/>
                  <a:pt x="771" y="523"/>
                </a:cubicBezTo>
                <a:cubicBezTo>
                  <a:pt x="779" y="523"/>
                  <a:pt x="785" y="517"/>
                  <a:pt x="785" y="509"/>
                </a:cubicBezTo>
                <a:cubicBezTo>
                  <a:pt x="785" y="500"/>
                  <a:pt x="779" y="494"/>
                  <a:pt x="771" y="494"/>
                </a:cubicBezTo>
                <a:close/>
                <a:moveTo>
                  <a:pt x="771" y="527"/>
                </a:moveTo>
                <a:cubicBezTo>
                  <a:pt x="762" y="527"/>
                  <a:pt x="756" y="533"/>
                  <a:pt x="756" y="542"/>
                </a:cubicBezTo>
                <a:cubicBezTo>
                  <a:pt x="756" y="550"/>
                  <a:pt x="762" y="556"/>
                  <a:pt x="771" y="556"/>
                </a:cubicBezTo>
                <a:cubicBezTo>
                  <a:pt x="779" y="556"/>
                  <a:pt x="785" y="550"/>
                  <a:pt x="785" y="542"/>
                </a:cubicBezTo>
                <a:cubicBezTo>
                  <a:pt x="785" y="533"/>
                  <a:pt x="779" y="527"/>
                  <a:pt x="771" y="527"/>
                </a:cubicBezTo>
                <a:close/>
                <a:moveTo>
                  <a:pt x="771" y="560"/>
                </a:moveTo>
                <a:cubicBezTo>
                  <a:pt x="762" y="560"/>
                  <a:pt x="756" y="566"/>
                  <a:pt x="756" y="574"/>
                </a:cubicBezTo>
                <a:cubicBezTo>
                  <a:pt x="756" y="583"/>
                  <a:pt x="762" y="589"/>
                  <a:pt x="771" y="589"/>
                </a:cubicBezTo>
                <a:cubicBezTo>
                  <a:pt x="779" y="589"/>
                  <a:pt x="785" y="583"/>
                  <a:pt x="785" y="574"/>
                </a:cubicBezTo>
                <a:cubicBezTo>
                  <a:pt x="785" y="566"/>
                  <a:pt x="779" y="560"/>
                  <a:pt x="771" y="560"/>
                </a:cubicBezTo>
                <a:close/>
                <a:moveTo>
                  <a:pt x="771" y="593"/>
                </a:moveTo>
                <a:cubicBezTo>
                  <a:pt x="762" y="593"/>
                  <a:pt x="756" y="599"/>
                  <a:pt x="756" y="607"/>
                </a:cubicBezTo>
                <a:cubicBezTo>
                  <a:pt x="756" y="616"/>
                  <a:pt x="762" y="622"/>
                  <a:pt x="771" y="622"/>
                </a:cubicBezTo>
                <a:cubicBezTo>
                  <a:pt x="779" y="622"/>
                  <a:pt x="785" y="616"/>
                  <a:pt x="785" y="607"/>
                </a:cubicBezTo>
                <a:cubicBezTo>
                  <a:pt x="785" y="599"/>
                  <a:pt x="779" y="593"/>
                  <a:pt x="771" y="593"/>
                </a:cubicBezTo>
                <a:close/>
                <a:moveTo>
                  <a:pt x="771" y="625"/>
                </a:moveTo>
                <a:cubicBezTo>
                  <a:pt x="762" y="625"/>
                  <a:pt x="756" y="632"/>
                  <a:pt x="756" y="640"/>
                </a:cubicBezTo>
                <a:cubicBezTo>
                  <a:pt x="756" y="648"/>
                  <a:pt x="762" y="655"/>
                  <a:pt x="771" y="655"/>
                </a:cubicBezTo>
                <a:cubicBezTo>
                  <a:pt x="779" y="655"/>
                  <a:pt x="785" y="648"/>
                  <a:pt x="785" y="640"/>
                </a:cubicBezTo>
                <a:cubicBezTo>
                  <a:pt x="785" y="632"/>
                  <a:pt x="779" y="625"/>
                  <a:pt x="771" y="625"/>
                </a:cubicBezTo>
                <a:close/>
                <a:moveTo>
                  <a:pt x="771" y="658"/>
                </a:moveTo>
                <a:cubicBezTo>
                  <a:pt x="762" y="658"/>
                  <a:pt x="756" y="665"/>
                  <a:pt x="756" y="673"/>
                </a:cubicBezTo>
                <a:cubicBezTo>
                  <a:pt x="756" y="681"/>
                  <a:pt x="762" y="688"/>
                  <a:pt x="771" y="688"/>
                </a:cubicBezTo>
                <a:cubicBezTo>
                  <a:pt x="779" y="688"/>
                  <a:pt x="785" y="681"/>
                  <a:pt x="785" y="673"/>
                </a:cubicBezTo>
                <a:cubicBezTo>
                  <a:pt x="785" y="665"/>
                  <a:pt x="779" y="658"/>
                  <a:pt x="771" y="658"/>
                </a:cubicBezTo>
                <a:close/>
                <a:moveTo>
                  <a:pt x="771" y="691"/>
                </a:moveTo>
                <a:cubicBezTo>
                  <a:pt x="762" y="691"/>
                  <a:pt x="756" y="698"/>
                  <a:pt x="756" y="706"/>
                </a:cubicBezTo>
                <a:cubicBezTo>
                  <a:pt x="756" y="714"/>
                  <a:pt x="762" y="721"/>
                  <a:pt x="771" y="721"/>
                </a:cubicBezTo>
                <a:cubicBezTo>
                  <a:pt x="779" y="721"/>
                  <a:pt x="785" y="714"/>
                  <a:pt x="785" y="706"/>
                </a:cubicBezTo>
                <a:cubicBezTo>
                  <a:pt x="785" y="698"/>
                  <a:pt x="779" y="691"/>
                  <a:pt x="771" y="691"/>
                </a:cubicBezTo>
                <a:close/>
                <a:moveTo>
                  <a:pt x="771" y="724"/>
                </a:moveTo>
                <a:cubicBezTo>
                  <a:pt x="762" y="724"/>
                  <a:pt x="756" y="731"/>
                  <a:pt x="756" y="739"/>
                </a:cubicBezTo>
                <a:cubicBezTo>
                  <a:pt x="756" y="747"/>
                  <a:pt x="762" y="754"/>
                  <a:pt x="771" y="754"/>
                </a:cubicBezTo>
                <a:cubicBezTo>
                  <a:pt x="779" y="754"/>
                  <a:pt x="785" y="747"/>
                  <a:pt x="785" y="739"/>
                </a:cubicBezTo>
                <a:cubicBezTo>
                  <a:pt x="785" y="731"/>
                  <a:pt x="779" y="724"/>
                  <a:pt x="771" y="724"/>
                </a:cubicBezTo>
                <a:close/>
                <a:moveTo>
                  <a:pt x="771" y="757"/>
                </a:moveTo>
                <a:cubicBezTo>
                  <a:pt x="762" y="757"/>
                  <a:pt x="756" y="764"/>
                  <a:pt x="756" y="772"/>
                </a:cubicBezTo>
                <a:cubicBezTo>
                  <a:pt x="756" y="780"/>
                  <a:pt x="762" y="787"/>
                  <a:pt x="771" y="787"/>
                </a:cubicBezTo>
                <a:cubicBezTo>
                  <a:pt x="779" y="787"/>
                  <a:pt x="785" y="780"/>
                  <a:pt x="785" y="772"/>
                </a:cubicBezTo>
                <a:cubicBezTo>
                  <a:pt x="785" y="764"/>
                  <a:pt x="779" y="757"/>
                  <a:pt x="771" y="757"/>
                </a:cubicBezTo>
                <a:close/>
                <a:moveTo>
                  <a:pt x="771" y="790"/>
                </a:moveTo>
                <a:cubicBezTo>
                  <a:pt x="762" y="790"/>
                  <a:pt x="756" y="797"/>
                  <a:pt x="756" y="805"/>
                </a:cubicBezTo>
                <a:cubicBezTo>
                  <a:pt x="756" y="813"/>
                  <a:pt x="762" y="820"/>
                  <a:pt x="771" y="820"/>
                </a:cubicBezTo>
                <a:cubicBezTo>
                  <a:pt x="779" y="820"/>
                  <a:pt x="785" y="813"/>
                  <a:pt x="785" y="805"/>
                </a:cubicBezTo>
                <a:cubicBezTo>
                  <a:pt x="785" y="797"/>
                  <a:pt x="779" y="790"/>
                  <a:pt x="771" y="790"/>
                </a:cubicBezTo>
                <a:close/>
                <a:moveTo>
                  <a:pt x="771" y="823"/>
                </a:moveTo>
                <a:cubicBezTo>
                  <a:pt x="762" y="823"/>
                  <a:pt x="756" y="830"/>
                  <a:pt x="756" y="838"/>
                </a:cubicBezTo>
                <a:cubicBezTo>
                  <a:pt x="756" y="846"/>
                  <a:pt x="762" y="853"/>
                  <a:pt x="771" y="853"/>
                </a:cubicBezTo>
                <a:cubicBezTo>
                  <a:pt x="779" y="853"/>
                  <a:pt x="785" y="846"/>
                  <a:pt x="785" y="838"/>
                </a:cubicBezTo>
                <a:cubicBezTo>
                  <a:pt x="785" y="830"/>
                  <a:pt x="779" y="823"/>
                  <a:pt x="771" y="823"/>
                </a:cubicBezTo>
                <a:close/>
                <a:moveTo>
                  <a:pt x="771" y="856"/>
                </a:moveTo>
                <a:cubicBezTo>
                  <a:pt x="762" y="856"/>
                  <a:pt x="756" y="863"/>
                  <a:pt x="756" y="871"/>
                </a:cubicBezTo>
                <a:cubicBezTo>
                  <a:pt x="756" y="879"/>
                  <a:pt x="762" y="886"/>
                  <a:pt x="771" y="886"/>
                </a:cubicBezTo>
                <a:cubicBezTo>
                  <a:pt x="779" y="886"/>
                  <a:pt x="785" y="879"/>
                  <a:pt x="785" y="871"/>
                </a:cubicBezTo>
                <a:cubicBezTo>
                  <a:pt x="785" y="863"/>
                  <a:pt x="779" y="856"/>
                  <a:pt x="771" y="856"/>
                </a:cubicBezTo>
                <a:close/>
                <a:moveTo>
                  <a:pt x="771" y="889"/>
                </a:moveTo>
                <a:cubicBezTo>
                  <a:pt x="762" y="889"/>
                  <a:pt x="756" y="895"/>
                  <a:pt x="756" y="904"/>
                </a:cubicBezTo>
                <a:cubicBezTo>
                  <a:pt x="756" y="912"/>
                  <a:pt x="762" y="918"/>
                  <a:pt x="771" y="918"/>
                </a:cubicBezTo>
                <a:cubicBezTo>
                  <a:pt x="779" y="918"/>
                  <a:pt x="785" y="912"/>
                  <a:pt x="785" y="904"/>
                </a:cubicBezTo>
                <a:cubicBezTo>
                  <a:pt x="785" y="895"/>
                  <a:pt x="779" y="889"/>
                  <a:pt x="771" y="889"/>
                </a:cubicBezTo>
                <a:close/>
                <a:moveTo>
                  <a:pt x="771" y="922"/>
                </a:moveTo>
                <a:cubicBezTo>
                  <a:pt x="762" y="922"/>
                  <a:pt x="756" y="928"/>
                  <a:pt x="756" y="937"/>
                </a:cubicBezTo>
                <a:cubicBezTo>
                  <a:pt x="756" y="945"/>
                  <a:pt x="762" y="951"/>
                  <a:pt x="771" y="951"/>
                </a:cubicBezTo>
                <a:cubicBezTo>
                  <a:pt x="779" y="951"/>
                  <a:pt x="785" y="945"/>
                  <a:pt x="785" y="937"/>
                </a:cubicBezTo>
                <a:cubicBezTo>
                  <a:pt x="785" y="928"/>
                  <a:pt x="779" y="922"/>
                  <a:pt x="771" y="922"/>
                </a:cubicBezTo>
                <a:close/>
                <a:moveTo>
                  <a:pt x="771" y="955"/>
                </a:moveTo>
                <a:cubicBezTo>
                  <a:pt x="762" y="955"/>
                  <a:pt x="756" y="961"/>
                  <a:pt x="756" y="970"/>
                </a:cubicBezTo>
                <a:cubicBezTo>
                  <a:pt x="756" y="978"/>
                  <a:pt x="762" y="984"/>
                  <a:pt x="771" y="984"/>
                </a:cubicBezTo>
                <a:cubicBezTo>
                  <a:pt x="779" y="984"/>
                  <a:pt x="785" y="978"/>
                  <a:pt x="785" y="970"/>
                </a:cubicBezTo>
                <a:cubicBezTo>
                  <a:pt x="785" y="961"/>
                  <a:pt x="779" y="955"/>
                  <a:pt x="771" y="955"/>
                </a:cubicBezTo>
                <a:close/>
                <a:moveTo>
                  <a:pt x="771" y="988"/>
                </a:moveTo>
                <a:cubicBezTo>
                  <a:pt x="762" y="988"/>
                  <a:pt x="756" y="994"/>
                  <a:pt x="756" y="1002"/>
                </a:cubicBezTo>
                <a:cubicBezTo>
                  <a:pt x="756" y="1011"/>
                  <a:pt x="762" y="1017"/>
                  <a:pt x="771" y="1017"/>
                </a:cubicBezTo>
                <a:cubicBezTo>
                  <a:pt x="779" y="1017"/>
                  <a:pt x="785" y="1011"/>
                  <a:pt x="785" y="1002"/>
                </a:cubicBezTo>
                <a:cubicBezTo>
                  <a:pt x="785" y="994"/>
                  <a:pt x="779" y="988"/>
                  <a:pt x="771" y="988"/>
                </a:cubicBezTo>
                <a:close/>
                <a:moveTo>
                  <a:pt x="771" y="1021"/>
                </a:moveTo>
                <a:cubicBezTo>
                  <a:pt x="762" y="1021"/>
                  <a:pt x="756" y="1027"/>
                  <a:pt x="756" y="1035"/>
                </a:cubicBezTo>
                <a:cubicBezTo>
                  <a:pt x="756" y="1044"/>
                  <a:pt x="762" y="1050"/>
                  <a:pt x="771" y="1050"/>
                </a:cubicBezTo>
                <a:cubicBezTo>
                  <a:pt x="779" y="1050"/>
                  <a:pt x="785" y="1044"/>
                  <a:pt x="785" y="1035"/>
                </a:cubicBezTo>
                <a:cubicBezTo>
                  <a:pt x="785" y="1027"/>
                  <a:pt x="779" y="1021"/>
                  <a:pt x="771" y="1021"/>
                </a:cubicBezTo>
                <a:close/>
                <a:moveTo>
                  <a:pt x="771" y="1053"/>
                </a:moveTo>
                <a:cubicBezTo>
                  <a:pt x="762" y="1053"/>
                  <a:pt x="756" y="1060"/>
                  <a:pt x="756" y="1068"/>
                </a:cubicBezTo>
                <a:cubicBezTo>
                  <a:pt x="756" y="1076"/>
                  <a:pt x="762" y="1083"/>
                  <a:pt x="771" y="1083"/>
                </a:cubicBezTo>
                <a:cubicBezTo>
                  <a:pt x="779" y="1083"/>
                  <a:pt x="785" y="1076"/>
                  <a:pt x="785" y="1068"/>
                </a:cubicBezTo>
                <a:cubicBezTo>
                  <a:pt x="785" y="1060"/>
                  <a:pt x="779" y="1053"/>
                  <a:pt x="771" y="1053"/>
                </a:cubicBezTo>
                <a:close/>
                <a:moveTo>
                  <a:pt x="771" y="1086"/>
                </a:moveTo>
                <a:cubicBezTo>
                  <a:pt x="762" y="1086"/>
                  <a:pt x="756" y="1093"/>
                  <a:pt x="756" y="1101"/>
                </a:cubicBezTo>
                <a:cubicBezTo>
                  <a:pt x="756" y="1109"/>
                  <a:pt x="762" y="1116"/>
                  <a:pt x="771" y="1116"/>
                </a:cubicBezTo>
                <a:cubicBezTo>
                  <a:pt x="779" y="1116"/>
                  <a:pt x="785" y="1109"/>
                  <a:pt x="785" y="1101"/>
                </a:cubicBezTo>
                <a:cubicBezTo>
                  <a:pt x="785" y="1093"/>
                  <a:pt x="779" y="1086"/>
                  <a:pt x="771" y="1086"/>
                </a:cubicBezTo>
                <a:close/>
                <a:moveTo>
                  <a:pt x="771" y="1119"/>
                </a:moveTo>
                <a:cubicBezTo>
                  <a:pt x="762" y="1119"/>
                  <a:pt x="756" y="1126"/>
                  <a:pt x="756" y="1134"/>
                </a:cubicBezTo>
                <a:cubicBezTo>
                  <a:pt x="756" y="1142"/>
                  <a:pt x="762" y="1149"/>
                  <a:pt x="771" y="1149"/>
                </a:cubicBezTo>
                <a:cubicBezTo>
                  <a:pt x="779" y="1149"/>
                  <a:pt x="785" y="1142"/>
                  <a:pt x="785" y="1134"/>
                </a:cubicBezTo>
                <a:cubicBezTo>
                  <a:pt x="785" y="1126"/>
                  <a:pt x="779" y="1119"/>
                  <a:pt x="771" y="1119"/>
                </a:cubicBezTo>
                <a:close/>
                <a:moveTo>
                  <a:pt x="771" y="1152"/>
                </a:moveTo>
                <a:cubicBezTo>
                  <a:pt x="762" y="1152"/>
                  <a:pt x="756" y="1159"/>
                  <a:pt x="756" y="1167"/>
                </a:cubicBezTo>
                <a:cubicBezTo>
                  <a:pt x="756" y="1175"/>
                  <a:pt x="762" y="1182"/>
                  <a:pt x="771" y="1182"/>
                </a:cubicBezTo>
                <a:cubicBezTo>
                  <a:pt x="779" y="1182"/>
                  <a:pt x="785" y="1175"/>
                  <a:pt x="785" y="1167"/>
                </a:cubicBezTo>
                <a:cubicBezTo>
                  <a:pt x="785" y="1159"/>
                  <a:pt x="779" y="1152"/>
                  <a:pt x="771" y="1152"/>
                </a:cubicBezTo>
                <a:close/>
                <a:moveTo>
                  <a:pt x="771" y="1185"/>
                </a:moveTo>
                <a:cubicBezTo>
                  <a:pt x="762" y="1185"/>
                  <a:pt x="756" y="1192"/>
                  <a:pt x="756" y="1200"/>
                </a:cubicBezTo>
                <a:cubicBezTo>
                  <a:pt x="756" y="1208"/>
                  <a:pt x="762" y="1215"/>
                  <a:pt x="771" y="1215"/>
                </a:cubicBezTo>
                <a:cubicBezTo>
                  <a:pt x="779" y="1215"/>
                  <a:pt x="785" y="1208"/>
                  <a:pt x="785" y="1200"/>
                </a:cubicBezTo>
                <a:cubicBezTo>
                  <a:pt x="785" y="1192"/>
                  <a:pt x="779" y="1185"/>
                  <a:pt x="771" y="1185"/>
                </a:cubicBezTo>
                <a:close/>
                <a:moveTo>
                  <a:pt x="771" y="1218"/>
                </a:moveTo>
                <a:cubicBezTo>
                  <a:pt x="762" y="1218"/>
                  <a:pt x="756" y="1225"/>
                  <a:pt x="756" y="1233"/>
                </a:cubicBezTo>
                <a:cubicBezTo>
                  <a:pt x="756" y="1241"/>
                  <a:pt x="762" y="1248"/>
                  <a:pt x="771" y="1248"/>
                </a:cubicBezTo>
                <a:cubicBezTo>
                  <a:pt x="779" y="1248"/>
                  <a:pt x="785" y="1241"/>
                  <a:pt x="785" y="1233"/>
                </a:cubicBezTo>
                <a:cubicBezTo>
                  <a:pt x="785" y="1225"/>
                  <a:pt x="779" y="1218"/>
                  <a:pt x="771" y="1218"/>
                </a:cubicBezTo>
                <a:close/>
                <a:moveTo>
                  <a:pt x="771" y="1251"/>
                </a:moveTo>
                <a:cubicBezTo>
                  <a:pt x="762" y="1251"/>
                  <a:pt x="756" y="1258"/>
                  <a:pt x="756" y="1266"/>
                </a:cubicBezTo>
                <a:cubicBezTo>
                  <a:pt x="756" y="1274"/>
                  <a:pt x="762" y="1281"/>
                  <a:pt x="771" y="1281"/>
                </a:cubicBezTo>
                <a:cubicBezTo>
                  <a:pt x="779" y="1281"/>
                  <a:pt x="785" y="1274"/>
                  <a:pt x="785" y="1266"/>
                </a:cubicBezTo>
                <a:cubicBezTo>
                  <a:pt x="785" y="1258"/>
                  <a:pt x="779" y="1251"/>
                  <a:pt x="771" y="1251"/>
                </a:cubicBezTo>
                <a:close/>
                <a:moveTo>
                  <a:pt x="771" y="1284"/>
                </a:moveTo>
                <a:cubicBezTo>
                  <a:pt x="762" y="1284"/>
                  <a:pt x="756" y="1291"/>
                  <a:pt x="756" y="1299"/>
                </a:cubicBezTo>
                <a:cubicBezTo>
                  <a:pt x="756" y="1307"/>
                  <a:pt x="762" y="1314"/>
                  <a:pt x="771" y="1314"/>
                </a:cubicBezTo>
                <a:cubicBezTo>
                  <a:pt x="779" y="1314"/>
                  <a:pt x="785" y="1307"/>
                  <a:pt x="785" y="1299"/>
                </a:cubicBezTo>
                <a:cubicBezTo>
                  <a:pt x="785" y="1291"/>
                  <a:pt x="779" y="1284"/>
                  <a:pt x="771" y="1284"/>
                </a:cubicBezTo>
                <a:close/>
                <a:moveTo>
                  <a:pt x="771" y="1317"/>
                </a:moveTo>
                <a:cubicBezTo>
                  <a:pt x="762" y="1317"/>
                  <a:pt x="756" y="1323"/>
                  <a:pt x="756" y="1332"/>
                </a:cubicBezTo>
                <a:cubicBezTo>
                  <a:pt x="756" y="1340"/>
                  <a:pt x="762" y="1346"/>
                  <a:pt x="771" y="1346"/>
                </a:cubicBezTo>
                <a:cubicBezTo>
                  <a:pt x="779" y="1346"/>
                  <a:pt x="785" y="1340"/>
                  <a:pt x="785" y="1332"/>
                </a:cubicBezTo>
                <a:cubicBezTo>
                  <a:pt x="785" y="1323"/>
                  <a:pt x="779" y="1317"/>
                  <a:pt x="771" y="1317"/>
                </a:cubicBezTo>
                <a:close/>
                <a:moveTo>
                  <a:pt x="771" y="1350"/>
                </a:moveTo>
                <a:cubicBezTo>
                  <a:pt x="762" y="1350"/>
                  <a:pt x="756" y="1356"/>
                  <a:pt x="756" y="1365"/>
                </a:cubicBezTo>
                <a:cubicBezTo>
                  <a:pt x="756" y="1373"/>
                  <a:pt x="762" y="1379"/>
                  <a:pt x="771" y="1379"/>
                </a:cubicBezTo>
                <a:cubicBezTo>
                  <a:pt x="779" y="1379"/>
                  <a:pt x="785" y="1373"/>
                  <a:pt x="785" y="1365"/>
                </a:cubicBezTo>
                <a:cubicBezTo>
                  <a:pt x="785" y="1356"/>
                  <a:pt x="779" y="1350"/>
                  <a:pt x="771" y="1350"/>
                </a:cubicBezTo>
                <a:close/>
                <a:moveTo>
                  <a:pt x="771" y="1383"/>
                </a:moveTo>
                <a:cubicBezTo>
                  <a:pt x="762" y="1383"/>
                  <a:pt x="756" y="1389"/>
                  <a:pt x="756" y="1397"/>
                </a:cubicBezTo>
                <a:cubicBezTo>
                  <a:pt x="756" y="1406"/>
                  <a:pt x="762" y="1412"/>
                  <a:pt x="771" y="1412"/>
                </a:cubicBezTo>
                <a:cubicBezTo>
                  <a:pt x="779" y="1412"/>
                  <a:pt x="785" y="1406"/>
                  <a:pt x="785" y="1397"/>
                </a:cubicBezTo>
                <a:cubicBezTo>
                  <a:pt x="785" y="1389"/>
                  <a:pt x="779" y="1383"/>
                  <a:pt x="771" y="1383"/>
                </a:cubicBezTo>
                <a:close/>
                <a:moveTo>
                  <a:pt x="771" y="1416"/>
                </a:moveTo>
                <a:cubicBezTo>
                  <a:pt x="762" y="1416"/>
                  <a:pt x="756" y="1422"/>
                  <a:pt x="756" y="1430"/>
                </a:cubicBezTo>
                <a:cubicBezTo>
                  <a:pt x="756" y="1439"/>
                  <a:pt x="762" y="1445"/>
                  <a:pt x="771" y="1445"/>
                </a:cubicBezTo>
                <a:cubicBezTo>
                  <a:pt x="779" y="1445"/>
                  <a:pt x="785" y="1439"/>
                  <a:pt x="785" y="1430"/>
                </a:cubicBezTo>
                <a:cubicBezTo>
                  <a:pt x="785" y="1422"/>
                  <a:pt x="779" y="1416"/>
                  <a:pt x="771" y="1416"/>
                </a:cubicBezTo>
                <a:close/>
                <a:moveTo>
                  <a:pt x="804" y="0"/>
                </a:moveTo>
                <a:cubicBezTo>
                  <a:pt x="795" y="0"/>
                  <a:pt x="789" y="7"/>
                  <a:pt x="789" y="15"/>
                </a:cubicBezTo>
                <a:cubicBezTo>
                  <a:pt x="789" y="23"/>
                  <a:pt x="795" y="30"/>
                  <a:pt x="804" y="30"/>
                </a:cubicBezTo>
                <a:cubicBezTo>
                  <a:pt x="812" y="30"/>
                  <a:pt x="818" y="23"/>
                  <a:pt x="818" y="15"/>
                </a:cubicBezTo>
                <a:cubicBezTo>
                  <a:pt x="818" y="7"/>
                  <a:pt x="812" y="0"/>
                  <a:pt x="804" y="0"/>
                </a:cubicBezTo>
                <a:close/>
                <a:moveTo>
                  <a:pt x="804" y="33"/>
                </a:moveTo>
                <a:cubicBezTo>
                  <a:pt x="795" y="33"/>
                  <a:pt x="789" y="40"/>
                  <a:pt x="789" y="48"/>
                </a:cubicBezTo>
                <a:cubicBezTo>
                  <a:pt x="789" y="56"/>
                  <a:pt x="795" y="63"/>
                  <a:pt x="804" y="63"/>
                </a:cubicBezTo>
                <a:cubicBezTo>
                  <a:pt x="812" y="63"/>
                  <a:pt x="818" y="56"/>
                  <a:pt x="818" y="48"/>
                </a:cubicBezTo>
                <a:cubicBezTo>
                  <a:pt x="818" y="40"/>
                  <a:pt x="812" y="33"/>
                  <a:pt x="804" y="33"/>
                </a:cubicBezTo>
                <a:close/>
                <a:moveTo>
                  <a:pt x="804" y="66"/>
                </a:moveTo>
                <a:cubicBezTo>
                  <a:pt x="795" y="66"/>
                  <a:pt x="789" y="72"/>
                  <a:pt x="789" y="81"/>
                </a:cubicBezTo>
                <a:cubicBezTo>
                  <a:pt x="789" y="89"/>
                  <a:pt x="795" y="95"/>
                  <a:pt x="804" y="95"/>
                </a:cubicBezTo>
                <a:cubicBezTo>
                  <a:pt x="812" y="95"/>
                  <a:pt x="818" y="89"/>
                  <a:pt x="818" y="81"/>
                </a:cubicBezTo>
                <a:cubicBezTo>
                  <a:pt x="818" y="72"/>
                  <a:pt x="812" y="66"/>
                  <a:pt x="804" y="66"/>
                </a:cubicBezTo>
                <a:close/>
                <a:moveTo>
                  <a:pt x="804" y="99"/>
                </a:moveTo>
                <a:cubicBezTo>
                  <a:pt x="795" y="99"/>
                  <a:pt x="789" y="105"/>
                  <a:pt x="789" y="114"/>
                </a:cubicBezTo>
                <a:cubicBezTo>
                  <a:pt x="789" y="122"/>
                  <a:pt x="795" y="128"/>
                  <a:pt x="804" y="128"/>
                </a:cubicBezTo>
                <a:cubicBezTo>
                  <a:pt x="812" y="128"/>
                  <a:pt x="818" y="122"/>
                  <a:pt x="818" y="114"/>
                </a:cubicBezTo>
                <a:cubicBezTo>
                  <a:pt x="818" y="105"/>
                  <a:pt x="812" y="99"/>
                  <a:pt x="804" y="99"/>
                </a:cubicBezTo>
                <a:close/>
                <a:moveTo>
                  <a:pt x="804" y="132"/>
                </a:moveTo>
                <a:cubicBezTo>
                  <a:pt x="795" y="132"/>
                  <a:pt x="789" y="138"/>
                  <a:pt x="789" y="147"/>
                </a:cubicBezTo>
                <a:cubicBezTo>
                  <a:pt x="789" y="155"/>
                  <a:pt x="795" y="161"/>
                  <a:pt x="804" y="161"/>
                </a:cubicBezTo>
                <a:cubicBezTo>
                  <a:pt x="812" y="161"/>
                  <a:pt x="818" y="155"/>
                  <a:pt x="818" y="147"/>
                </a:cubicBezTo>
                <a:cubicBezTo>
                  <a:pt x="818" y="138"/>
                  <a:pt x="812" y="132"/>
                  <a:pt x="804" y="132"/>
                </a:cubicBezTo>
                <a:close/>
                <a:moveTo>
                  <a:pt x="804" y="165"/>
                </a:moveTo>
                <a:cubicBezTo>
                  <a:pt x="795" y="165"/>
                  <a:pt x="789" y="171"/>
                  <a:pt x="789" y="179"/>
                </a:cubicBezTo>
                <a:cubicBezTo>
                  <a:pt x="789" y="188"/>
                  <a:pt x="795" y="194"/>
                  <a:pt x="804" y="194"/>
                </a:cubicBezTo>
                <a:cubicBezTo>
                  <a:pt x="812" y="194"/>
                  <a:pt x="818" y="188"/>
                  <a:pt x="818" y="179"/>
                </a:cubicBezTo>
                <a:cubicBezTo>
                  <a:pt x="818" y="171"/>
                  <a:pt x="812" y="165"/>
                  <a:pt x="804" y="165"/>
                </a:cubicBezTo>
                <a:close/>
                <a:moveTo>
                  <a:pt x="804" y="198"/>
                </a:moveTo>
                <a:cubicBezTo>
                  <a:pt x="795" y="198"/>
                  <a:pt x="789" y="204"/>
                  <a:pt x="789" y="212"/>
                </a:cubicBezTo>
                <a:cubicBezTo>
                  <a:pt x="789" y="221"/>
                  <a:pt x="795" y="227"/>
                  <a:pt x="804" y="227"/>
                </a:cubicBezTo>
                <a:cubicBezTo>
                  <a:pt x="812" y="227"/>
                  <a:pt x="818" y="221"/>
                  <a:pt x="818" y="212"/>
                </a:cubicBezTo>
                <a:cubicBezTo>
                  <a:pt x="818" y="204"/>
                  <a:pt x="812" y="198"/>
                  <a:pt x="804" y="198"/>
                </a:cubicBezTo>
                <a:close/>
                <a:moveTo>
                  <a:pt x="804" y="230"/>
                </a:moveTo>
                <a:cubicBezTo>
                  <a:pt x="795" y="230"/>
                  <a:pt x="789" y="237"/>
                  <a:pt x="789" y="245"/>
                </a:cubicBezTo>
                <a:cubicBezTo>
                  <a:pt x="789" y="253"/>
                  <a:pt x="795" y="260"/>
                  <a:pt x="804" y="260"/>
                </a:cubicBezTo>
                <a:cubicBezTo>
                  <a:pt x="812" y="260"/>
                  <a:pt x="818" y="253"/>
                  <a:pt x="818" y="245"/>
                </a:cubicBezTo>
                <a:cubicBezTo>
                  <a:pt x="818" y="237"/>
                  <a:pt x="812" y="230"/>
                  <a:pt x="804" y="230"/>
                </a:cubicBezTo>
                <a:close/>
                <a:moveTo>
                  <a:pt x="804" y="263"/>
                </a:moveTo>
                <a:cubicBezTo>
                  <a:pt x="795" y="263"/>
                  <a:pt x="789" y="270"/>
                  <a:pt x="789" y="278"/>
                </a:cubicBezTo>
                <a:cubicBezTo>
                  <a:pt x="789" y="286"/>
                  <a:pt x="795" y="293"/>
                  <a:pt x="804" y="293"/>
                </a:cubicBezTo>
                <a:cubicBezTo>
                  <a:pt x="812" y="293"/>
                  <a:pt x="818" y="286"/>
                  <a:pt x="818" y="278"/>
                </a:cubicBezTo>
                <a:cubicBezTo>
                  <a:pt x="818" y="270"/>
                  <a:pt x="812" y="263"/>
                  <a:pt x="804" y="263"/>
                </a:cubicBezTo>
                <a:close/>
                <a:moveTo>
                  <a:pt x="804" y="296"/>
                </a:moveTo>
                <a:cubicBezTo>
                  <a:pt x="795" y="296"/>
                  <a:pt x="789" y="303"/>
                  <a:pt x="789" y="311"/>
                </a:cubicBezTo>
                <a:cubicBezTo>
                  <a:pt x="789" y="319"/>
                  <a:pt x="795" y="326"/>
                  <a:pt x="804" y="326"/>
                </a:cubicBezTo>
                <a:cubicBezTo>
                  <a:pt x="812" y="326"/>
                  <a:pt x="818" y="319"/>
                  <a:pt x="818" y="311"/>
                </a:cubicBezTo>
                <a:cubicBezTo>
                  <a:pt x="818" y="303"/>
                  <a:pt x="812" y="296"/>
                  <a:pt x="804" y="296"/>
                </a:cubicBezTo>
                <a:close/>
                <a:moveTo>
                  <a:pt x="804" y="329"/>
                </a:moveTo>
                <a:cubicBezTo>
                  <a:pt x="795" y="329"/>
                  <a:pt x="789" y="336"/>
                  <a:pt x="789" y="344"/>
                </a:cubicBezTo>
                <a:cubicBezTo>
                  <a:pt x="789" y="352"/>
                  <a:pt x="795" y="359"/>
                  <a:pt x="804" y="359"/>
                </a:cubicBezTo>
                <a:cubicBezTo>
                  <a:pt x="812" y="359"/>
                  <a:pt x="818" y="352"/>
                  <a:pt x="818" y="344"/>
                </a:cubicBezTo>
                <a:cubicBezTo>
                  <a:pt x="818" y="336"/>
                  <a:pt x="812" y="329"/>
                  <a:pt x="804" y="329"/>
                </a:cubicBezTo>
                <a:close/>
                <a:moveTo>
                  <a:pt x="804" y="362"/>
                </a:moveTo>
                <a:cubicBezTo>
                  <a:pt x="795" y="362"/>
                  <a:pt x="789" y="369"/>
                  <a:pt x="789" y="377"/>
                </a:cubicBezTo>
                <a:cubicBezTo>
                  <a:pt x="789" y="385"/>
                  <a:pt x="795" y="392"/>
                  <a:pt x="804" y="392"/>
                </a:cubicBezTo>
                <a:cubicBezTo>
                  <a:pt x="812" y="392"/>
                  <a:pt x="818" y="385"/>
                  <a:pt x="818" y="377"/>
                </a:cubicBezTo>
                <a:cubicBezTo>
                  <a:pt x="818" y="369"/>
                  <a:pt x="812" y="362"/>
                  <a:pt x="804" y="362"/>
                </a:cubicBezTo>
                <a:close/>
                <a:moveTo>
                  <a:pt x="804" y="395"/>
                </a:moveTo>
                <a:cubicBezTo>
                  <a:pt x="795" y="395"/>
                  <a:pt x="789" y="402"/>
                  <a:pt x="789" y="410"/>
                </a:cubicBezTo>
                <a:cubicBezTo>
                  <a:pt x="789" y="418"/>
                  <a:pt x="795" y="425"/>
                  <a:pt x="804" y="425"/>
                </a:cubicBezTo>
                <a:cubicBezTo>
                  <a:pt x="812" y="425"/>
                  <a:pt x="818" y="418"/>
                  <a:pt x="818" y="410"/>
                </a:cubicBezTo>
                <a:cubicBezTo>
                  <a:pt x="818" y="402"/>
                  <a:pt x="812" y="395"/>
                  <a:pt x="804" y="395"/>
                </a:cubicBezTo>
                <a:close/>
                <a:moveTo>
                  <a:pt x="804" y="428"/>
                </a:moveTo>
                <a:cubicBezTo>
                  <a:pt x="795" y="428"/>
                  <a:pt x="789" y="435"/>
                  <a:pt x="789" y="443"/>
                </a:cubicBezTo>
                <a:cubicBezTo>
                  <a:pt x="789" y="451"/>
                  <a:pt x="795" y="458"/>
                  <a:pt x="804" y="458"/>
                </a:cubicBezTo>
                <a:cubicBezTo>
                  <a:pt x="812" y="458"/>
                  <a:pt x="818" y="451"/>
                  <a:pt x="818" y="443"/>
                </a:cubicBezTo>
                <a:cubicBezTo>
                  <a:pt x="818" y="435"/>
                  <a:pt x="812" y="428"/>
                  <a:pt x="804" y="428"/>
                </a:cubicBezTo>
                <a:close/>
                <a:moveTo>
                  <a:pt x="804" y="461"/>
                </a:moveTo>
                <a:cubicBezTo>
                  <a:pt x="795" y="461"/>
                  <a:pt x="789" y="468"/>
                  <a:pt x="789" y="476"/>
                </a:cubicBezTo>
                <a:cubicBezTo>
                  <a:pt x="789" y="484"/>
                  <a:pt x="795" y="491"/>
                  <a:pt x="804" y="491"/>
                </a:cubicBezTo>
                <a:cubicBezTo>
                  <a:pt x="812" y="491"/>
                  <a:pt x="818" y="484"/>
                  <a:pt x="818" y="476"/>
                </a:cubicBezTo>
                <a:cubicBezTo>
                  <a:pt x="818" y="468"/>
                  <a:pt x="812" y="461"/>
                  <a:pt x="804" y="461"/>
                </a:cubicBezTo>
                <a:close/>
                <a:moveTo>
                  <a:pt x="804" y="494"/>
                </a:moveTo>
                <a:cubicBezTo>
                  <a:pt x="795" y="494"/>
                  <a:pt x="789" y="500"/>
                  <a:pt x="789" y="509"/>
                </a:cubicBezTo>
                <a:cubicBezTo>
                  <a:pt x="789" y="517"/>
                  <a:pt x="795" y="523"/>
                  <a:pt x="804" y="523"/>
                </a:cubicBezTo>
                <a:cubicBezTo>
                  <a:pt x="812" y="523"/>
                  <a:pt x="818" y="517"/>
                  <a:pt x="818" y="509"/>
                </a:cubicBezTo>
                <a:cubicBezTo>
                  <a:pt x="818" y="500"/>
                  <a:pt x="812" y="494"/>
                  <a:pt x="804" y="494"/>
                </a:cubicBezTo>
                <a:close/>
                <a:moveTo>
                  <a:pt x="804" y="527"/>
                </a:moveTo>
                <a:cubicBezTo>
                  <a:pt x="795" y="527"/>
                  <a:pt x="789" y="533"/>
                  <a:pt x="789" y="542"/>
                </a:cubicBezTo>
                <a:cubicBezTo>
                  <a:pt x="789" y="550"/>
                  <a:pt x="795" y="556"/>
                  <a:pt x="804" y="556"/>
                </a:cubicBezTo>
                <a:cubicBezTo>
                  <a:pt x="812" y="556"/>
                  <a:pt x="818" y="550"/>
                  <a:pt x="818" y="542"/>
                </a:cubicBezTo>
                <a:cubicBezTo>
                  <a:pt x="818" y="533"/>
                  <a:pt x="812" y="527"/>
                  <a:pt x="804" y="527"/>
                </a:cubicBezTo>
                <a:close/>
                <a:moveTo>
                  <a:pt x="804" y="560"/>
                </a:moveTo>
                <a:cubicBezTo>
                  <a:pt x="795" y="560"/>
                  <a:pt x="789" y="566"/>
                  <a:pt x="789" y="574"/>
                </a:cubicBezTo>
                <a:cubicBezTo>
                  <a:pt x="789" y="583"/>
                  <a:pt x="795" y="589"/>
                  <a:pt x="804" y="589"/>
                </a:cubicBezTo>
                <a:cubicBezTo>
                  <a:pt x="812" y="589"/>
                  <a:pt x="818" y="583"/>
                  <a:pt x="818" y="574"/>
                </a:cubicBezTo>
                <a:cubicBezTo>
                  <a:pt x="818" y="566"/>
                  <a:pt x="812" y="560"/>
                  <a:pt x="804" y="560"/>
                </a:cubicBezTo>
                <a:close/>
                <a:moveTo>
                  <a:pt x="804" y="593"/>
                </a:moveTo>
                <a:cubicBezTo>
                  <a:pt x="795" y="593"/>
                  <a:pt x="789" y="599"/>
                  <a:pt x="789" y="607"/>
                </a:cubicBezTo>
                <a:cubicBezTo>
                  <a:pt x="789" y="616"/>
                  <a:pt x="795" y="622"/>
                  <a:pt x="804" y="622"/>
                </a:cubicBezTo>
                <a:cubicBezTo>
                  <a:pt x="812" y="622"/>
                  <a:pt x="818" y="616"/>
                  <a:pt x="818" y="607"/>
                </a:cubicBezTo>
                <a:cubicBezTo>
                  <a:pt x="818" y="599"/>
                  <a:pt x="812" y="593"/>
                  <a:pt x="804" y="593"/>
                </a:cubicBezTo>
                <a:close/>
                <a:moveTo>
                  <a:pt x="804" y="625"/>
                </a:moveTo>
                <a:cubicBezTo>
                  <a:pt x="795" y="625"/>
                  <a:pt x="789" y="632"/>
                  <a:pt x="789" y="640"/>
                </a:cubicBezTo>
                <a:cubicBezTo>
                  <a:pt x="789" y="648"/>
                  <a:pt x="795" y="655"/>
                  <a:pt x="804" y="655"/>
                </a:cubicBezTo>
                <a:cubicBezTo>
                  <a:pt x="812" y="655"/>
                  <a:pt x="818" y="648"/>
                  <a:pt x="818" y="640"/>
                </a:cubicBezTo>
                <a:cubicBezTo>
                  <a:pt x="818" y="632"/>
                  <a:pt x="812" y="625"/>
                  <a:pt x="804" y="625"/>
                </a:cubicBezTo>
                <a:close/>
                <a:moveTo>
                  <a:pt x="804" y="658"/>
                </a:moveTo>
                <a:cubicBezTo>
                  <a:pt x="795" y="658"/>
                  <a:pt x="789" y="665"/>
                  <a:pt x="789" y="673"/>
                </a:cubicBezTo>
                <a:cubicBezTo>
                  <a:pt x="789" y="681"/>
                  <a:pt x="795" y="688"/>
                  <a:pt x="804" y="688"/>
                </a:cubicBezTo>
                <a:cubicBezTo>
                  <a:pt x="812" y="688"/>
                  <a:pt x="818" y="681"/>
                  <a:pt x="818" y="673"/>
                </a:cubicBezTo>
                <a:cubicBezTo>
                  <a:pt x="818" y="665"/>
                  <a:pt x="812" y="658"/>
                  <a:pt x="804" y="658"/>
                </a:cubicBezTo>
                <a:close/>
                <a:moveTo>
                  <a:pt x="804" y="691"/>
                </a:moveTo>
                <a:cubicBezTo>
                  <a:pt x="795" y="691"/>
                  <a:pt x="789" y="698"/>
                  <a:pt x="789" y="706"/>
                </a:cubicBezTo>
                <a:cubicBezTo>
                  <a:pt x="789" y="714"/>
                  <a:pt x="795" y="721"/>
                  <a:pt x="804" y="721"/>
                </a:cubicBezTo>
                <a:cubicBezTo>
                  <a:pt x="812" y="721"/>
                  <a:pt x="818" y="714"/>
                  <a:pt x="818" y="706"/>
                </a:cubicBezTo>
                <a:cubicBezTo>
                  <a:pt x="818" y="698"/>
                  <a:pt x="812" y="691"/>
                  <a:pt x="804" y="691"/>
                </a:cubicBezTo>
                <a:close/>
                <a:moveTo>
                  <a:pt x="804" y="724"/>
                </a:moveTo>
                <a:cubicBezTo>
                  <a:pt x="795" y="724"/>
                  <a:pt x="789" y="731"/>
                  <a:pt x="789" y="739"/>
                </a:cubicBezTo>
                <a:cubicBezTo>
                  <a:pt x="789" y="747"/>
                  <a:pt x="795" y="754"/>
                  <a:pt x="804" y="754"/>
                </a:cubicBezTo>
                <a:cubicBezTo>
                  <a:pt x="812" y="754"/>
                  <a:pt x="818" y="747"/>
                  <a:pt x="818" y="739"/>
                </a:cubicBezTo>
                <a:cubicBezTo>
                  <a:pt x="818" y="731"/>
                  <a:pt x="812" y="724"/>
                  <a:pt x="804" y="724"/>
                </a:cubicBezTo>
                <a:close/>
                <a:moveTo>
                  <a:pt x="804" y="757"/>
                </a:moveTo>
                <a:cubicBezTo>
                  <a:pt x="795" y="757"/>
                  <a:pt x="789" y="764"/>
                  <a:pt x="789" y="772"/>
                </a:cubicBezTo>
                <a:cubicBezTo>
                  <a:pt x="789" y="780"/>
                  <a:pt x="795" y="787"/>
                  <a:pt x="804" y="787"/>
                </a:cubicBezTo>
                <a:cubicBezTo>
                  <a:pt x="812" y="787"/>
                  <a:pt x="818" y="780"/>
                  <a:pt x="818" y="772"/>
                </a:cubicBezTo>
                <a:cubicBezTo>
                  <a:pt x="818" y="764"/>
                  <a:pt x="812" y="757"/>
                  <a:pt x="804" y="757"/>
                </a:cubicBezTo>
                <a:close/>
                <a:moveTo>
                  <a:pt x="804" y="790"/>
                </a:moveTo>
                <a:cubicBezTo>
                  <a:pt x="795" y="790"/>
                  <a:pt x="789" y="797"/>
                  <a:pt x="789" y="805"/>
                </a:cubicBezTo>
                <a:cubicBezTo>
                  <a:pt x="789" y="813"/>
                  <a:pt x="795" y="820"/>
                  <a:pt x="804" y="820"/>
                </a:cubicBezTo>
                <a:cubicBezTo>
                  <a:pt x="812" y="820"/>
                  <a:pt x="818" y="813"/>
                  <a:pt x="818" y="805"/>
                </a:cubicBezTo>
                <a:cubicBezTo>
                  <a:pt x="818" y="797"/>
                  <a:pt x="812" y="790"/>
                  <a:pt x="804" y="790"/>
                </a:cubicBezTo>
                <a:close/>
                <a:moveTo>
                  <a:pt x="804" y="823"/>
                </a:moveTo>
                <a:cubicBezTo>
                  <a:pt x="795" y="823"/>
                  <a:pt x="789" y="830"/>
                  <a:pt x="789" y="838"/>
                </a:cubicBezTo>
                <a:cubicBezTo>
                  <a:pt x="789" y="846"/>
                  <a:pt x="795" y="853"/>
                  <a:pt x="804" y="853"/>
                </a:cubicBezTo>
                <a:cubicBezTo>
                  <a:pt x="812" y="853"/>
                  <a:pt x="818" y="846"/>
                  <a:pt x="818" y="838"/>
                </a:cubicBezTo>
                <a:cubicBezTo>
                  <a:pt x="818" y="830"/>
                  <a:pt x="812" y="823"/>
                  <a:pt x="804" y="823"/>
                </a:cubicBezTo>
                <a:close/>
                <a:moveTo>
                  <a:pt x="804" y="856"/>
                </a:moveTo>
                <a:cubicBezTo>
                  <a:pt x="795" y="856"/>
                  <a:pt x="789" y="863"/>
                  <a:pt x="789" y="871"/>
                </a:cubicBezTo>
                <a:cubicBezTo>
                  <a:pt x="789" y="879"/>
                  <a:pt x="795" y="886"/>
                  <a:pt x="804" y="886"/>
                </a:cubicBezTo>
                <a:cubicBezTo>
                  <a:pt x="812" y="886"/>
                  <a:pt x="818" y="879"/>
                  <a:pt x="818" y="871"/>
                </a:cubicBezTo>
                <a:cubicBezTo>
                  <a:pt x="818" y="863"/>
                  <a:pt x="812" y="856"/>
                  <a:pt x="804" y="856"/>
                </a:cubicBezTo>
                <a:close/>
                <a:moveTo>
                  <a:pt x="804" y="889"/>
                </a:moveTo>
                <a:cubicBezTo>
                  <a:pt x="795" y="889"/>
                  <a:pt x="789" y="895"/>
                  <a:pt x="789" y="904"/>
                </a:cubicBezTo>
                <a:cubicBezTo>
                  <a:pt x="789" y="912"/>
                  <a:pt x="795" y="918"/>
                  <a:pt x="804" y="918"/>
                </a:cubicBezTo>
                <a:cubicBezTo>
                  <a:pt x="812" y="918"/>
                  <a:pt x="818" y="912"/>
                  <a:pt x="818" y="904"/>
                </a:cubicBezTo>
                <a:cubicBezTo>
                  <a:pt x="818" y="895"/>
                  <a:pt x="812" y="889"/>
                  <a:pt x="804" y="889"/>
                </a:cubicBezTo>
                <a:close/>
                <a:moveTo>
                  <a:pt x="804" y="922"/>
                </a:moveTo>
                <a:cubicBezTo>
                  <a:pt x="795" y="922"/>
                  <a:pt x="789" y="928"/>
                  <a:pt x="789" y="937"/>
                </a:cubicBezTo>
                <a:cubicBezTo>
                  <a:pt x="789" y="945"/>
                  <a:pt x="795" y="951"/>
                  <a:pt x="804" y="951"/>
                </a:cubicBezTo>
                <a:cubicBezTo>
                  <a:pt x="812" y="951"/>
                  <a:pt x="818" y="945"/>
                  <a:pt x="818" y="937"/>
                </a:cubicBezTo>
                <a:cubicBezTo>
                  <a:pt x="818" y="928"/>
                  <a:pt x="812" y="922"/>
                  <a:pt x="804" y="922"/>
                </a:cubicBezTo>
                <a:close/>
                <a:moveTo>
                  <a:pt x="804" y="955"/>
                </a:moveTo>
                <a:cubicBezTo>
                  <a:pt x="795" y="955"/>
                  <a:pt x="789" y="961"/>
                  <a:pt x="789" y="970"/>
                </a:cubicBezTo>
                <a:cubicBezTo>
                  <a:pt x="789" y="978"/>
                  <a:pt x="795" y="984"/>
                  <a:pt x="804" y="984"/>
                </a:cubicBezTo>
                <a:cubicBezTo>
                  <a:pt x="812" y="984"/>
                  <a:pt x="818" y="978"/>
                  <a:pt x="818" y="970"/>
                </a:cubicBezTo>
                <a:cubicBezTo>
                  <a:pt x="818" y="961"/>
                  <a:pt x="812" y="955"/>
                  <a:pt x="804" y="955"/>
                </a:cubicBezTo>
                <a:close/>
                <a:moveTo>
                  <a:pt x="804" y="988"/>
                </a:moveTo>
                <a:cubicBezTo>
                  <a:pt x="795" y="988"/>
                  <a:pt x="789" y="994"/>
                  <a:pt x="789" y="1002"/>
                </a:cubicBezTo>
                <a:cubicBezTo>
                  <a:pt x="789" y="1011"/>
                  <a:pt x="795" y="1017"/>
                  <a:pt x="804" y="1017"/>
                </a:cubicBezTo>
                <a:cubicBezTo>
                  <a:pt x="812" y="1017"/>
                  <a:pt x="818" y="1011"/>
                  <a:pt x="818" y="1002"/>
                </a:cubicBezTo>
                <a:cubicBezTo>
                  <a:pt x="818" y="994"/>
                  <a:pt x="812" y="988"/>
                  <a:pt x="804" y="988"/>
                </a:cubicBezTo>
                <a:close/>
                <a:moveTo>
                  <a:pt x="804" y="1021"/>
                </a:moveTo>
                <a:cubicBezTo>
                  <a:pt x="795" y="1021"/>
                  <a:pt x="789" y="1027"/>
                  <a:pt x="789" y="1035"/>
                </a:cubicBezTo>
                <a:cubicBezTo>
                  <a:pt x="789" y="1044"/>
                  <a:pt x="795" y="1050"/>
                  <a:pt x="804" y="1050"/>
                </a:cubicBezTo>
                <a:cubicBezTo>
                  <a:pt x="812" y="1050"/>
                  <a:pt x="818" y="1044"/>
                  <a:pt x="818" y="1035"/>
                </a:cubicBezTo>
                <a:cubicBezTo>
                  <a:pt x="818" y="1027"/>
                  <a:pt x="812" y="1021"/>
                  <a:pt x="804" y="1021"/>
                </a:cubicBezTo>
                <a:close/>
                <a:moveTo>
                  <a:pt x="804" y="1053"/>
                </a:moveTo>
                <a:cubicBezTo>
                  <a:pt x="795" y="1053"/>
                  <a:pt x="789" y="1060"/>
                  <a:pt x="789" y="1068"/>
                </a:cubicBezTo>
                <a:cubicBezTo>
                  <a:pt x="789" y="1076"/>
                  <a:pt x="795" y="1083"/>
                  <a:pt x="804" y="1083"/>
                </a:cubicBezTo>
                <a:cubicBezTo>
                  <a:pt x="812" y="1083"/>
                  <a:pt x="818" y="1076"/>
                  <a:pt x="818" y="1068"/>
                </a:cubicBezTo>
                <a:cubicBezTo>
                  <a:pt x="818" y="1060"/>
                  <a:pt x="812" y="1053"/>
                  <a:pt x="804" y="1053"/>
                </a:cubicBezTo>
                <a:close/>
                <a:moveTo>
                  <a:pt x="804" y="1086"/>
                </a:moveTo>
                <a:cubicBezTo>
                  <a:pt x="795" y="1086"/>
                  <a:pt x="789" y="1093"/>
                  <a:pt x="789" y="1101"/>
                </a:cubicBezTo>
                <a:cubicBezTo>
                  <a:pt x="789" y="1109"/>
                  <a:pt x="795" y="1116"/>
                  <a:pt x="804" y="1116"/>
                </a:cubicBezTo>
                <a:cubicBezTo>
                  <a:pt x="812" y="1116"/>
                  <a:pt x="818" y="1109"/>
                  <a:pt x="818" y="1101"/>
                </a:cubicBezTo>
                <a:cubicBezTo>
                  <a:pt x="818" y="1093"/>
                  <a:pt x="812" y="1086"/>
                  <a:pt x="804" y="1086"/>
                </a:cubicBezTo>
                <a:close/>
                <a:moveTo>
                  <a:pt x="804" y="1119"/>
                </a:moveTo>
                <a:cubicBezTo>
                  <a:pt x="795" y="1119"/>
                  <a:pt x="789" y="1126"/>
                  <a:pt x="789" y="1134"/>
                </a:cubicBezTo>
                <a:cubicBezTo>
                  <a:pt x="789" y="1142"/>
                  <a:pt x="795" y="1149"/>
                  <a:pt x="804" y="1149"/>
                </a:cubicBezTo>
                <a:cubicBezTo>
                  <a:pt x="812" y="1149"/>
                  <a:pt x="818" y="1142"/>
                  <a:pt x="818" y="1134"/>
                </a:cubicBezTo>
                <a:cubicBezTo>
                  <a:pt x="818" y="1126"/>
                  <a:pt x="812" y="1119"/>
                  <a:pt x="804" y="1119"/>
                </a:cubicBezTo>
                <a:close/>
                <a:moveTo>
                  <a:pt x="804" y="1152"/>
                </a:moveTo>
                <a:cubicBezTo>
                  <a:pt x="795" y="1152"/>
                  <a:pt x="789" y="1159"/>
                  <a:pt x="789" y="1167"/>
                </a:cubicBezTo>
                <a:cubicBezTo>
                  <a:pt x="789" y="1175"/>
                  <a:pt x="795" y="1182"/>
                  <a:pt x="804" y="1182"/>
                </a:cubicBezTo>
                <a:cubicBezTo>
                  <a:pt x="812" y="1182"/>
                  <a:pt x="818" y="1175"/>
                  <a:pt x="818" y="1167"/>
                </a:cubicBezTo>
                <a:cubicBezTo>
                  <a:pt x="818" y="1159"/>
                  <a:pt x="812" y="1152"/>
                  <a:pt x="804" y="1152"/>
                </a:cubicBezTo>
                <a:close/>
                <a:moveTo>
                  <a:pt x="804" y="1185"/>
                </a:moveTo>
                <a:cubicBezTo>
                  <a:pt x="795" y="1185"/>
                  <a:pt x="789" y="1192"/>
                  <a:pt x="789" y="1200"/>
                </a:cubicBezTo>
                <a:cubicBezTo>
                  <a:pt x="789" y="1208"/>
                  <a:pt x="795" y="1215"/>
                  <a:pt x="804" y="1215"/>
                </a:cubicBezTo>
                <a:cubicBezTo>
                  <a:pt x="812" y="1215"/>
                  <a:pt x="818" y="1208"/>
                  <a:pt x="818" y="1200"/>
                </a:cubicBezTo>
                <a:cubicBezTo>
                  <a:pt x="818" y="1192"/>
                  <a:pt x="812" y="1185"/>
                  <a:pt x="804" y="1185"/>
                </a:cubicBezTo>
                <a:close/>
                <a:moveTo>
                  <a:pt x="804" y="1218"/>
                </a:moveTo>
                <a:cubicBezTo>
                  <a:pt x="795" y="1218"/>
                  <a:pt x="789" y="1225"/>
                  <a:pt x="789" y="1233"/>
                </a:cubicBezTo>
                <a:cubicBezTo>
                  <a:pt x="789" y="1241"/>
                  <a:pt x="795" y="1248"/>
                  <a:pt x="804" y="1248"/>
                </a:cubicBezTo>
                <a:cubicBezTo>
                  <a:pt x="812" y="1248"/>
                  <a:pt x="818" y="1241"/>
                  <a:pt x="818" y="1233"/>
                </a:cubicBezTo>
                <a:cubicBezTo>
                  <a:pt x="818" y="1225"/>
                  <a:pt x="812" y="1218"/>
                  <a:pt x="804" y="1218"/>
                </a:cubicBezTo>
                <a:close/>
                <a:moveTo>
                  <a:pt x="804" y="1251"/>
                </a:moveTo>
                <a:cubicBezTo>
                  <a:pt x="795" y="1251"/>
                  <a:pt x="789" y="1258"/>
                  <a:pt x="789" y="1266"/>
                </a:cubicBezTo>
                <a:cubicBezTo>
                  <a:pt x="789" y="1274"/>
                  <a:pt x="795" y="1281"/>
                  <a:pt x="804" y="1281"/>
                </a:cubicBezTo>
                <a:cubicBezTo>
                  <a:pt x="812" y="1281"/>
                  <a:pt x="818" y="1274"/>
                  <a:pt x="818" y="1266"/>
                </a:cubicBezTo>
                <a:cubicBezTo>
                  <a:pt x="818" y="1258"/>
                  <a:pt x="812" y="1251"/>
                  <a:pt x="804" y="1251"/>
                </a:cubicBezTo>
                <a:close/>
                <a:moveTo>
                  <a:pt x="804" y="1284"/>
                </a:moveTo>
                <a:cubicBezTo>
                  <a:pt x="795" y="1284"/>
                  <a:pt x="789" y="1291"/>
                  <a:pt x="789" y="1299"/>
                </a:cubicBezTo>
                <a:cubicBezTo>
                  <a:pt x="789" y="1307"/>
                  <a:pt x="795" y="1314"/>
                  <a:pt x="804" y="1314"/>
                </a:cubicBezTo>
                <a:cubicBezTo>
                  <a:pt x="812" y="1314"/>
                  <a:pt x="818" y="1307"/>
                  <a:pt x="818" y="1299"/>
                </a:cubicBezTo>
                <a:cubicBezTo>
                  <a:pt x="818" y="1291"/>
                  <a:pt x="812" y="1284"/>
                  <a:pt x="804" y="1284"/>
                </a:cubicBezTo>
                <a:close/>
                <a:moveTo>
                  <a:pt x="804" y="1317"/>
                </a:moveTo>
                <a:cubicBezTo>
                  <a:pt x="795" y="1317"/>
                  <a:pt x="789" y="1323"/>
                  <a:pt x="789" y="1332"/>
                </a:cubicBezTo>
                <a:cubicBezTo>
                  <a:pt x="789" y="1340"/>
                  <a:pt x="795" y="1346"/>
                  <a:pt x="804" y="1346"/>
                </a:cubicBezTo>
                <a:cubicBezTo>
                  <a:pt x="812" y="1346"/>
                  <a:pt x="818" y="1340"/>
                  <a:pt x="818" y="1332"/>
                </a:cubicBezTo>
                <a:cubicBezTo>
                  <a:pt x="818" y="1323"/>
                  <a:pt x="812" y="1317"/>
                  <a:pt x="804" y="1317"/>
                </a:cubicBezTo>
                <a:close/>
                <a:moveTo>
                  <a:pt x="804" y="1350"/>
                </a:moveTo>
                <a:cubicBezTo>
                  <a:pt x="795" y="1350"/>
                  <a:pt x="789" y="1356"/>
                  <a:pt x="789" y="1365"/>
                </a:cubicBezTo>
                <a:cubicBezTo>
                  <a:pt x="789" y="1373"/>
                  <a:pt x="795" y="1379"/>
                  <a:pt x="804" y="1379"/>
                </a:cubicBezTo>
                <a:cubicBezTo>
                  <a:pt x="812" y="1379"/>
                  <a:pt x="818" y="1373"/>
                  <a:pt x="818" y="1365"/>
                </a:cubicBezTo>
                <a:cubicBezTo>
                  <a:pt x="818" y="1356"/>
                  <a:pt x="812" y="1350"/>
                  <a:pt x="804" y="1350"/>
                </a:cubicBezTo>
                <a:close/>
                <a:moveTo>
                  <a:pt x="804" y="1383"/>
                </a:moveTo>
                <a:cubicBezTo>
                  <a:pt x="795" y="1383"/>
                  <a:pt x="789" y="1389"/>
                  <a:pt x="789" y="1397"/>
                </a:cubicBezTo>
                <a:cubicBezTo>
                  <a:pt x="789" y="1406"/>
                  <a:pt x="795" y="1412"/>
                  <a:pt x="804" y="1412"/>
                </a:cubicBezTo>
                <a:cubicBezTo>
                  <a:pt x="812" y="1412"/>
                  <a:pt x="818" y="1406"/>
                  <a:pt x="818" y="1397"/>
                </a:cubicBezTo>
                <a:cubicBezTo>
                  <a:pt x="818" y="1389"/>
                  <a:pt x="812" y="1383"/>
                  <a:pt x="804" y="1383"/>
                </a:cubicBezTo>
                <a:close/>
                <a:moveTo>
                  <a:pt x="804" y="1416"/>
                </a:moveTo>
                <a:cubicBezTo>
                  <a:pt x="795" y="1416"/>
                  <a:pt x="789" y="1422"/>
                  <a:pt x="789" y="1430"/>
                </a:cubicBezTo>
                <a:cubicBezTo>
                  <a:pt x="789" y="1439"/>
                  <a:pt x="795" y="1445"/>
                  <a:pt x="804" y="1445"/>
                </a:cubicBezTo>
                <a:cubicBezTo>
                  <a:pt x="812" y="1445"/>
                  <a:pt x="818" y="1439"/>
                  <a:pt x="818" y="1430"/>
                </a:cubicBezTo>
                <a:cubicBezTo>
                  <a:pt x="818" y="1422"/>
                  <a:pt x="812" y="1416"/>
                  <a:pt x="804" y="1416"/>
                </a:cubicBezTo>
                <a:close/>
                <a:moveTo>
                  <a:pt x="836" y="0"/>
                </a:moveTo>
                <a:cubicBezTo>
                  <a:pt x="828" y="0"/>
                  <a:pt x="822" y="7"/>
                  <a:pt x="822" y="15"/>
                </a:cubicBezTo>
                <a:cubicBezTo>
                  <a:pt x="822" y="23"/>
                  <a:pt x="828" y="30"/>
                  <a:pt x="836" y="30"/>
                </a:cubicBezTo>
                <a:cubicBezTo>
                  <a:pt x="845" y="30"/>
                  <a:pt x="851" y="23"/>
                  <a:pt x="851" y="15"/>
                </a:cubicBezTo>
                <a:cubicBezTo>
                  <a:pt x="851" y="7"/>
                  <a:pt x="845" y="0"/>
                  <a:pt x="836" y="0"/>
                </a:cubicBezTo>
                <a:close/>
                <a:moveTo>
                  <a:pt x="836" y="33"/>
                </a:moveTo>
                <a:cubicBezTo>
                  <a:pt x="828" y="33"/>
                  <a:pt x="822" y="40"/>
                  <a:pt x="822" y="48"/>
                </a:cubicBezTo>
                <a:cubicBezTo>
                  <a:pt x="822" y="56"/>
                  <a:pt x="828" y="63"/>
                  <a:pt x="836" y="63"/>
                </a:cubicBezTo>
                <a:cubicBezTo>
                  <a:pt x="845" y="63"/>
                  <a:pt x="851" y="56"/>
                  <a:pt x="851" y="48"/>
                </a:cubicBezTo>
                <a:cubicBezTo>
                  <a:pt x="851" y="40"/>
                  <a:pt x="845" y="33"/>
                  <a:pt x="836" y="33"/>
                </a:cubicBezTo>
                <a:close/>
                <a:moveTo>
                  <a:pt x="836" y="66"/>
                </a:moveTo>
                <a:cubicBezTo>
                  <a:pt x="828" y="66"/>
                  <a:pt x="822" y="72"/>
                  <a:pt x="822" y="81"/>
                </a:cubicBezTo>
                <a:cubicBezTo>
                  <a:pt x="822" y="89"/>
                  <a:pt x="828" y="95"/>
                  <a:pt x="836" y="95"/>
                </a:cubicBezTo>
                <a:cubicBezTo>
                  <a:pt x="845" y="95"/>
                  <a:pt x="851" y="89"/>
                  <a:pt x="851" y="81"/>
                </a:cubicBezTo>
                <a:cubicBezTo>
                  <a:pt x="851" y="72"/>
                  <a:pt x="845" y="66"/>
                  <a:pt x="836" y="66"/>
                </a:cubicBezTo>
                <a:close/>
                <a:moveTo>
                  <a:pt x="836" y="99"/>
                </a:moveTo>
                <a:cubicBezTo>
                  <a:pt x="828" y="99"/>
                  <a:pt x="822" y="105"/>
                  <a:pt x="822" y="114"/>
                </a:cubicBezTo>
                <a:cubicBezTo>
                  <a:pt x="822" y="122"/>
                  <a:pt x="828" y="128"/>
                  <a:pt x="836" y="128"/>
                </a:cubicBezTo>
                <a:cubicBezTo>
                  <a:pt x="845" y="128"/>
                  <a:pt x="851" y="122"/>
                  <a:pt x="851" y="114"/>
                </a:cubicBezTo>
                <a:cubicBezTo>
                  <a:pt x="851" y="105"/>
                  <a:pt x="845" y="99"/>
                  <a:pt x="836" y="99"/>
                </a:cubicBezTo>
                <a:close/>
                <a:moveTo>
                  <a:pt x="836" y="132"/>
                </a:moveTo>
                <a:cubicBezTo>
                  <a:pt x="828" y="132"/>
                  <a:pt x="822" y="138"/>
                  <a:pt x="822" y="147"/>
                </a:cubicBezTo>
                <a:cubicBezTo>
                  <a:pt x="822" y="155"/>
                  <a:pt x="828" y="161"/>
                  <a:pt x="836" y="161"/>
                </a:cubicBezTo>
                <a:cubicBezTo>
                  <a:pt x="845" y="161"/>
                  <a:pt x="851" y="155"/>
                  <a:pt x="851" y="147"/>
                </a:cubicBezTo>
                <a:cubicBezTo>
                  <a:pt x="851" y="138"/>
                  <a:pt x="845" y="132"/>
                  <a:pt x="836" y="132"/>
                </a:cubicBezTo>
                <a:close/>
                <a:moveTo>
                  <a:pt x="836" y="165"/>
                </a:moveTo>
                <a:cubicBezTo>
                  <a:pt x="828" y="165"/>
                  <a:pt x="822" y="171"/>
                  <a:pt x="822" y="179"/>
                </a:cubicBezTo>
                <a:cubicBezTo>
                  <a:pt x="822" y="188"/>
                  <a:pt x="828" y="194"/>
                  <a:pt x="836" y="194"/>
                </a:cubicBezTo>
                <a:cubicBezTo>
                  <a:pt x="845" y="194"/>
                  <a:pt x="851" y="188"/>
                  <a:pt x="851" y="179"/>
                </a:cubicBezTo>
                <a:cubicBezTo>
                  <a:pt x="851" y="171"/>
                  <a:pt x="845" y="165"/>
                  <a:pt x="836" y="165"/>
                </a:cubicBezTo>
                <a:close/>
                <a:moveTo>
                  <a:pt x="836" y="198"/>
                </a:moveTo>
                <a:cubicBezTo>
                  <a:pt x="828" y="198"/>
                  <a:pt x="822" y="204"/>
                  <a:pt x="822" y="212"/>
                </a:cubicBezTo>
                <a:cubicBezTo>
                  <a:pt x="822" y="221"/>
                  <a:pt x="828" y="227"/>
                  <a:pt x="836" y="227"/>
                </a:cubicBezTo>
                <a:cubicBezTo>
                  <a:pt x="845" y="227"/>
                  <a:pt x="851" y="221"/>
                  <a:pt x="851" y="212"/>
                </a:cubicBezTo>
                <a:cubicBezTo>
                  <a:pt x="851" y="204"/>
                  <a:pt x="845" y="198"/>
                  <a:pt x="836" y="198"/>
                </a:cubicBezTo>
                <a:close/>
                <a:moveTo>
                  <a:pt x="836" y="230"/>
                </a:moveTo>
                <a:cubicBezTo>
                  <a:pt x="828" y="230"/>
                  <a:pt x="822" y="237"/>
                  <a:pt x="822" y="245"/>
                </a:cubicBezTo>
                <a:cubicBezTo>
                  <a:pt x="822" y="253"/>
                  <a:pt x="828" y="260"/>
                  <a:pt x="836" y="260"/>
                </a:cubicBezTo>
                <a:cubicBezTo>
                  <a:pt x="845" y="260"/>
                  <a:pt x="851" y="253"/>
                  <a:pt x="851" y="245"/>
                </a:cubicBezTo>
                <a:cubicBezTo>
                  <a:pt x="851" y="237"/>
                  <a:pt x="845" y="230"/>
                  <a:pt x="836" y="230"/>
                </a:cubicBezTo>
                <a:close/>
                <a:moveTo>
                  <a:pt x="836" y="263"/>
                </a:moveTo>
                <a:cubicBezTo>
                  <a:pt x="828" y="263"/>
                  <a:pt x="822" y="270"/>
                  <a:pt x="822" y="278"/>
                </a:cubicBezTo>
                <a:cubicBezTo>
                  <a:pt x="822" y="286"/>
                  <a:pt x="828" y="293"/>
                  <a:pt x="836" y="293"/>
                </a:cubicBezTo>
                <a:cubicBezTo>
                  <a:pt x="845" y="293"/>
                  <a:pt x="851" y="286"/>
                  <a:pt x="851" y="278"/>
                </a:cubicBezTo>
                <a:cubicBezTo>
                  <a:pt x="851" y="270"/>
                  <a:pt x="845" y="263"/>
                  <a:pt x="836" y="263"/>
                </a:cubicBezTo>
                <a:close/>
                <a:moveTo>
                  <a:pt x="836" y="296"/>
                </a:moveTo>
                <a:cubicBezTo>
                  <a:pt x="828" y="296"/>
                  <a:pt x="822" y="303"/>
                  <a:pt x="822" y="311"/>
                </a:cubicBezTo>
                <a:cubicBezTo>
                  <a:pt x="822" y="319"/>
                  <a:pt x="828" y="326"/>
                  <a:pt x="836" y="326"/>
                </a:cubicBezTo>
                <a:cubicBezTo>
                  <a:pt x="845" y="326"/>
                  <a:pt x="851" y="319"/>
                  <a:pt x="851" y="311"/>
                </a:cubicBezTo>
                <a:cubicBezTo>
                  <a:pt x="851" y="303"/>
                  <a:pt x="845" y="296"/>
                  <a:pt x="836" y="296"/>
                </a:cubicBezTo>
                <a:close/>
                <a:moveTo>
                  <a:pt x="836" y="329"/>
                </a:moveTo>
                <a:cubicBezTo>
                  <a:pt x="828" y="329"/>
                  <a:pt x="822" y="336"/>
                  <a:pt x="822" y="344"/>
                </a:cubicBezTo>
                <a:cubicBezTo>
                  <a:pt x="822" y="352"/>
                  <a:pt x="828" y="359"/>
                  <a:pt x="836" y="359"/>
                </a:cubicBezTo>
                <a:cubicBezTo>
                  <a:pt x="845" y="359"/>
                  <a:pt x="851" y="352"/>
                  <a:pt x="851" y="344"/>
                </a:cubicBezTo>
                <a:cubicBezTo>
                  <a:pt x="851" y="336"/>
                  <a:pt x="845" y="329"/>
                  <a:pt x="836" y="329"/>
                </a:cubicBezTo>
                <a:close/>
                <a:moveTo>
                  <a:pt x="836" y="362"/>
                </a:moveTo>
                <a:cubicBezTo>
                  <a:pt x="828" y="362"/>
                  <a:pt x="822" y="369"/>
                  <a:pt x="822" y="377"/>
                </a:cubicBezTo>
                <a:cubicBezTo>
                  <a:pt x="822" y="385"/>
                  <a:pt x="828" y="392"/>
                  <a:pt x="836" y="392"/>
                </a:cubicBezTo>
                <a:cubicBezTo>
                  <a:pt x="845" y="392"/>
                  <a:pt x="851" y="385"/>
                  <a:pt x="851" y="377"/>
                </a:cubicBezTo>
                <a:cubicBezTo>
                  <a:pt x="851" y="369"/>
                  <a:pt x="845" y="362"/>
                  <a:pt x="836" y="362"/>
                </a:cubicBezTo>
                <a:close/>
                <a:moveTo>
                  <a:pt x="836" y="395"/>
                </a:moveTo>
                <a:cubicBezTo>
                  <a:pt x="828" y="395"/>
                  <a:pt x="822" y="402"/>
                  <a:pt x="822" y="410"/>
                </a:cubicBezTo>
                <a:cubicBezTo>
                  <a:pt x="822" y="418"/>
                  <a:pt x="828" y="425"/>
                  <a:pt x="836" y="425"/>
                </a:cubicBezTo>
                <a:cubicBezTo>
                  <a:pt x="845" y="425"/>
                  <a:pt x="851" y="418"/>
                  <a:pt x="851" y="410"/>
                </a:cubicBezTo>
                <a:cubicBezTo>
                  <a:pt x="851" y="402"/>
                  <a:pt x="845" y="395"/>
                  <a:pt x="836" y="395"/>
                </a:cubicBezTo>
                <a:close/>
                <a:moveTo>
                  <a:pt x="836" y="428"/>
                </a:moveTo>
                <a:cubicBezTo>
                  <a:pt x="828" y="428"/>
                  <a:pt x="822" y="435"/>
                  <a:pt x="822" y="443"/>
                </a:cubicBezTo>
                <a:cubicBezTo>
                  <a:pt x="822" y="451"/>
                  <a:pt x="828" y="458"/>
                  <a:pt x="836" y="458"/>
                </a:cubicBezTo>
                <a:cubicBezTo>
                  <a:pt x="845" y="458"/>
                  <a:pt x="851" y="451"/>
                  <a:pt x="851" y="443"/>
                </a:cubicBezTo>
                <a:cubicBezTo>
                  <a:pt x="851" y="435"/>
                  <a:pt x="845" y="428"/>
                  <a:pt x="836" y="428"/>
                </a:cubicBezTo>
                <a:close/>
                <a:moveTo>
                  <a:pt x="836" y="461"/>
                </a:moveTo>
                <a:cubicBezTo>
                  <a:pt x="828" y="461"/>
                  <a:pt x="822" y="468"/>
                  <a:pt x="822" y="476"/>
                </a:cubicBezTo>
                <a:cubicBezTo>
                  <a:pt x="822" y="484"/>
                  <a:pt x="828" y="491"/>
                  <a:pt x="836" y="491"/>
                </a:cubicBezTo>
                <a:cubicBezTo>
                  <a:pt x="845" y="491"/>
                  <a:pt x="851" y="484"/>
                  <a:pt x="851" y="476"/>
                </a:cubicBezTo>
                <a:cubicBezTo>
                  <a:pt x="851" y="468"/>
                  <a:pt x="845" y="461"/>
                  <a:pt x="836" y="461"/>
                </a:cubicBezTo>
                <a:close/>
                <a:moveTo>
                  <a:pt x="836" y="494"/>
                </a:moveTo>
                <a:cubicBezTo>
                  <a:pt x="828" y="494"/>
                  <a:pt x="822" y="500"/>
                  <a:pt x="822" y="509"/>
                </a:cubicBezTo>
                <a:cubicBezTo>
                  <a:pt x="822" y="517"/>
                  <a:pt x="828" y="523"/>
                  <a:pt x="836" y="523"/>
                </a:cubicBezTo>
                <a:cubicBezTo>
                  <a:pt x="845" y="523"/>
                  <a:pt x="851" y="517"/>
                  <a:pt x="851" y="509"/>
                </a:cubicBezTo>
                <a:cubicBezTo>
                  <a:pt x="851" y="500"/>
                  <a:pt x="845" y="494"/>
                  <a:pt x="836" y="494"/>
                </a:cubicBezTo>
                <a:close/>
                <a:moveTo>
                  <a:pt x="836" y="527"/>
                </a:moveTo>
                <a:cubicBezTo>
                  <a:pt x="828" y="527"/>
                  <a:pt x="822" y="533"/>
                  <a:pt x="822" y="542"/>
                </a:cubicBezTo>
                <a:cubicBezTo>
                  <a:pt x="822" y="550"/>
                  <a:pt x="828" y="556"/>
                  <a:pt x="836" y="556"/>
                </a:cubicBezTo>
                <a:cubicBezTo>
                  <a:pt x="845" y="556"/>
                  <a:pt x="851" y="550"/>
                  <a:pt x="851" y="542"/>
                </a:cubicBezTo>
                <a:cubicBezTo>
                  <a:pt x="851" y="533"/>
                  <a:pt x="845" y="527"/>
                  <a:pt x="836" y="527"/>
                </a:cubicBezTo>
                <a:close/>
                <a:moveTo>
                  <a:pt x="836" y="560"/>
                </a:moveTo>
                <a:cubicBezTo>
                  <a:pt x="828" y="560"/>
                  <a:pt x="822" y="566"/>
                  <a:pt x="822" y="574"/>
                </a:cubicBezTo>
                <a:cubicBezTo>
                  <a:pt x="822" y="583"/>
                  <a:pt x="828" y="589"/>
                  <a:pt x="836" y="589"/>
                </a:cubicBezTo>
                <a:cubicBezTo>
                  <a:pt x="845" y="589"/>
                  <a:pt x="851" y="583"/>
                  <a:pt x="851" y="574"/>
                </a:cubicBezTo>
                <a:cubicBezTo>
                  <a:pt x="851" y="566"/>
                  <a:pt x="845" y="560"/>
                  <a:pt x="836" y="560"/>
                </a:cubicBezTo>
                <a:close/>
                <a:moveTo>
                  <a:pt x="836" y="593"/>
                </a:moveTo>
                <a:cubicBezTo>
                  <a:pt x="828" y="593"/>
                  <a:pt x="822" y="599"/>
                  <a:pt x="822" y="607"/>
                </a:cubicBezTo>
                <a:cubicBezTo>
                  <a:pt x="822" y="616"/>
                  <a:pt x="828" y="622"/>
                  <a:pt x="836" y="622"/>
                </a:cubicBezTo>
                <a:cubicBezTo>
                  <a:pt x="845" y="622"/>
                  <a:pt x="851" y="616"/>
                  <a:pt x="851" y="607"/>
                </a:cubicBezTo>
                <a:cubicBezTo>
                  <a:pt x="851" y="599"/>
                  <a:pt x="845" y="593"/>
                  <a:pt x="836" y="593"/>
                </a:cubicBezTo>
                <a:close/>
                <a:moveTo>
                  <a:pt x="836" y="625"/>
                </a:moveTo>
                <a:cubicBezTo>
                  <a:pt x="828" y="625"/>
                  <a:pt x="822" y="632"/>
                  <a:pt x="822" y="640"/>
                </a:cubicBezTo>
                <a:cubicBezTo>
                  <a:pt x="822" y="648"/>
                  <a:pt x="828" y="655"/>
                  <a:pt x="836" y="655"/>
                </a:cubicBezTo>
                <a:cubicBezTo>
                  <a:pt x="845" y="655"/>
                  <a:pt x="851" y="648"/>
                  <a:pt x="851" y="640"/>
                </a:cubicBezTo>
                <a:cubicBezTo>
                  <a:pt x="851" y="632"/>
                  <a:pt x="845" y="625"/>
                  <a:pt x="836" y="625"/>
                </a:cubicBezTo>
                <a:close/>
                <a:moveTo>
                  <a:pt x="836" y="658"/>
                </a:moveTo>
                <a:cubicBezTo>
                  <a:pt x="828" y="658"/>
                  <a:pt x="822" y="665"/>
                  <a:pt x="822" y="673"/>
                </a:cubicBezTo>
                <a:cubicBezTo>
                  <a:pt x="822" y="681"/>
                  <a:pt x="828" y="688"/>
                  <a:pt x="836" y="688"/>
                </a:cubicBezTo>
                <a:cubicBezTo>
                  <a:pt x="845" y="688"/>
                  <a:pt x="851" y="681"/>
                  <a:pt x="851" y="673"/>
                </a:cubicBezTo>
                <a:cubicBezTo>
                  <a:pt x="851" y="665"/>
                  <a:pt x="845" y="658"/>
                  <a:pt x="836" y="658"/>
                </a:cubicBezTo>
                <a:close/>
                <a:moveTo>
                  <a:pt x="836" y="691"/>
                </a:moveTo>
                <a:cubicBezTo>
                  <a:pt x="828" y="691"/>
                  <a:pt x="822" y="698"/>
                  <a:pt x="822" y="706"/>
                </a:cubicBezTo>
                <a:cubicBezTo>
                  <a:pt x="822" y="714"/>
                  <a:pt x="828" y="721"/>
                  <a:pt x="836" y="721"/>
                </a:cubicBezTo>
                <a:cubicBezTo>
                  <a:pt x="845" y="721"/>
                  <a:pt x="851" y="714"/>
                  <a:pt x="851" y="706"/>
                </a:cubicBezTo>
                <a:cubicBezTo>
                  <a:pt x="851" y="698"/>
                  <a:pt x="845" y="691"/>
                  <a:pt x="836" y="691"/>
                </a:cubicBezTo>
                <a:close/>
                <a:moveTo>
                  <a:pt x="836" y="724"/>
                </a:moveTo>
                <a:cubicBezTo>
                  <a:pt x="828" y="724"/>
                  <a:pt x="822" y="731"/>
                  <a:pt x="822" y="739"/>
                </a:cubicBezTo>
                <a:cubicBezTo>
                  <a:pt x="822" y="747"/>
                  <a:pt x="828" y="754"/>
                  <a:pt x="836" y="754"/>
                </a:cubicBezTo>
                <a:cubicBezTo>
                  <a:pt x="845" y="754"/>
                  <a:pt x="851" y="747"/>
                  <a:pt x="851" y="739"/>
                </a:cubicBezTo>
                <a:cubicBezTo>
                  <a:pt x="851" y="731"/>
                  <a:pt x="845" y="724"/>
                  <a:pt x="836" y="724"/>
                </a:cubicBezTo>
                <a:close/>
                <a:moveTo>
                  <a:pt x="836" y="757"/>
                </a:moveTo>
                <a:cubicBezTo>
                  <a:pt x="828" y="757"/>
                  <a:pt x="822" y="764"/>
                  <a:pt x="822" y="772"/>
                </a:cubicBezTo>
                <a:cubicBezTo>
                  <a:pt x="822" y="780"/>
                  <a:pt x="828" y="787"/>
                  <a:pt x="836" y="787"/>
                </a:cubicBezTo>
                <a:cubicBezTo>
                  <a:pt x="845" y="787"/>
                  <a:pt x="851" y="780"/>
                  <a:pt x="851" y="772"/>
                </a:cubicBezTo>
                <a:cubicBezTo>
                  <a:pt x="851" y="764"/>
                  <a:pt x="845" y="757"/>
                  <a:pt x="836" y="757"/>
                </a:cubicBezTo>
                <a:close/>
                <a:moveTo>
                  <a:pt x="836" y="790"/>
                </a:moveTo>
                <a:cubicBezTo>
                  <a:pt x="828" y="790"/>
                  <a:pt x="822" y="797"/>
                  <a:pt x="822" y="805"/>
                </a:cubicBezTo>
                <a:cubicBezTo>
                  <a:pt x="822" y="813"/>
                  <a:pt x="828" y="820"/>
                  <a:pt x="836" y="820"/>
                </a:cubicBezTo>
                <a:cubicBezTo>
                  <a:pt x="845" y="820"/>
                  <a:pt x="851" y="813"/>
                  <a:pt x="851" y="805"/>
                </a:cubicBezTo>
                <a:cubicBezTo>
                  <a:pt x="851" y="797"/>
                  <a:pt x="845" y="790"/>
                  <a:pt x="836" y="790"/>
                </a:cubicBezTo>
                <a:close/>
                <a:moveTo>
                  <a:pt x="836" y="823"/>
                </a:moveTo>
                <a:cubicBezTo>
                  <a:pt x="828" y="823"/>
                  <a:pt x="822" y="830"/>
                  <a:pt x="822" y="838"/>
                </a:cubicBezTo>
                <a:cubicBezTo>
                  <a:pt x="822" y="846"/>
                  <a:pt x="828" y="853"/>
                  <a:pt x="836" y="853"/>
                </a:cubicBezTo>
                <a:cubicBezTo>
                  <a:pt x="845" y="853"/>
                  <a:pt x="851" y="846"/>
                  <a:pt x="851" y="838"/>
                </a:cubicBezTo>
                <a:cubicBezTo>
                  <a:pt x="851" y="830"/>
                  <a:pt x="845" y="823"/>
                  <a:pt x="836" y="823"/>
                </a:cubicBezTo>
                <a:close/>
                <a:moveTo>
                  <a:pt x="836" y="856"/>
                </a:moveTo>
                <a:cubicBezTo>
                  <a:pt x="828" y="856"/>
                  <a:pt x="822" y="863"/>
                  <a:pt x="822" y="871"/>
                </a:cubicBezTo>
                <a:cubicBezTo>
                  <a:pt x="822" y="879"/>
                  <a:pt x="828" y="886"/>
                  <a:pt x="836" y="886"/>
                </a:cubicBezTo>
                <a:cubicBezTo>
                  <a:pt x="845" y="886"/>
                  <a:pt x="851" y="879"/>
                  <a:pt x="851" y="871"/>
                </a:cubicBezTo>
                <a:cubicBezTo>
                  <a:pt x="851" y="863"/>
                  <a:pt x="845" y="856"/>
                  <a:pt x="836" y="856"/>
                </a:cubicBezTo>
                <a:close/>
                <a:moveTo>
                  <a:pt x="836" y="889"/>
                </a:moveTo>
                <a:cubicBezTo>
                  <a:pt x="828" y="889"/>
                  <a:pt x="822" y="895"/>
                  <a:pt x="822" y="904"/>
                </a:cubicBezTo>
                <a:cubicBezTo>
                  <a:pt x="822" y="912"/>
                  <a:pt x="828" y="918"/>
                  <a:pt x="836" y="918"/>
                </a:cubicBezTo>
                <a:cubicBezTo>
                  <a:pt x="845" y="918"/>
                  <a:pt x="851" y="912"/>
                  <a:pt x="851" y="904"/>
                </a:cubicBezTo>
                <a:cubicBezTo>
                  <a:pt x="851" y="895"/>
                  <a:pt x="845" y="889"/>
                  <a:pt x="836" y="889"/>
                </a:cubicBezTo>
                <a:close/>
                <a:moveTo>
                  <a:pt x="836" y="922"/>
                </a:moveTo>
                <a:cubicBezTo>
                  <a:pt x="828" y="922"/>
                  <a:pt x="822" y="928"/>
                  <a:pt x="822" y="937"/>
                </a:cubicBezTo>
                <a:cubicBezTo>
                  <a:pt x="822" y="945"/>
                  <a:pt x="828" y="951"/>
                  <a:pt x="836" y="951"/>
                </a:cubicBezTo>
                <a:cubicBezTo>
                  <a:pt x="845" y="951"/>
                  <a:pt x="851" y="945"/>
                  <a:pt x="851" y="937"/>
                </a:cubicBezTo>
                <a:cubicBezTo>
                  <a:pt x="851" y="928"/>
                  <a:pt x="845" y="922"/>
                  <a:pt x="836" y="922"/>
                </a:cubicBezTo>
                <a:close/>
                <a:moveTo>
                  <a:pt x="836" y="955"/>
                </a:moveTo>
                <a:cubicBezTo>
                  <a:pt x="828" y="955"/>
                  <a:pt x="822" y="961"/>
                  <a:pt x="822" y="970"/>
                </a:cubicBezTo>
                <a:cubicBezTo>
                  <a:pt x="822" y="978"/>
                  <a:pt x="828" y="984"/>
                  <a:pt x="836" y="984"/>
                </a:cubicBezTo>
                <a:cubicBezTo>
                  <a:pt x="845" y="984"/>
                  <a:pt x="851" y="978"/>
                  <a:pt x="851" y="970"/>
                </a:cubicBezTo>
                <a:cubicBezTo>
                  <a:pt x="851" y="961"/>
                  <a:pt x="845" y="955"/>
                  <a:pt x="836" y="955"/>
                </a:cubicBezTo>
                <a:close/>
                <a:moveTo>
                  <a:pt x="836" y="988"/>
                </a:moveTo>
                <a:cubicBezTo>
                  <a:pt x="828" y="988"/>
                  <a:pt x="822" y="994"/>
                  <a:pt x="822" y="1002"/>
                </a:cubicBezTo>
                <a:cubicBezTo>
                  <a:pt x="822" y="1011"/>
                  <a:pt x="828" y="1017"/>
                  <a:pt x="836" y="1017"/>
                </a:cubicBezTo>
                <a:cubicBezTo>
                  <a:pt x="845" y="1017"/>
                  <a:pt x="851" y="1011"/>
                  <a:pt x="851" y="1002"/>
                </a:cubicBezTo>
                <a:cubicBezTo>
                  <a:pt x="851" y="994"/>
                  <a:pt x="845" y="988"/>
                  <a:pt x="836" y="988"/>
                </a:cubicBezTo>
                <a:close/>
                <a:moveTo>
                  <a:pt x="836" y="1021"/>
                </a:moveTo>
                <a:cubicBezTo>
                  <a:pt x="828" y="1021"/>
                  <a:pt x="822" y="1027"/>
                  <a:pt x="822" y="1035"/>
                </a:cubicBezTo>
                <a:cubicBezTo>
                  <a:pt x="822" y="1044"/>
                  <a:pt x="828" y="1050"/>
                  <a:pt x="836" y="1050"/>
                </a:cubicBezTo>
                <a:cubicBezTo>
                  <a:pt x="845" y="1050"/>
                  <a:pt x="851" y="1044"/>
                  <a:pt x="851" y="1035"/>
                </a:cubicBezTo>
                <a:cubicBezTo>
                  <a:pt x="851" y="1027"/>
                  <a:pt x="845" y="1021"/>
                  <a:pt x="836" y="1021"/>
                </a:cubicBezTo>
                <a:close/>
                <a:moveTo>
                  <a:pt x="836" y="1053"/>
                </a:moveTo>
                <a:cubicBezTo>
                  <a:pt x="828" y="1053"/>
                  <a:pt x="822" y="1060"/>
                  <a:pt x="822" y="1068"/>
                </a:cubicBezTo>
                <a:cubicBezTo>
                  <a:pt x="822" y="1076"/>
                  <a:pt x="828" y="1083"/>
                  <a:pt x="836" y="1083"/>
                </a:cubicBezTo>
                <a:cubicBezTo>
                  <a:pt x="845" y="1083"/>
                  <a:pt x="851" y="1076"/>
                  <a:pt x="851" y="1068"/>
                </a:cubicBezTo>
                <a:cubicBezTo>
                  <a:pt x="851" y="1060"/>
                  <a:pt x="845" y="1053"/>
                  <a:pt x="836" y="1053"/>
                </a:cubicBezTo>
                <a:close/>
                <a:moveTo>
                  <a:pt x="836" y="1086"/>
                </a:moveTo>
                <a:cubicBezTo>
                  <a:pt x="828" y="1086"/>
                  <a:pt x="822" y="1093"/>
                  <a:pt x="822" y="1101"/>
                </a:cubicBezTo>
                <a:cubicBezTo>
                  <a:pt x="822" y="1109"/>
                  <a:pt x="828" y="1116"/>
                  <a:pt x="836" y="1116"/>
                </a:cubicBezTo>
                <a:cubicBezTo>
                  <a:pt x="845" y="1116"/>
                  <a:pt x="851" y="1109"/>
                  <a:pt x="851" y="1101"/>
                </a:cubicBezTo>
                <a:cubicBezTo>
                  <a:pt x="851" y="1093"/>
                  <a:pt x="845" y="1086"/>
                  <a:pt x="836" y="1086"/>
                </a:cubicBezTo>
                <a:close/>
                <a:moveTo>
                  <a:pt x="836" y="1119"/>
                </a:moveTo>
                <a:cubicBezTo>
                  <a:pt x="828" y="1119"/>
                  <a:pt x="822" y="1126"/>
                  <a:pt x="822" y="1134"/>
                </a:cubicBezTo>
                <a:cubicBezTo>
                  <a:pt x="822" y="1142"/>
                  <a:pt x="828" y="1149"/>
                  <a:pt x="836" y="1149"/>
                </a:cubicBezTo>
                <a:cubicBezTo>
                  <a:pt x="845" y="1149"/>
                  <a:pt x="851" y="1142"/>
                  <a:pt x="851" y="1134"/>
                </a:cubicBezTo>
                <a:cubicBezTo>
                  <a:pt x="851" y="1126"/>
                  <a:pt x="845" y="1119"/>
                  <a:pt x="836" y="1119"/>
                </a:cubicBezTo>
                <a:close/>
                <a:moveTo>
                  <a:pt x="836" y="1152"/>
                </a:moveTo>
                <a:cubicBezTo>
                  <a:pt x="828" y="1152"/>
                  <a:pt x="822" y="1159"/>
                  <a:pt x="822" y="1167"/>
                </a:cubicBezTo>
                <a:cubicBezTo>
                  <a:pt x="822" y="1175"/>
                  <a:pt x="828" y="1182"/>
                  <a:pt x="836" y="1182"/>
                </a:cubicBezTo>
                <a:cubicBezTo>
                  <a:pt x="845" y="1182"/>
                  <a:pt x="851" y="1175"/>
                  <a:pt x="851" y="1167"/>
                </a:cubicBezTo>
                <a:cubicBezTo>
                  <a:pt x="851" y="1159"/>
                  <a:pt x="845" y="1152"/>
                  <a:pt x="836" y="1152"/>
                </a:cubicBezTo>
                <a:close/>
                <a:moveTo>
                  <a:pt x="836" y="1185"/>
                </a:moveTo>
                <a:cubicBezTo>
                  <a:pt x="828" y="1185"/>
                  <a:pt x="822" y="1192"/>
                  <a:pt x="822" y="1200"/>
                </a:cubicBezTo>
                <a:cubicBezTo>
                  <a:pt x="822" y="1208"/>
                  <a:pt x="828" y="1215"/>
                  <a:pt x="836" y="1215"/>
                </a:cubicBezTo>
                <a:cubicBezTo>
                  <a:pt x="845" y="1215"/>
                  <a:pt x="851" y="1208"/>
                  <a:pt x="851" y="1200"/>
                </a:cubicBezTo>
                <a:cubicBezTo>
                  <a:pt x="851" y="1192"/>
                  <a:pt x="845" y="1185"/>
                  <a:pt x="836" y="1185"/>
                </a:cubicBezTo>
                <a:close/>
                <a:moveTo>
                  <a:pt x="836" y="1218"/>
                </a:moveTo>
                <a:cubicBezTo>
                  <a:pt x="828" y="1218"/>
                  <a:pt x="822" y="1225"/>
                  <a:pt x="822" y="1233"/>
                </a:cubicBezTo>
                <a:cubicBezTo>
                  <a:pt x="822" y="1241"/>
                  <a:pt x="828" y="1248"/>
                  <a:pt x="836" y="1248"/>
                </a:cubicBezTo>
                <a:cubicBezTo>
                  <a:pt x="845" y="1248"/>
                  <a:pt x="851" y="1241"/>
                  <a:pt x="851" y="1233"/>
                </a:cubicBezTo>
                <a:cubicBezTo>
                  <a:pt x="851" y="1225"/>
                  <a:pt x="845" y="1218"/>
                  <a:pt x="836" y="1218"/>
                </a:cubicBezTo>
                <a:close/>
                <a:moveTo>
                  <a:pt x="836" y="1251"/>
                </a:moveTo>
                <a:cubicBezTo>
                  <a:pt x="828" y="1251"/>
                  <a:pt x="822" y="1258"/>
                  <a:pt x="822" y="1266"/>
                </a:cubicBezTo>
                <a:cubicBezTo>
                  <a:pt x="822" y="1274"/>
                  <a:pt x="828" y="1281"/>
                  <a:pt x="836" y="1281"/>
                </a:cubicBezTo>
                <a:cubicBezTo>
                  <a:pt x="845" y="1281"/>
                  <a:pt x="851" y="1274"/>
                  <a:pt x="851" y="1266"/>
                </a:cubicBezTo>
                <a:cubicBezTo>
                  <a:pt x="851" y="1258"/>
                  <a:pt x="845" y="1251"/>
                  <a:pt x="836" y="1251"/>
                </a:cubicBezTo>
                <a:close/>
                <a:moveTo>
                  <a:pt x="836" y="1284"/>
                </a:moveTo>
                <a:cubicBezTo>
                  <a:pt x="828" y="1284"/>
                  <a:pt x="822" y="1291"/>
                  <a:pt x="822" y="1299"/>
                </a:cubicBezTo>
                <a:cubicBezTo>
                  <a:pt x="822" y="1307"/>
                  <a:pt x="828" y="1314"/>
                  <a:pt x="836" y="1314"/>
                </a:cubicBezTo>
                <a:cubicBezTo>
                  <a:pt x="845" y="1314"/>
                  <a:pt x="851" y="1307"/>
                  <a:pt x="851" y="1299"/>
                </a:cubicBezTo>
                <a:cubicBezTo>
                  <a:pt x="851" y="1291"/>
                  <a:pt x="845" y="1284"/>
                  <a:pt x="836" y="1284"/>
                </a:cubicBezTo>
                <a:close/>
                <a:moveTo>
                  <a:pt x="836" y="1317"/>
                </a:moveTo>
                <a:cubicBezTo>
                  <a:pt x="828" y="1317"/>
                  <a:pt x="822" y="1323"/>
                  <a:pt x="822" y="1332"/>
                </a:cubicBezTo>
                <a:cubicBezTo>
                  <a:pt x="822" y="1340"/>
                  <a:pt x="828" y="1346"/>
                  <a:pt x="836" y="1346"/>
                </a:cubicBezTo>
                <a:cubicBezTo>
                  <a:pt x="845" y="1346"/>
                  <a:pt x="851" y="1340"/>
                  <a:pt x="851" y="1332"/>
                </a:cubicBezTo>
                <a:cubicBezTo>
                  <a:pt x="851" y="1323"/>
                  <a:pt x="845" y="1317"/>
                  <a:pt x="836" y="1317"/>
                </a:cubicBezTo>
                <a:close/>
                <a:moveTo>
                  <a:pt x="836" y="1350"/>
                </a:moveTo>
                <a:cubicBezTo>
                  <a:pt x="828" y="1350"/>
                  <a:pt x="822" y="1356"/>
                  <a:pt x="822" y="1365"/>
                </a:cubicBezTo>
                <a:cubicBezTo>
                  <a:pt x="822" y="1373"/>
                  <a:pt x="828" y="1379"/>
                  <a:pt x="836" y="1379"/>
                </a:cubicBezTo>
                <a:cubicBezTo>
                  <a:pt x="845" y="1379"/>
                  <a:pt x="851" y="1373"/>
                  <a:pt x="851" y="1365"/>
                </a:cubicBezTo>
                <a:cubicBezTo>
                  <a:pt x="851" y="1356"/>
                  <a:pt x="845" y="1350"/>
                  <a:pt x="836" y="1350"/>
                </a:cubicBezTo>
                <a:close/>
                <a:moveTo>
                  <a:pt x="836" y="1383"/>
                </a:moveTo>
                <a:cubicBezTo>
                  <a:pt x="828" y="1383"/>
                  <a:pt x="822" y="1389"/>
                  <a:pt x="822" y="1397"/>
                </a:cubicBezTo>
                <a:cubicBezTo>
                  <a:pt x="822" y="1406"/>
                  <a:pt x="828" y="1412"/>
                  <a:pt x="836" y="1412"/>
                </a:cubicBezTo>
                <a:cubicBezTo>
                  <a:pt x="845" y="1412"/>
                  <a:pt x="851" y="1406"/>
                  <a:pt x="851" y="1397"/>
                </a:cubicBezTo>
                <a:cubicBezTo>
                  <a:pt x="851" y="1389"/>
                  <a:pt x="845" y="1383"/>
                  <a:pt x="836" y="1383"/>
                </a:cubicBezTo>
                <a:close/>
                <a:moveTo>
                  <a:pt x="836" y="1416"/>
                </a:moveTo>
                <a:cubicBezTo>
                  <a:pt x="828" y="1416"/>
                  <a:pt x="822" y="1422"/>
                  <a:pt x="822" y="1430"/>
                </a:cubicBezTo>
                <a:cubicBezTo>
                  <a:pt x="822" y="1439"/>
                  <a:pt x="828" y="1445"/>
                  <a:pt x="836" y="1445"/>
                </a:cubicBezTo>
                <a:cubicBezTo>
                  <a:pt x="845" y="1445"/>
                  <a:pt x="851" y="1439"/>
                  <a:pt x="851" y="1430"/>
                </a:cubicBezTo>
                <a:cubicBezTo>
                  <a:pt x="851" y="1422"/>
                  <a:pt x="845" y="1416"/>
                  <a:pt x="836" y="1416"/>
                </a:cubicBezTo>
                <a:close/>
                <a:moveTo>
                  <a:pt x="869" y="0"/>
                </a:moveTo>
                <a:cubicBezTo>
                  <a:pt x="861" y="0"/>
                  <a:pt x="854" y="7"/>
                  <a:pt x="854" y="15"/>
                </a:cubicBezTo>
                <a:cubicBezTo>
                  <a:pt x="854" y="23"/>
                  <a:pt x="861" y="30"/>
                  <a:pt x="869" y="30"/>
                </a:cubicBezTo>
                <a:cubicBezTo>
                  <a:pt x="877" y="30"/>
                  <a:pt x="884" y="23"/>
                  <a:pt x="884" y="15"/>
                </a:cubicBezTo>
                <a:cubicBezTo>
                  <a:pt x="884" y="7"/>
                  <a:pt x="877" y="0"/>
                  <a:pt x="869" y="0"/>
                </a:cubicBezTo>
                <a:close/>
                <a:moveTo>
                  <a:pt x="869" y="33"/>
                </a:moveTo>
                <a:cubicBezTo>
                  <a:pt x="861" y="33"/>
                  <a:pt x="854" y="40"/>
                  <a:pt x="854" y="48"/>
                </a:cubicBezTo>
                <a:cubicBezTo>
                  <a:pt x="854" y="56"/>
                  <a:pt x="861" y="63"/>
                  <a:pt x="869" y="63"/>
                </a:cubicBezTo>
                <a:cubicBezTo>
                  <a:pt x="877" y="63"/>
                  <a:pt x="884" y="56"/>
                  <a:pt x="884" y="48"/>
                </a:cubicBezTo>
                <a:cubicBezTo>
                  <a:pt x="884" y="40"/>
                  <a:pt x="877" y="33"/>
                  <a:pt x="869" y="33"/>
                </a:cubicBezTo>
                <a:close/>
                <a:moveTo>
                  <a:pt x="869" y="66"/>
                </a:moveTo>
                <a:cubicBezTo>
                  <a:pt x="861" y="66"/>
                  <a:pt x="854" y="72"/>
                  <a:pt x="854" y="81"/>
                </a:cubicBezTo>
                <a:cubicBezTo>
                  <a:pt x="854" y="89"/>
                  <a:pt x="861" y="95"/>
                  <a:pt x="869" y="95"/>
                </a:cubicBezTo>
                <a:cubicBezTo>
                  <a:pt x="877" y="95"/>
                  <a:pt x="884" y="89"/>
                  <a:pt x="884" y="81"/>
                </a:cubicBezTo>
                <a:cubicBezTo>
                  <a:pt x="884" y="72"/>
                  <a:pt x="877" y="66"/>
                  <a:pt x="869" y="66"/>
                </a:cubicBezTo>
                <a:close/>
                <a:moveTo>
                  <a:pt x="869" y="99"/>
                </a:moveTo>
                <a:cubicBezTo>
                  <a:pt x="861" y="99"/>
                  <a:pt x="854" y="105"/>
                  <a:pt x="854" y="114"/>
                </a:cubicBezTo>
                <a:cubicBezTo>
                  <a:pt x="854" y="122"/>
                  <a:pt x="861" y="128"/>
                  <a:pt x="869" y="128"/>
                </a:cubicBezTo>
                <a:cubicBezTo>
                  <a:pt x="877" y="128"/>
                  <a:pt x="884" y="122"/>
                  <a:pt x="884" y="114"/>
                </a:cubicBezTo>
                <a:cubicBezTo>
                  <a:pt x="884" y="105"/>
                  <a:pt x="877" y="99"/>
                  <a:pt x="869" y="99"/>
                </a:cubicBezTo>
                <a:close/>
                <a:moveTo>
                  <a:pt x="869" y="132"/>
                </a:moveTo>
                <a:cubicBezTo>
                  <a:pt x="861" y="132"/>
                  <a:pt x="854" y="138"/>
                  <a:pt x="854" y="147"/>
                </a:cubicBezTo>
                <a:cubicBezTo>
                  <a:pt x="854" y="155"/>
                  <a:pt x="861" y="161"/>
                  <a:pt x="869" y="161"/>
                </a:cubicBezTo>
                <a:cubicBezTo>
                  <a:pt x="877" y="161"/>
                  <a:pt x="884" y="155"/>
                  <a:pt x="884" y="147"/>
                </a:cubicBezTo>
                <a:cubicBezTo>
                  <a:pt x="884" y="138"/>
                  <a:pt x="877" y="132"/>
                  <a:pt x="869" y="132"/>
                </a:cubicBezTo>
                <a:close/>
                <a:moveTo>
                  <a:pt x="869" y="165"/>
                </a:moveTo>
                <a:cubicBezTo>
                  <a:pt x="861" y="165"/>
                  <a:pt x="854" y="171"/>
                  <a:pt x="854" y="179"/>
                </a:cubicBezTo>
                <a:cubicBezTo>
                  <a:pt x="854" y="188"/>
                  <a:pt x="861" y="194"/>
                  <a:pt x="869" y="194"/>
                </a:cubicBezTo>
                <a:cubicBezTo>
                  <a:pt x="877" y="194"/>
                  <a:pt x="884" y="188"/>
                  <a:pt x="884" y="179"/>
                </a:cubicBezTo>
                <a:cubicBezTo>
                  <a:pt x="884" y="171"/>
                  <a:pt x="877" y="165"/>
                  <a:pt x="869" y="165"/>
                </a:cubicBezTo>
                <a:close/>
                <a:moveTo>
                  <a:pt x="869" y="198"/>
                </a:moveTo>
                <a:cubicBezTo>
                  <a:pt x="861" y="198"/>
                  <a:pt x="854" y="204"/>
                  <a:pt x="854" y="212"/>
                </a:cubicBezTo>
                <a:cubicBezTo>
                  <a:pt x="854" y="221"/>
                  <a:pt x="861" y="227"/>
                  <a:pt x="869" y="227"/>
                </a:cubicBezTo>
                <a:cubicBezTo>
                  <a:pt x="877" y="227"/>
                  <a:pt x="884" y="221"/>
                  <a:pt x="884" y="212"/>
                </a:cubicBezTo>
                <a:cubicBezTo>
                  <a:pt x="884" y="204"/>
                  <a:pt x="877" y="198"/>
                  <a:pt x="869" y="198"/>
                </a:cubicBezTo>
                <a:close/>
                <a:moveTo>
                  <a:pt x="869" y="230"/>
                </a:moveTo>
                <a:cubicBezTo>
                  <a:pt x="861" y="230"/>
                  <a:pt x="854" y="237"/>
                  <a:pt x="854" y="245"/>
                </a:cubicBezTo>
                <a:cubicBezTo>
                  <a:pt x="854" y="253"/>
                  <a:pt x="861" y="260"/>
                  <a:pt x="869" y="260"/>
                </a:cubicBezTo>
                <a:cubicBezTo>
                  <a:pt x="877" y="260"/>
                  <a:pt x="884" y="253"/>
                  <a:pt x="884" y="245"/>
                </a:cubicBezTo>
                <a:cubicBezTo>
                  <a:pt x="884" y="237"/>
                  <a:pt x="877" y="230"/>
                  <a:pt x="869" y="230"/>
                </a:cubicBezTo>
                <a:close/>
                <a:moveTo>
                  <a:pt x="869" y="263"/>
                </a:moveTo>
                <a:cubicBezTo>
                  <a:pt x="861" y="263"/>
                  <a:pt x="854" y="270"/>
                  <a:pt x="854" y="278"/>
                </a:cubicBezTo>
                <a:cubicBezTo>
                  <a:pt x="854" y="286"/>
                  <a:pt x="861" y="293"/>
                  <a:pt x="869" y="293"/>
                </a:cubicBezTo>
                <a:cubicBezTo>
                  <a:pt x="877" y="293"/>
                  <a:pt x="884" y="286"/>
                  <a:pt x="884" y="278"/>
                </a:cubicBezTo>
                <a:cubicBezTo>
                  <a:pt x="884" y="270"/>
                  <a:pt x="877" y="263"/>
                  <a:pt x="869" y="263"/>
                </a:cubicBezTo>
                <a:close/>
                <a:moveTo>
                  <a:pt x="869" y="296"/>
                </a:moveTo>
                <a:cubicBezTo>
                  <a:pt x="861" y="296"/>
                  <a:pt x="854" y="303"/>
                  <a:pt x="854" y="311"/>
                </a:cubicBezTo>
                <a:cubicBezTo>
                  <a:pt x="854" y="319"/>
                  <a:pt x="861" y="326"/>
                  <a:pt x="869" y="326"/>
                </a:cubicBezTo>
                <a:cubicBezTo>
                  <a:pt x="877" y="326"/>
                  <a:pt x="884" y="319"/>
                  <a:pt x="884" y="311"/>
                </a:cubicBezTo>
                <a:cubicBezTo>
                  <a:pt x="884" y="303"/>
                  <a:pt x="877" y="296"/>
                  <a:pt x="869" y="296"/>
                </a:cubicBezTo>
                <a:close/>
                <a:moveTo>
                  <a:pt x="869" y="329"/>
                </a:moveTo>
                <a:cubicBezTo>
                  <a:pt x="861" y="329"/>
                  <a:pt x="854" y="336"/>
                  <a:pt x="854" y="344"/>
                </a:cubicBezTo>
                <a:cubicBezTo>
                  <a:pt x="854" y="352"/>
                  <a:pt x="861" y="359"/>
                  <a:pt x="869" y="359"/>
                </a:cubicBezTo>
                <a:cubicBezTo>
                  <a:pt x="877" y="359"/>
                  <a:pt x="884" y="352"/>
                  <a:pt x="884" y="344"/>
                </a:cubicBezTo>
                <a:cubicBezTo>
                  <a:pt x="884" y="336"/>
                  <a:pt x="877" y="329"/>
                  <a:pt x="869" y="329"/>
                </a:cubicBezTo>
                <a:close/>
                <a:moveTo>
                  <a:pt x="869" y="362"/>
                </a:moveTo>
                <a:cubicBezTo>
                  <a:pt x="861" y="362"/>
                  <a:pt x="854" y="369"/>
                  <a:pt x="854" y="377"/>
                </a:cubicBezTo>
                <a:cubicBezTo>
                  <a:pt x="854" y="385"/>
                  <a:pt x="861" y="392"/>
                  <a:pt x="869" y="392"/>
                </a:cubicBezTo>
                <a:cubicBezTo>
                  <a:pt x="877" y="392"/>
                  <a:pt x="884" y="385"/>
                  <a:pt x="884" y="377"/>
                </a:cubicBezTo>
                <a:cubicBezTo>
                  <a:pt x="884" y="369"/>
                  <a:pt x="877" y="362"/>
                  <a:pt x="869" y="362"/>
                </a:cubicBezTo>
                <a:close/>
                <a:moveTo>
                  <a:pt x="869" y="395"/>
                </a:moveTo>
                <a:cubicBezTo>
                  <a:pt x="861" y="395"/>
                  <a:pt x="854" y="402"/>
                  <a:pt x="854" y="410"/>
                </a:cubicBezTo>
                <a:cubicBezTo>
                  <a:pt x="854" y="418"/>
                  <a:pt x="861" y="425"/>
                  <a:pt x="869" y="425"/>
                </a:cubicBezTo>
                <a:cubicBezTo>
                  <a:pt x="877" y="425"/>
                  <a:pt x="884" y="418"/>
                  <a:pt x="884" y="410"/>
                </a:cubicBezTo>
                <a:cubicBezTo>
                  <a:pt x="884" y="402"/>
                  <a:pt x="877" y="395"/>
                  <a:pt x="869" y="395"/>
                </a:cubicBezTo>
                <a:close/>
                <a:moveTo>
                  <a:pt x="869" y="428"/>
                </a:moveTo>
                <a:cubicBezTo>
                  <a:pt x="861" y="428"/>
                  <a:pt x="854" y="435"/>
                  <a:pt x="854" y="443"/>
                </a:cubicBezTo>
                <a:cubicBezTo>
                  <a:pt x="854" y="451"/>
                  <a:pt x="861" y="458"/>
                  <a:pt x="869" y="458"/>
                </a:cubicBezTo>
                <a:cubicBezTo>
                  <a:pt x="877" y="458"/>
                  <a:pt x="884" y="451"/>
                  <a:pt x="884" y="443"/>
                </a:cubicBezTo>
                <a:cubicBezTo>
                  <a:pt x="884" y="435"/>
                  <a:pt x="877" y="428"/>
                  <a:pt x="869" y="428"/>
                </a:cubicBezTo>
                <a:close/>
                <a:moveTo>
                  <a:pt x="869" y="461"/>
                </a:moveTo>
                <a:cubicBezTo>
                  <a:pt x="861" y="461"/>
                  <a:pt x="854" y="468"/>
                  <a:pt x="854" y="476"/>
                </a:cubicBezTo>
                <a:cubicBezTo>
                  <a:pt x="854" y="484"/>
                  <a:pt x="861" y="491"/>
                  <a:pt x="869" y="491"/>
                </a:cubicBezTo>
                <a:cubicBezTo>
                  <a:pt x="877" y="491"/>
                  <a:pt x="884" y="484"/>
                  <a:pt x="884" y="476"/>
                </a:cubicBezTo>
                <a:cubicBezTo>
                  <a:pt x="884" y="468"/>
                  <a:pt x="877" y="461"/>
                  <a:pt x="869" y="461"/>
                </a:cubicBezTo>
                <a:close/>
                <a:moveTo>
                  <a:pt x="869" y="494"/>
                </a:moveTo>
                <a:cubicBezTo>
                  <a:pt x="861" y="494"/>
                  <a:pt x="854" y="500"/>
                  <a:pt x="854" y="509"/>
                </a:cubicBezTo>
                <a:cubicBezTo>
                  <a:pt x="854" y="517"/>
                  <a:pt x="861" y="523"/>
                  <a:pt x="869" y="523"/>
                </a:cubicBezTo>
                <a:cubicBezTo>
                  <a:pt x="877" y="523"/>
                  <a:pt x="884" y="517"/>
                  <a:pt x="884" y="509"/>
                </a:cubicBezTo>
                <a:cubicBezTo>
                  <a:pt x="884" y="500"/>
                  <a:pt x="877" y="494"/>
                  <a:pt x="869" y="494"/>
                </a:cubicBezTo>
                <a:close/>
                <a:moveTo>
                  <a:pt x="869" y="527"/>
                </a:moveTo>
                <a:cubicBezTo>
                  <a:pt x="861" y="527"/>
                  <a:pt x="854" y="533"/>
                  <a:pt x="854" y="542"/>
                </a:cubicBezTo>
                <a:cubicBezTo>
                  <a:pt x="854" y="550"/>
                  <a:pt x="861" y="556"/>
                  <a:pt x="869" y="556"/>
                </a:cubicBezTo>
                <a:cubicBezTo>
                  <a:pt x="877" y="556"/>
                  <a:pt x="884" y="550"/>
                  <a:pt x="884" y="542"/>
                </a:cubicBezTo>
                <a:cubicBezTo>
                  <a:pt x="884" y="533"/>
                  <a:pt x="877" y="527"/>
                  <a:pt x="869" y="527"/>
                </a:cubicBezTo>
                <a:close/>
                <a:moveTo>
                  <a:pt x="869" y="560"/>
                </a:moveTo>
                <a:cubicBezTo>
                  <a:pt x="861" y="560"/>
                  <a:pt x="854" y="566"/>
                  <a:pt x="854" y="574"/>
                </a:cubicBezTo>
                <a:cubicBezTo>
                  <a:pt x="854" y="583"/>
                  <a:pt x="861" y="589"/>
                  <a:pt x="869" y="589"/>
                </a:cubicBezTo>
                <a:cubicBezTo>
                  <a:pt x="877" y="589"/>
                  <a:pt x="884" y="583"/>
                  <a:pt x="884" y="574"/>
                </a:cubicBezTo>
                <a:cubicBezTo>
                  <a:pt x="884" y="566"/>
                  <a:pt x="877" y="560"/>
                  <a:pt x="869" y="560"/>
                </a:cubicBezTo>
                <a:close/>
                <a:moveTo>
                  <a:pt x="869" y="593"/>
                </a:moveTo>
                <a:cubicBezTo>
                  <a:pt x="861" y="593"/>
                  <a:pt x="854" y="599"/>
                  <a:pt x="854" y="607"/>
                </a:cubicBezTo>
                <a:cubicBezTo>
                  <a:pt x="854" y="616"/>
                  <a:pt x="861" y="622"/>
                  <a:pt x="869" y="622"/>
                </a:cubicBezTo>
                <a:cubicBezTo>
                  <a:pt x="877" y="622"/>
                  <a:pt x="884" y="616"/>
                  <a:pt x="884" y="607"/>
                </a:cubicBezTo>
                <a:cubicBezTo>
                  <a:pt x="884" y="599"/>
                  <a:pt x="877" y="593"/>
                  <a:pt x="869" y="593"/>
                </a:cubicBezTo>
                <a:close/>
                <a:moveTo>
                  <a:pt x="869" y="625"/>
                </a:moveTo>
                <a:cubicBezTo>
                  <a:pt x="861" y="625"/>
                  <a:pt x="854" y="632"/>
                  <a:pt x="854" y="640"/>
                </a:cubicBezTo>
                <a:cubicBezTo>
                  <a:pt x="854" y="648"/>
                  <a:pt x="861" y="655"/>
                  <a:pt x="869" y="655"/>
                </a:cubicBezTo>
                <a:cubicBezTo>
                  <a:pt x="877" y="655"/>
                  <a:pt x="884" y="648"/>
                  <a:pt x="884" y="640"/>
                </a:cubicBezTo>
                <a:cubicBezTo>
                  <a:pt x="884" y="632"/>
                  <a:pt x="877" y="625"/>
                  <a:pt x="869" y="625"/>
                </a:cubicBezTo>
                <a:close/>
                <a:moveTo>
                  <a:pt x="869" y="658"/>
                </a:moveTo>
                <a:cubicBezTo>
                  <a:pt x="861" y="658"/>
                  <a:pt x="854" y="665"/>
                  <a:pt x="854" y="673"/>
                </a:cubicBezTo>
                <a:cubicBezTo>
                  <a:pt x="854" y="681"/>
                  <a:pt x="861" y="688"/>
                  <a:pt x="869" y="688"/>
                </a:cubicBezTo>
                <a:cubicBezTo>
                  <a:pt x="877" y="688"/>
                  <a:pt x="884" y="681"/>
                  <a:pt x="884" y="673"/>
                </a:cubicBezTo>
                <a:cubicBezTo>
                  <a:pt x="884" y="665"/>
                  <a:pt x="877" y="658"/>
                  <a:pt x="869" y="658"/>
                </a:cubicBezTo>
                <a:close/>
                <a:moveTo>
                  <a:pt x="869" y="691"/>
                </a:moveTo>
                <a:cubicBezTo>
                  <a:pt x="861" y="691"/>
                  <a:pt x="854" y="698"/>
                  <a:pt x="854" y="706"/>
                </a:cubicBezTo>
                <a:cubicBezTo>
                  <a:pt x="854" y="714"/>
                  <a:pt x="861" y="721"/>
                  <a:pt x="869" y="721"/>
                </a:cubicBezTo>
                <a:cubicBezTo>
                  <a:pt x="877" y="721"/>
                  <a:pt x="884" y="714"/>
                  <a:pt x="884" y="706"/>
                </a:cubicBezTo>
                <a:cubicBezTo>
                  <a:pt x="884" y="698"/>
                  <a:pt x="877" y="691"/>
                  <a:pt x="869" y="691"/>
                </a:cubicBezTo>
                <a:close/>
                <a:moveTo>
                  <a:pt x="869" y="724"/>
                </a:moveTo>
                <a:cubicBezTo>
                  <a:pt x="861" y="724"/>
                  <a:pt x="854" y="731"/>
                  <a:pt x="854" y="739"/>
                </a:cubicBezTo>
                <a:cubicBezTo>
                  <a:pt x="854" y="747"/>
                  <a:pt x="861" y="754"/>
                  <a:pt x="869" y="754"/>
                </a:cubicBezTo>
                <a:cubicBezTo>
                  <a:pt x="877" y="754"/>
                  <a:pt x="884" y="747"/>
                  <a:pt x="884" y="739"/>
                </a:cubicBezTo>
                <a:cubicBezTo>
                  <a:pt x="884" y="731"/>
                  <a:pt x="877" y="724"/>
                  <a:pt x="869" y="724"/>
                </a:cubicBezTo>
                <a:close/>
                <a:moveTo>
                  <a:pt x="869" y="757"/>
                </a:moveTo>
                <a:cubicBezTo>
                  <a:pt x="861" y="757"/>
                  <a:pt x="854" y="764"/>
                  <a:pt x="854" y="772"/>
                </a:cubicBezTo>
                <a:cubicBezTo>
                  <a:pt x="854" y="780"/>
                  <a:pt x="861" y="787"/>
                  <a:pt x="869" y="787"/>
                </a:cubicBezTo>
                <a:cubicBezTo>
                  <a:pt x="877" y="787"/>
                  <a:pt x="884" y="780"/>
                  <a:pt x="884" y="772"/>
                </a:cubicBezTo>
                <a:cubicBezTo>
                  <a:pt x="884" y="764"/>
                  <a:pt x="877" y="757"/>
                  <a:pt x="869" y="757"/>
                </a:cubicBezTo>
                <a:close/>
                <a:moveTo>
                  <a:pt x="869" y="790"/>
                </a:moveTo>
                <a:cubicBezTo>
                  <a:pt x="861" y="790"/>
                  <a:pt x="854" y="797"/>
                  <a:pt x="854" y="805"/>
                </a:cubicBezTo>
                <a:cubicBezTo>
                  <a:pt x="854" y="813"/>
                  <a:pt x="861" y="820"/>
                  <a:pt x="869" y="820"/>
                </a:cubicBezTo>
                <a:cubicBezTo>
                  <a:pt x="877" y="820"/>
                  <a:pt x="884" y="813"/>
                  <a:pt x="884" y="805"/>
                </a:cubicBezTo>
                <a:cubicBezTo>
                  <a:pt x="884" y="797"/>
                  <a:pt x="877" y="790"/>
                  <a:pt x="869" y="790"/>
                </a:cubicBezTo>
                <a:close/>
                <a:moveTo>
                  <a:pt x="869" y="823"/>
                </a:moveTo>
                <a:cubicBezTo>
                  <a:pt x="861" y="823"/>
                  <a:pt x="854" y="830"/>
                  <a:pt x="854" y="838"/>
                </a:cubicBezTo>
                <a:cubicBezTo>
                  <a:pt x="854" y="846"/>
                  <a:pt x="861" y="853"/>
                  <a:pt x="869" y="853"/>
                </a:cubicBezTo>
                <a:cubicBezTo>
                  <a:pt x="877" y="853"/>
                  <a:pt x="884" y="846"/>
                  <a:pt x="884" y="838"/>
                </a:cubicBezTo>
                <a:cubicBezTo>
                  <a:pt x="884" y="830"/>
                  <a:pt x="877" y="823"/>
                  <a:pt x="869" y="823"/>
                </a:cubicBezTo>
                <a:close/>
                <a:moveTo>
                  <a:pt x="869" y="856"/>
                </a:moveTo>
                <a:cubicBezTo>
                  <a:pt x="861" y="856"/>
                  <a:pt x="854" y="863"/>
                  <a:pt x="854" y="871"/>
                </a:cubicBezTo>
                <a:cubicBezTo>
                  <a:pt x="854" y="879"/>
                  <a:pt x="861" y="886"/>
                  <a:pt x="869" y="886"/>
                </a:cubicBezTo>
                <a:cubicBezTo>
                  <a:pt x="877" y="886"/>
                  <a:pt x="884" y="879"/>
                  <a:pt x="884" y="871"/>
                </a:cubicBezTo>
                <a:cubicBezTo>
                  <a:pt x="884" y="863"/>
                  <a:pt x="877" y="856"/>
                  <a:pt x="869" y="856"/>
                </a:cubicBezTo>
                <a:close/>
                <a:moveTo>
                  <a:pt x="869" y="889"/>
                </a:moveTo>
                <a:cubicBezTo>
                  <a:pt x="861" y="889"/>
                  <a:pt x="854" y="895"/>
                  <a:pt x="854" y="904"/>
                </a:cubicBezTo>
                <a:cubicBezTo>
                  <a:pt x="854" y="912"/>
                  <a:pt x="861" y="918"/>
                  <a:pt x="869" y="918"/>
                </a:cubicBezTo>
                <a:cubicBezTo>
                  <a:pt x="877" y="918"/>
                  <a:pt x="884" y="912"/>
                  <a:pt x="884" y="904"/>
                </a:cubicBezTo>
                <a:cubicBezTo>
                  <a:pt x="884" y="895"/>
                  <a:pt x="877" y="889"/>
                  <a:pt x="869" y="889"/>
                </a:cubicBezTo>
                <a:close/>
                <a:moveTo>
                  <a:pt x="869" y="922"/>
                </a:moveTo>
                <a:cubicBezTo>
                  <a:pt x="861" y="922"/>
                  <a:pt x="854" y="928"/>
                  <a:pt x="854" y="937"/>
                </a:cubicBezTo>
                <a:cubicBezTo>
                  <a:pt x="854" y="945"/>
                  <a:pt x="861" y="951"/>
                  <a:pt x="869" y="951"/>
                </a:cubicBezTo>
                <a:cubicBezTo>
                  <a:pt x="877" y="951"/>
                  <a:pt x="884" y="945"/>
                  <a:pt x="884" y="937"/>
                </a:cubicBezTo>
                <a:cubicBezTo>
                  <a:pt x="884" y="928"/>
                  <a:pt x="877" y="922"/>
                  <a:pt x="869" y="922"/>
                </a:cubicBezTo>
                <a:close/>
                <a:moveTo>
                  <a:pt x="869" y="955"/>
                </a:moveTo>
                <a:cubicBezTo>
                  <a:pt x="861" y="955"/>
                  <a:pt x="854" y="961"/>
                  <a:pt x="854" y="970"/>
                </a:cubicBezTo>
                <a:cubicBezTo>
                  <a:pt x="854" y="978"/>
                  <a:pt x="861" y="984"/>
                  <a:pt x="869" y="984"/>
                </a:cubicBezTo>
                <a:cubicBezTo>
                  <a:pt x="877" y="984"/>
                  <a:pt x="884" y="978"/>
                  <a:pt x="884" y="970"/>
                </a:cubicBezTo>
                <a:cubicBezTo>
                  <a:pt x="884" y="961"/>
                  <a:pt x="877" y="955"/>
                  <a:pt x="869" y="955"/>
                </a:cubicBezTo>
                <a:close/>
                <a:moveTo>
                  <a:pt x="869" y="988"/>
                </a:moveTo>
                <a:cubicBezTo>
                  <a:pt x="861" y="988"/>
                  <a:pt x="854" y="994"/>
                  <a:pt x="854" y="1002"/>
                </a:cubicBezTo>
                <a:cubicBezTo>
                  <a:pt x="854" y="1011"/>
                  <a:pt x="861" y="1017"/>
                  <a:pt x="869" y="1017"/>
                </a:cubicBezTo>
                <a:cubicBezTo>
                  <a:pt x="877" y="1017"/>
                  <a:pt x="884" y="1011"/>
                  <a:pt x="884" y="1002"/>
                </a:cubicBezTo>
                <a:cubicBezTo>
                  <a:pt x="884" y="994"/>
                  <a:pt x="877" y="988"/>
                  <a:pt x="869" y="988"/>
                </a:cubicBezTo>
                <a:close/>
                <a:moveTo>
                  <a:pt x="869" y="1021"/>
                </a:moveTo>
                <a:cubicBezTo>
                  <a:pt x="861" y="1021"/>
                  <a:pt x="854" y="1027"/>
                  <a:pt x="854" y="1035"/>
                </a:cubicBezTo>
                <a:cubicBezTo>
                  <a:pt x="854" y="1044"/>
                  <a:pt x="861" y="1050"/>
                  <a:pt x="869" y="1050"/>
                </a:cubicBezTo>
                <a:cubicBezTo>
                  <a:pt x="877" y="1050"/>
                  <a:pt x="884" y="1044"/>
                  <a:pt x="884" y="1035"/>
                </a:cubicBezTo>
                <a:cubicBezTo>
                  <a:pt x="884" y="1027"/>
                  <a:pt x="877" y="1021"/>
                  <a:pt x="869" y="1021"/>
                </a:cubicBezTo>
                <a:close/>
                <a:moveTo>
                  <a:pt x="869" y="1053"/>
                </a:moveTo>
                <a:cubicBezTo>
                  <a:pt x="861" y="1053"/>
                  <a:pt x="854" y="1060"/>
                  <a:pt x="854" y="1068"/>
                </a:cubicBezTo>
                <a:cubicBezTo>
                  <a:pt x="854" y="1076"/>
                  <a:pt x="861" y="1083"/>
                  <a:pt x="869" y="1083"/>
                </a:cubicBezTo>
                <a:cubicBezTo>
                  <a:pt x="877" y="1083"/>
                  <a:pt x="884" y="1076"/>
                  <a:pt x="884" y="1068"/>
                </a:cubicBezTo>
                <a:cubicBezTo>
                  <a:pt x="884" y="1060"/>
                  <a:pt x="877" y="1053"/>
                  <a:pt x="869" y="1053"/>
                </a:cubicBezTo>
                <a:close/>
                <a:moveTo>
                  <a:pt x="869" y="1086"/>
                </a:moveTo>
                <a:cubicBezTo>
                  <a:pt x="861" y="1086"/>
                  <a:pt x="854" y="1093"/>
                  <a:pt x="854" y="1101"/>
                </a:cubicBezTo>
                <a:cubicBezTo>
                  <a:pt x="854" y="1109"/>
                  <a:pt x="861" y="1116"/>
                  <a:pt x="869" y="1116"/>
                </a:cubicBezTo>
                <a:cubicBezTo>
                  <a:pt x="877" y="1116"/>
                  <a:pt x="884" y="1109"/>
                  <a:pt x="884" y="1101"/>
                </a:cubicBezTo>
                <a:cubicBezTo>
                  <a:pt x="884" y="1093"/>
                  <a:pt x="877" y="1086"/>
                  <a:pt x="869" y="1086"/>
                </a:cubicBezTo>
                <a:close/>
                <a:moveTo>
                  <a:pt x="869" y="1119"/>
                </a:moveTo>
                <a:cubicBezTo>
                  <a:pt x="861" y="1119"/>
                  <a:pt x="854" y="1126"/>
                  <a:pt x="854" y="1134"/>
                </a:cubicBezTo>
                <a:cubicBezTo>
                  <a:pt x="854" y="1142"/>
                  <a:pt x="861" y="1149"/>
                  <a:pt x="869" y="1149"/>
                </a:cubicBezTo>
                <a:cubicBezTo>
                  <a:pt x="877" y="1149"/>
                  <a:pt x="884" y="1142"/>
                  <a:pt x="884" y="1134"/>
                </a:cubicBezTo>
                <a:cubicBezTo>
                  <a:pt x="884" y="1126"/>
                  <a:pt x="877" y="1119"/>
                  <a:pt x="869" y="1119"/>
                </a:cubicBezTo>
                <a:close/>
                <a:moveTo>
                  <a:pt x="869" y="1152"/>
                </a:moveTo>
                <a:cubicBezTo>
                  <a:pt x="861" y="1152"/>
                  <a:pt x="854" y="1159"/>
                  <a:pt x="854" y="1167"/>
                </a:cubicBezTo>
                <a:cubicBezTo>
                  <a:pt x="854" y="1175"/>
                  <a:pt x="861" y="1182"/>
                  <a:pt x="869" y="1182"/>
                </a:cubicBezTo>
                <a:cubicBezTo>
                  <a:pt x="877" y="1182"/>
                  <a:pt x="884" y="1175"/>
                  <a:pt x="884" y="1167"/>
                </a:cubicBezTo>
                <a:cubicBezTo>
                  <a:pt x="884" y="1159"/>
                  <a:pt x="877" y="1152"/>
                  <a:pt x="869" y="1152"/>
                </a:cubicBezTo>
                <a:close/>
                <a:moveTo>
                  <a:pt x="869" y="1185"/>
                </a:moveTo>
                <a:cubicBezTo>
                  <a:pt x="861" y="1185"/>
                  <a:pt x="854" y="1192"/>
                  <a:pt x="854" y="1200"/>
                </a:cubicBezTo>
                <a:cubicBezTo>
                  <a:pt x="854" y="1208"/>
                  <a:pt x="861" y="1215"/>
                  <a:pt x="869" y="1215"/>
                </a:cubicBezTo>
                <a:cubicBezTo>
                  <a:pt x="877" y="1215"/>
                  <a:pt x="884" y="1208"/>
                  <a:pt x="884" y="1200"/>
                </a:cubicBezTo>
                <a:cubicBezTo>
                  <a:pt x="884" y="1192"/>
                  <a:pt x="877" y="1185"/>
                  <a:pt x="869" y="1185"/>
                </a:cubicBezTo>
                <a:close/>
                <a:moveTo>
                  <a:pt x="869" y="1218"/>
                </a:moveTo>
                <a:cubicBezTo>
                  <a:pt x="861" y="1218"/>
                  <a:pt x="854" y="1225"/>
                  <a:pt x="854" y="1233"/>
                </a:cubicBezTo>
                <a:cubicBezTo>
                  <a:pt x="854" y="1241"/>
                  <a:pt x="861" y="1248"/>
                  <a:pt x="869" y="1248"/>
                </a:cubicBezTo>
                <a:cubicBezTo>
                  <a:pt x="877" y="1248"/>
                  <a:pt x="884" y="1241"/>
                  <a:pt x="884" y="1233"/>
                </a:cubicBezTo>
                <a:cubicBezTo>
                  <a:pt x="884" y="1225"/>
                  <a:pt x="877" y="1218"/>
                  <a:pt x="869" y="1218"/>
                </a:cubicBezTo>
                <a:close/>
                <a:moveTo>
                  <a:pt x="869" y="1251"/>
                </a:moveTo>
                <a:cubicBezTo>
                  <a:pt x="861" y="1251"/>
                  <a:pt x="854" y="1258"/>
                  <a:pt x="854" y="1266"/>
                </a:cubicBezTo>
                <a:cubicBezTo>
                  <a:pt x="854" y="1274"/>
                  <a:pt x="861" y="1281"/>
                  <a:pt x="869" y="1281"/>
                </a:cubicBezTo>
                <a:cubicBezTo>
                  <a:pt x="877" y="1281"/>
                  <a:pt x="884" y="1274"/>
                  <a:pt x="884" y="1266"/>
                </a:cubicBezTo>
                <a:cubicBezTo>
                  <a:pt x="884" y="1258"/>
                  <a:pt x="877" y="1251"/>
                  <a:pt x="869" y="1251"/>
                </a:cubicBezTo>
                <a:close/>
                <a:moveTo>
                  <a:pt x="869" y="1284"/>
                </a:moveTo>
                <a:cubicBezTo>
                  <a:pt x="861" y="1284"/>
                  <a:pt x="854" y="1291"/>
                  <a:pt x="854" y="1299"/>
                </a:cubicBezTo>
                <a:cubicBezTo>
                  <a:pt x="854" y="1307"/>
                  <a:pt x="861" y="1314"/>
                  <a:pt x="869" y="1314"/>
                </a:cubicBezTo>
                <a:cubicBezTo>
                  <a:pt x="877" y="1314"/>
                  <a:pt x="884" y="1307"/>
                  <a:pt x="884" y="1299"/>
                </a:cubicBezTo>
                <a:cubicBezTo>
                  <a:pt x="884" y="1291"/>
                  <a:pt x="877" y="1284"/>
                  <a:pt x="869" y="1284"/>
                </a:cubicBezTo>
                <a:close/>
                <a:moveTo>
                  <a:pt x="869" y="1317"/>
                </a:moveTo>
                <a:cubicBezTo>
                  <a:pt x="861" y="1317"/>
                  <a:pt x="854" y="1323"/>
                  <a:pt x="854" y="1332"/>
                </a:cubicBezTo>
                <a:cubicBezTo>
                  <a:pt x="854" y="1340"/>
                  <a:pt x="861" y="1346"/>
                  <a:pt x="869" y="1346"/>
                </a:cubicBezTo>
                <a:cubicBezTo>
                  <a:pt x="877" y="1346"/>
                  <a:pt x="884" y="1340"/>
                  <a:pt x="884" y="1332"/>
                </a:cubicBezTo>
                <a:cubicBezTo>
                  <a:pt x="884" y="1323"/>
                  <a:pt x="877" y="1317"/>
                  <a:pt x="869" y="1317"/>
                </a:cubicBezTo>
                <a:close/>
                <a:moveTo>
                  <a:pt x="869" y="1350"/>
                </a:moveTo>
                <a:cubicBezTo>
                  <a:pt x="861" y="1350"/>
                  <a:pt x="854" y="1356"/>
                  <a:pt x="854" y="1365"/>
                </a:cubicBezTo>
                <a:cubicBezTo>
                  <a:pt x="854" y="1373"/>
                  <a:pt x="861" y="1379"/>
                  <a:pt x="869" y="1379"/>
                </a:cubicBezTo>
                <a:cubicBezTo>
                  <a:pt x="877" y="1379"/>
                  <a:pt x="884" y="1373"/>
                  <a:pt x="884" y="1365"/>
                </a:cubicBezTo>
                <a:cubicBezTo>
                  <a:pt x="884" y="1356"/>
                  <a:pt x="877" y="1350"/>
                  <a:pt x="869" y="1350"/>
                </a:cubicBezTo>
                <a:close/>
                <a:moveTo>
                  <a:pt x="869" y="1383"/>
                </a:moveTo>
                <a:cubicBezTo>
                  <a:pt x="861" y="1383"/>
                  <a:pt x="854" y="1389"/>
                  <a:pt x="854" y="1397"/>
                </a:cubicBezTo>
                <a:cubicBezTo>
                  <a:pt x="854" y="1406"/>
                  <a:pt x="861" y="1412"/>
                  <a:pt x="869" y="1412"/>
                </a:cubicBezTo>
                <a:cubicBezTo>
                  <a:pt x="877" y="1412"/>
                  <a:pt x="884" y="1406"/>
                  <a:pt x="884" y="1397"/>
                </a:cubicBezTo>
                <a:cubicBezTo>
                  <a:pt x="884" y="1389"/>
                  <a:pt x="877" y="1383"/>
                  <a:pt x="869" y="1383"/>
                </a:cubicBezTo>
                <a:close/>
                <a:moveTo>
                  <a:pt x="869" y="1416"/>
                </a:moveTo>
                <a:cubicBezTo>
                  <a:pt x="861" y="1416"/>
                  <a:pt x="854" y="1422"/>
                  <a:pt x="854" y="1430"/>
                </a:cubicBezTo>
                <a:cubicBezTo>
                  <a:pt x="854" y="1439"/>
                  <a:pt x="861" y="1445"/>
                  <a:pt x="869" y="1445"/>
                </a:cubicBezTo>
                <a:cubicBezTo>
                  <a:pt x="877" y="1445"/>
                  <a:pt x="884" y="1439"/>
                  <a:pt x="884" y="1430"/>
                </a:cubicBezTo>
                <a:cubicBezTo>
                  <a:pt x="884" y="1422"/>
                  <a:pt x="877" y="1416"/>
                  <a:pt x="869" y="1416"/>
                </a:cubicBezTo>
                <a:close/>
                <a:moveTo>
                  <a:pt x="902" y="0"/>
                </a:moveTo>
                <a:cubicBezTo>
                  <a:pt x="894" y="0"/>
                  <a:pt x="887" y="7"/>
                  <a:pt x="887" y="15"/>
                </a:cubicBezTo>
                <a:cubicBezTo>
                  <a:pt x="887" y="23"/>
                  <a:pt x="894" y="30"/>
                  <a:pt x="902" y="30"/>
                </a:cubicBezTo>
                <a:cubicBezTo>
                  <a:pt x="910" y="30"/>
                  <a:pt x="917" y="23"/>
                  <a:pt x="917" y="15"/>
                </a:cubicBezTo>
                <a:cubicBezTo>
                  <a:pt x="917" y="7"/>
                  <a:pt x="910" y="0"/>
                  <a:pt x="902" y="0"/>
                </a:cubicBezTo>
                <a:close/>
                <a:moveTo>
                  <a:pt x="902" y="33"/>
                </a:moveTo>
                <a:cubicBezTo>
                  <a:pt x="894" y="33"/>
                  <a:pt x="887" y="40"/>
                  <a:pt x="887" y="48"/>
                </a:cubicBezTo>
                <a:cubicBezTo>
                  <a:pt x="887" y="56"/>
                  <a:pt x="894" y="63"/>
                  <a:pt x="902" y="63"/>
                </a:cubicBezTo>
                <a:cubicBezTo>
                  <a:pt x="910" y="63"/>
                  <a:pt x="917" y="56"/>
                  <a:pt x="917" y="48"/>
                </a:cubicBezTo>
                <a:cubicBezTo>
                  <a:pt x="917" y="40"/>
                  <a:pt x="910" y="33"/>
                  <a:pt x="902" y="33"/>
                </a:cubicBezTo>
                <a:close/>
                <a:moveTo>
                  <a:pt x="902" y="66"/>
                </a:moveTo>
                <a:cubicBezTo>
                  <a:pt x="894" y="66"/>
                  <a:pt x="887" y="72"/>
                  <a:pt x="887" y="81"/>
                </a:cubicBezTo>
                <a:cubicBezTo>
                  <a:pt x="887" y="89"/>
                  <a:pt x="894" y="95"/>
                  <a:pt x="902" y="95"/>
                </a:cubicBezTo>
                <a:cubicBezTo>
                  <a:pt x="910" y="95"/>
                  <a:pt x="917" y="89"/>
                  <a:pt x="917" y="81"/>
                </a:cubicBezTo>
                <a:cubicBezTo>
                  <a:pt x="917" y="72"/>
                  <a:pt x="910" y="66"/>
                  <a:pt x="902" y="66"/>
                </a:cubicBezTo>
                <a:close/>
                <a:moveTo>
                  <a:pt x="902" y="99"/>
                </a:moveTo>
                <a:cubicBezTo>
                  <a:pt x="894" y="99"/>
                  <a:pt x="887" y="105"/>
                  <a:pt x="887" y="114"/>
                </a:cubicBezTo>
                <a:cubicBezTo>
                  <a:pt x="887" y="122"/>
                  <a:pt x="894" y="128"/>
                  <a:pt x="902" y="128"/>
                </a:cubicBezTo>
                <a:cubicBezTo>
                  <a:pt x="910" y="128"/>
                  <a:pt x="917" y="122"/>
                  <a:pt x="917" y="114"/>
                </a:cubicBezTo>
                <a:cubicBezTo>
                  <a:pt x="917" y="105"/>
                  <a:pt x="910" y="99"/>
                  <a:pt x="902" y="99"/>
                </a:cubicBezTo>
                <a:close/>
                <a:moveTo>
                  <a:pt x="902" y="132"/>
                </a:moveTo>
                <a:cubicBezTo>
                  <a:pt x="894" y="132"/>
                  <a:pt x="887" y="138"/>
                  <a:pt x="887" y="147"/>
                </a:cubicBezTo>
                <a:cubicBezTo>
                  <a:pt x="887" y="155"/>
                  <a:pt x="894" y="161"/>
                  <a:pt x="902" y="161"/>
                </a:cubicBezTo>
                <a:cubicBezTo>
                  <a:pt x="910" y="161"/>
                  <a:pt x="917" y="155"/>
                  <a:pt x="917" y="147"/>
                </a:cubicBezTo>
                <a:cubicBezTo>
                  <a:pt x="917" y="138"/>
                  <a:pt x="910" y="132"/>
                  <a:pt x="902" y="132"/>
                </a:cubicBezTo>
                <a:close/>
                <a:moveTo>
                  <a:pt x="902" y="165"/>
                </a:moveTo>
                <a:cubicBezTo>
                  <a:pt x="894" y="165"/>
                  <a:pt x="887" y="171"/>
                  <a:pt x="887" y="179"/>
                </a:cubicBezTo>
                <a:cubicBezTo>
                  <a:pt x="887" y="188"/>
                  <a:pt x="894" y="194"/>
                  <a:pt x="902" y="194"/>
                </a:cubicBezTo>
                <a:cubicBezTo>
                  <a:pt x="910" y="194"/>
                  <a:pt x="917" y="188"/>
                  <a:pt x="917" y="179"/>
                </a:cubicBezTo>
                <a:cubicBezTo>
                  <a:pt x="917" y="171"/>
                  <a:pt x="910" y="165"/>
                  <a:pt x="902" y="165"/>
                </a:cubicBezTo>
                <a:close/>
                <a:moveTo>
                  <a:pt x="902" y="198"/>
                </a:moveTo>
                <a:cubicBezTo>
                  <a:pt x="894" y="198"/>
                  <a:pt x="887" y="204"/>
                  <a:pt x="887" y="212"/>
                </a:cubicBezTo>
                <a:cubicBezTo>
                  <a:pt x="887" y="221"/>
                  <a:pt x="894" y="227"/>
                  <a:pt x="902" y="227"/>
                </a:cubicBezTo>
                <a:cubicBezTo>
                  <a:pt x="910" y="227"/>
                  <a:pt x="917" y="221"/>
                  <a:pt x="917" y="212"/>
                </a:cubicBezTo>
                <a:cubicBezTo>
                  <a:pt x="917" y="204"/>
                  <a:pt x="910" y="198"/>
                  <a:pt x="902" y="198"/>
                </a:cubicBezTo>
                <a:close/>
                <a:moveTo>
                  <a:pt x="902" y="230"/>
                </a:moveTo>
                <a:cubicBezTo>
                  <a:pt x="894" y="230"/>
                  <a:pt x="887" y="237"/>
                  <a:pt x="887" y="245"/>
                </a:cubicBezTo>
                <a:cubicBezTo>
                  <a:pt x="887" y="253"/>
                  <a:pt x="894" y="260"/>
                  <a:pt x="902" y="260"/>
                </a:cubicBezTo>
                <a:cubicBezTo>
                  <a:pt x="910" y="260"/>
                  <a:pt x="917" y="253"/>
                  <a:pt x="917" y="245"/>
                </a:cubicBezTo>
                <a:cubicBezTo>
                  <a:pt x="917" y="237"/>
                  <a:pt x="910" y="230"/>
                  <a:pt x="902" y="230"/>
                </a:cubicBezTo>
                <a:close/>
                <a:moveTo>
                  <a:pt x="902" y="263"/>
                </a:moveTo>
                <a:cubicBezTo>
                  <a:pt x="894" y="263"/>
                  <a:pt x="887" y="270"/>
                  <a:pt x="887" y="278"/>
                </a:cubicBezTo>
                <a:cubicBezTo>
                  <a:pt x="887" y="286"/>
                  <a:pt x="894" y="293"/>
                  <a:pt x="902" y="293"/>
                </a:cubicBezTo>
                <a:cubicBezTo>
                  <a:pt x="910" y="293"/>
                  <a:pt x="917" y="286"/>
                  <a:pt x="917" y="278"/>
                </a:cubicBezTo>
                <a:cubicBezTo>
                  <a:pt x="917" y="270"/>
                  <a:pt x="910" y="263"/>
                  <a:pt x="902" y="263"/>
                </a:cubicBezTo>
                <a:close/>
                <a:moveTo>
                  <a:pt x="902" y="296"/>
                </a:moveTo>
                <a:cubicBezTo>
                  <a:pt x="894" y="296"/>
                  <a:pt x="887" y="303"/>
                  <a:pt x="887" y="311"/>
                </a:cubicBezTo>
                <a:cubicBezTo>
                  <a:pt x="887" y="319"/>
                  <a:pt x="894" y="326"/>
                  <a:pt x="902" y="326"/>
                </a:cubicBezTo>
                <a:cubicBezTo>
                  <a:pt x="910" y="326"/>
                  <a:pt x="917" y="319"/>
                  <a:pt x="917" y="311"/>
                </a:cubicBezTo>
                <a:cubicBezTo>
                  <a:pt x="917" y="303"/>
                  <a:pt x="910" y="296"/>
                  <a:pt x="902" y="296"/>
                </a:cubicBezTo>
                <a:close/>
                <a:moveTo>
                  <a:pt x="902" y="329"/>
                </a:moveTo>
                <a:cubicBezTo>
                  <a:pt x="894" y="329"/>
                  <a:pt x="887" y="336"/>
                  <a:pt x="887" y="344"/>
                </a:cubicBezTo>
                <a:cubicBezTo>
                  <a:pt x="887" y="352"/>
                  <a:pt x="894" y="359"/>
                  <a:pt x="902" y="359"/>
                </a:cubicBezTo>
                <a:cubicBezTo>
                  <a:pt x="910" y="359"/>
                  <a:pt x="917" y="352"/>
                  <a:pt x="917" y="344"/>
                </a:cubicBezTo>
                <a:cubicBezTo>
                  <a:pt x="917" y="336"/>
                  <a:pt x="910" y="329"/>
                  <a:pt x="902" y="329"/>
                </a:cubicBezTo>
                <a:close/>
                <a:moveTo>
                  <a:pt x="902" y="362"/>
                </a:moveTo>
                <a:cubicBezTo>
                  <a:pt x="894" y="362"/>
                  <a:pt x="887" y="369"/>
                  <a:pt x="887" y="377"/>
                </a:cubicBezTo>
                <a:cubicBezTo>
                  <a:pt x="887" y="385"/>
                  <a:pt x="894" y="392"/>
                  <a:pt x="902" y="392"/>
                </a:cubicBezTo>
                <a:cubicBezTo>
                  <a:pt x="910" y="392"/>
                  <a:pt x="917" y="385"/>
                  <a:pt x="917" y="377"/>
                </a:cubicBezTo>
                <a:cubicBezTo>
                  <a:pt x="917" y="369"/>
                  <a:pt x="910" y="362"/>
                  <a:pt x="902" y="362"/>
                </a:cubicBezTo>
                <a:close/>
                <a:moveTo>
                  <a:pt x="902" y="395"/>
                </a:moveTo>
                <a:cubicBezTo>
                  <a:pt x="894" y="395"/>
                  <a:pt x="887" y="402"/>
                  <a:pt x="887" y="410"/>
                </a:cubicBezTo>
                <a:cubicBezTo>
                  <a:pt x="887" y="418"/>
                  <a:pt x="894" y="425"/>
                  <a:pt x="902" y="425"/>
                </a:cubicBezTo>
                <a:cubicBezTo>
                  <a:pt x="910" y="425"/>
                  <a:pt x="917" y="418"/>
                  <a:pt x="917" y="410"/>
                </a:cubicBezTo>
                <a:cubicBezTo>
                  <a:pt x="917" y="402"/>
                  <a:pt x="910" y="395"/>
                  <a:pt x="902" y="395"/>
                </a:cubicBezTo>
                <a:close/>
                <a:moveTo>
                  <a:pt x="902" y="428"/>
                </a:moveTo>
                <a:cubicBezTo>
                  <a:pt x="894" y="428"/>
                  <a:pt x="887" y="435"/>
                  <a:pt x="887" y="443"/>
                </a:cubicBezTo>
                <a:cubicBezTo>
                  <a:pt x="887" y="451"/>
                  <a:pt x="894" y="458"/>
                  <a:pt x="902" y="458"/>
                </a:cubicBezTo>
                <a:cubicBezTo>
                  <a:pt x="910" y="458"/>
                  <a:pt x="917" y="451"/>
                  <a:pt x="917" y="443"/>
                </a:cubicBezTo>
                <a:cubicBezTo>
                  <a:pt x="917" y="435"/>
                  <a:pt x="910" y="428"/>
                  <a:pt x="902" y="428"/>
                </a:cubicBezTo>
                <a:close/>
                <a:moveTo>
                  <a:pt x="902" y="461"/>
                </a:moveTo>
                <a:cubicBezTo>
                  <a:pt x="894" y="461"/>
                  <a:pt x="887" y="468"/>
                  <a:pt x="887" y="476"/>
                </a:cubicBezTo>
                <a:cubicBezTo>
                  <a:pt x="887" y="484"/>
                  <a:pt x="894" y="491"/>
                  <a:pt x="902" y="491"/>
                </a:cubicBezTo>
                <a:cubicBezTo>
                  <a:pt x="910" y="491"/>
                  <a:pt x="917" y="484"/>
                  <a:pt x="917" y="476"/>
                </a:cubicBezTo>
                <a:cubicBezTo>
                  <a:pt x="917" y="468"/>
                  <a:pt x="910" y="461"/>
                  <a:pt x="902" y="461"/>
                </a:cubicBezTo>
                <a:close/>
                <a:moveTo>
                  <a:pt x="902" y="494"/>
                </a:moveTo>
                <a:cubicBezTo>
                  <a:pt x="894" y="494"/>
                  <a:pt x="887" y="500"/>
                  <a:pt x="887" y="509"/>
                </a:cubicBezTo>
                <a:cubicBezTo>
                  <a:pt x="887" y="517"/>
                  <a:pt x="894" y="523"/>
                  <a:pt x="902" y="523"/>
                </a:cubicBezTo>
                <a:cubicBezTo>
                  <a:pt x="910" y="523"/>
                  <a:pt x="917" y="517"/>
                  <a:pt x="917" y="509"/>
                </a:cubicBezTo>
                <a:cubicBezTo>
                  <a:pt x="917" y="500"/>
                  <a:pt x="910" y="494"/>
                  <a:pt x="902" y="494"/>
                </a:cubicBezTo>
                <a:close/>
                <a:moveTo>
                  <a:pt x="902" y="527"/>
                </a:moveTo>
                <a:cubicBezTo>
                  <a:pt x="894" y="527"/>
                  <a:pt x="887" y="533"/>
                  <a:pt x="887" y="542"/>
                </a:cubicBezTo>
                <a:cubicBezTo>
                  <a:pt x="887" y="550"/>
                  <a:pt x="894" y="556"/>
                  <a:pt x="902" y="556"/>
                </a:cubicBezTo>
                <a:cubicBezTo>
                  <a:pt x="910" y="556"/>
                  <a:pt x="917" y="550"/>
                  <a:pt x="917" y="542"/>
                </a:cubicBezTo>
                <a:cubicBezTo>
                  <a:pt x="917" y="533"/>
                  <a:pt x="910" y="527"/>
                  <a:pt x="902" y="527"/>
                </a:cubicBezTo>
                <a:close/>
                <a:moveTo>
                  <a:pt x="902" y="560"/>
                </a:moveTo>
                <a:cubicBezTo>
                  <a:pt x="894" y="560"/>
                  <a:pt x="887" y="566"/>
                  <a:pt x="887" y="574"/>
                </a:cubicBezTo>
                <a:cubicBezTo>
                  <a:pt x="887" y="583"/>
                  <a:pt x="894" y="589"/>
                  <a:pt x="902" y="589"/>
                </a:cubicBezTo>
                <a:cubicBezTo>
                  <a:pt x="910" y="589"/>
                  <a:pt x="917" y="583"/>
                  <a:pt x="917" y="574"/>
                </a:cubicBezTo>
                <a:cubicBezTo>
                  <a:pt x="917" y="566"/>
                  <a:pt x="910" y="560"/>
                  <a:pt x="902" y="560"/>
                </a:cubicBezTo>
                <a:close/>
                <a:moveTo>
                  <a:pt x="902" y="593"/>
                </a:moveTo>
                <a:cubicBezTo>
                  <a:pt x="894" y="593"/>
                  <a:pt x="887" y="599"/>
                  <a:pt x="887" y="607"/>
                </a:cubicBezTo>
                <a:cubicBezTo>
                  <a:pt x="887" y="616"/>
                  <a:pt x="894" y="622"/>
                  <a:pt x="902" y="622"/>
                </a:cubicBezTo>
                <a:cubicBezTo>
                  <a:pt x="910" y="622"/>
                  <a:pt x="917" y="616"/>
                  <a:pt x="917" y="607"/>
                </a:cubicBezTo>
                <a:cubicBezTo>
                  <a:pt x="917" y="599"/>
                  <a:pt x="910" y="593"/>
                  <a:pt x="902" y="593"/>
                </a:cubicBezTo>
                <a:close/>
                <a:moveTo>
                  <a:pt x="902" y="625"/>
                </a:moveTo>
                <a:cubicBezTo>
                  <a:pt x="894" y="625"/>
                  <a:pt x="887" y="632"/>
                  <a:pt x="887" y="640"/>
                </a:cubicBezTo>
                <a:cubicBezTo>
                  <a:pt x="887" y="648"/>
                  <a:pt x="894" y="655"/>
                  <a:pt x="902" y="655"/>
                </a:cubicBezTo>
                <a:cubicBezTo>
                  <a:pt x="910" y="655"/>
                  <a:pt x="917" y="648"/>
                  <a:pt x="917" y="640"/>
                </a:cubicBezTo>
                <a:cubicBezTo>
                  <a:pt x="917" y="632"/>
                  <a:pt x="910" y="625"/>
                  <a:pt x="902" y="625"/>
                </a:cubicBezTo>
                <a:close/>
                <a:moveTo>
                  <a:pt x="902" y="658"/>
                </a:moveTo>
                <a:cubicBezTo>
                  <a:pt x="894" y="658"/>
                  <a:pt x="887" y="665"/>
                  <a:pt x="887" y="673"/>
                </a:cubicBezTo>
                <a:cubicBezTo>
                  <a:pt x="887" y="681"/>
                  <a:pt x="894" y="688"/>
                  <a:pt x="902" y="688"/>
                </a:cubicBezTo>
                <a:cubicBezTo>
                  <a:pt x="910" y="688"/>
                  <a:pt x="917" y="681"/>
                  <a:pt x="917" y="673"/>
                </a:cubicBezTo>
                <a:cubicBezTo>
                  <a:pt x="917" y="665"/>
                  <a:pt x="910" y="658"/>
                  <a:pt x="902" y="658"/>
                </a:cubicBezTo>
                <a:close/>
                <a:moveTo>
                  <a:pt x="902" y="691"/>
                </a:moveTo>
                <a:cubicBezTo>
                  <a:pt x="894" y="691"/>
                  <a:pt x="887" y="698"/>
                  <a:pt x="887" y="706"/>
                </a:cubicBezTo>
                <a:cubicBezTo>
                  <a:pt x="887" y="714"/>
                  <a:pt x="894" y="721"/>
                  <a:pt x="902" y="721"/>
                </a:cubicBezTo>
                <a:cubicBezTo>
                  <a:pt x="910" y="721"/>
                  <a:pt x="917" y="714"/>
                  <a:pt x="917" y="706"/>
                </a:cubicBezTo>
                <a:cubicBezTo>
                  <a:pt x="917" y="698"/>
                  <a:pt x="910" y="691"/>
                  <a:pt x="902" y="691"/>
                </a:cubicBezTo>
                <a:close/>
                <a:moveTo>
                  <a:pt x="902" y="724"/>
                </a:moveTo>
                <a:cubicBezTo>
                  <a:pt x="894" y="724"/>
                  <a:pt x="887" y="731"/>
                  <a:pt x="887" y="739"/>
                </a:cubicBezTo>
                <a:cubicBezTo>
                  <a:pt x="887" y="747"/>
                  <a:pt x="894" y="754"/>
                  <a:pt x="902" y="754"/>
                </a:cubicBezTo>
                <a:cubicBezTo>
                  <a:pt x="910" y="754"/>
                  <a:pt x="917" y="747"/>
                  <a:pt x="917" y="739"/>
                </a:cubicBezTo>
                <a:cubicBezTo>
                  <a:pt x="917" y="731"/>
                  <a:pt x="910" y="724"/>
                  <a:pt x="902" y="724"/>
                </a:cubicBezTo>
                <a:close/>
                <a:moveTo>
                  <a:pt x="902" y="757"/>
                </a:moveTo>
                <a:cubicBezTo>
                  <a:pt x="894" y="757"/>
                  <a:pt x="887" y="764"/>
                  <a:pt x="887" y="772"/>
                </a:cubicBezTo>
                <a:cubicBezTo>
                  <a:pt x="887" y="780"/>
                  <a:pt x="894" y="787"/>
                  <a:pt x="902" y="787"/>
                </a:cubicBezTo>
                <a:cubicBezTo>
                  <a:pt x="910" y="787"/>
                  <a:pt x="917" y="780"/>
                  <a:pt x="917" y="772"/>
                </a:cubicBezTo>
                <a:cubicBezTo>
                  <a:pt x="917" y="764"/>
                  <a:pt x="910" y="757"/>
                  <a:pt x="902" y="757"/>
                </a:cubicBezTo>
                <a:close/>
                <a:moveTo>
                  <a:pt x="902" y="790"/>
                </a:moveTo>
                <a:cubicBezTo>
                  <a:pt x="894" y="790"/>
                  <a:pt x="887" y="797"/>
                  <a:pt x="887" y="805"/>
                </a:cubicBezTo>
                <a:cubicBezTo>
                  <a:pt x="887" y="813"/>
                  <a:pt x="894" y="820"/>
                  <a:pt x="902" y="820"/>
                </a:cubicBezTo>
                <a:cubicBezTo>
                  <a:pt x="910" y="820"/>
                  <a:pt x="917" y="813"/>
                  <a:pt x="917" y="805"/>
                </a:cubicBezTo>
                <a:cubicBezTo>
                  <a:pt x="917" y="797"/>
                  <a:pt x="910" y="790"/>
                  <a:pt x="902" y="790"/>
                </a:cubicBezTo>
                <a:close/>
                <a:moveTo>
                  <a:pt x="902" y="823"/>
                </a:moveTo>
                <a:cubicBezTo>
                  <a:pt x="894" y="823"/>
                  <a:pt x="887" y="830"/>
                  <a:pt x="887" y="838"/>
                </a:cubicBezTo>
                <a:cubicBezTo>
                  <a:pt x="887" y="846"/>
                  <a:pt x="894" y="853"/>
                  <a:pt x="902" y="853"/>
                </a:cubicBezTo>
                <a:cubicBezTo>
                  <a:pt x="910" y="853"/>
                  <a:pt x="917" y="846"/>
                  <a:pt x="917" y="838"/>
                </a:cubicBezTo>
                <a:cubicBezTo>
                  <a:pt x="917" y="830"/>
                  <a:pt x="910" y="823"/>
                  <a:pt x="902" y="823"/>
                </a:cubicBezTo>
                <a:close/>
                <a:moveTo>
                  <a:pt x="902" y="856"/>
                </a:moveTo>
                <a:cubicBezTo>
                  <a:pt x="894" y="856"/>
                  <a:pt x="887" y="863"/>
                  <a:pt x="887" y="871"/>
                </a:cubicBezTo>
                <a:cubicBezTo>
                  <a:pt x="887" y="879"/>
                  <a:pt x="894" y="886"/>
                  <a:pt x="902" y="886"/>
                </a:cubicBezTo>
                <a:cubicBezTo>
                  <a:pt x="910" y="886"/>
                  <a:pt x="917" y="879"/>
                  <a:pt x="917" y="871"/>
                </a:cubicBezTo>
                <a:cubicBezTo>
                  <a:pt x="917" y="863"/>
                  <a:pt x="910" y="856"/>
                  <a:pt x="902" y="856"/>
                </a:cubicBezTo>
                <a:close/>
                <a:moveTo>
                  <a:pt x="902" y="889"/>
                </a:moveTo>
                <a:cubicBezTo>
                  <a:pt x="894" y="889"/>
                  <a:pt x="887" y="895"/>
                  <a:pt x="887" y="904"/>
                </a:cubicBezTo>
                <a:cubicBezTo>
                  <a:pt x="887" y="912"/>
                  <a:pt x="894" y="918"/>
                  <a:pt x="902" y="918"/>
                </a:cubicBezTo>
                <a:cubicBezTo>
                  <a:pt x="910" y="918"/>
                  <a:pt x="917" y="912"/>
                  <a:pt x="917" y="904"/>
                </a:cubicBezTo>
                <a:cubicBezTo>
                  <a:pt x="917" y="895"/>
                  <a:pt x="910" y="889"/>
                  <a:pt x="902" y="889"/>
                </a:cubicBezTo>
                <a:close/>
                <a:moveTo>
                  <a:pt x="902" y="922"/>
                </a:moveTo>
                <a:cubicBezTo>
                  <a:pt x="894" y="922"/>
                  <a:pt x="887" y="928"/>
                  <a:pt x="887" y="937"/>
                </a:cubicBezTo>
                <a:cubicBezTo>
                  <a:pt x="887" y="945"/>
                  <a:pt x="894" y="951"/>
                  <a:pt x="902" y="951"/>
                </a:cubicBezTo>
                <a:cubicBezTo>
                  <a:pt x="910" y="951"/>
                  <a:pt x="917" y="945"/>
                  <a:pt x="917" y="937"/>
                </a:cubicBezTo>
                <a:cubicBezTo>
                  <a:pt x="917" y="928"/>
                  <a:pt x="910" y="922"/>
                  <a:pt x="902" y="922"/>
                </a:cubicBezTo>
                <a:close/>
                <a:moveTo>
                  <a:pt x="902" y="955"/>
                </a:moveTo>
                <a:cubicBezTo>
                  <a:pt x="894" y="955"/>
                  <a:pt x="887" y="961"/>
                  <a:pt x="887" y="970"/>
                </a:cubicBezTo>
                <a:cubicBezTo>
                  <a:pt x="887" y="978"/>
                  <a:pt x="894" y="984"/>
                  <a:pt x="902" y="984"/>
                </a:cubicBezTo>
                <a:cubicBezTo>
                  <a:pt x="910" y="984"/>
                  <a:pt x="917" y="978"/>
                  <a:pt x="917" y="970"/>
                </a:cubicBezTo>
                <a:cubicBezTo>
                  <a:pt x="917" y="961"/>
                  <a:pt x="910" y="955"/>
                  <a:pt x="902" y="955"/>
                </a:cubicBezTo>
                <a:close/>
                <a:moveTo>
                  <a:pt x="902" y="988"/>
                </a:moveTo>
                <a:cubicBezTo>
                  <a:pt x="894" y="988"/>
                  <a:pt x="887" y="994"/>
                  <a:pt x="887" y="1002"/>
                </a:cubicBezTo>
                <a:cubicBezTo>
                  <a:pt x="887" y="1011"/>
                  <a:pt x="894" y="1017"/>
                  <a:pt x="902" y="1017"/>
                </a:cubicBezTo>
                <a:cubicBezTo>
                  <a:pt x="910" y="1017"/>
                  <a:pt x="917" y="1011"/>
                  <a:pt x="917" y="1002"/>
                </a:cubicBezTo>
                <a:cubicBezTo>
                  <a:pt x="917" y="994"/>
                  <a:pt x="910" y="988"/>
                  <a:pt x="902" y="988"/>
                </a:cubicBezTo>
                <a:close/>
                <a:moveTo>
                  <a:pt x="902" y="1021"/>
                </a:moveTo>
                <a:cubicBezTo>
                  <a:pt x="894" y="1021"/>
                  <a:pt x="887" y="1027"/>
                  <a:pt x="887" y="1035"/>
                </a:cubicBezTo>
                <a:cubicBezTo>
                  <a:pt x="887" y="1044"/>
                  <a:pt x="894" y="1050"/>
                  <a:pt x="902" y="1050"/>
                </a:cubicBezTo>
                <a:cubicBezTo>
                  <a:pt x="910" y="1050"/>
                  <a:pt x="917" y="1044"/>
                  <a:pt x="917" y="1035"/>
                </a:cubicBezTo>
                <a:cubicBezTo>
                  <a:pt x="917" y="1027"/>
                  <a:pt x="910" y="1021"/>
                  <a:pt x="902" y="1021"/>
                </a:cubicBezTo>
                <a:close/>
                <a:moveTo>
                  <a:pt x="902" y="1053"/>
                </a:moveTo>
                <a:cubicBezTo>
                  <a:pt x="894" y="1053"/>
                  <a:pt x="887" y="1060"/>
                  <a:pt x="887" y="1068"/>
                </a:cubicBezTo>
                <a:cubicBezTo>
                  <a:pt x="887" y="1076"/>
                  <a:pt x="894" y="1083"/>
                  <a:pt x="902" y="1083"/>
                </a:cubicBezTo>
                <a:cubicBezTo>
                  <a:pt x="910" y="1083"/>
                  <a:pt x="917" y="1076"/>
                  <a:pt x="917" y="1068"/>
                </a:cubicBezTo>
                <a:cubicBezTo>
                  <a:pt x="917" y="1060"/>
                  <a:pt x="910" y="1053"/>
                  <a:pt x="902" y="1053"/>
                </a:cubicBezTo>
                <a:close/>
                <a:moveTo>
                  <a:pt x="902" y="1086"/>
                </a:moveTo>
                <a:cubicBezTo>
                  <a:pt x="894" y="1086"/>
                  <a:pt x="887" y="1093"/>
                  <a:pt x="887" y="1101"/>
                </a:cubicBezTo>
                <a:cubicBezTo>
                  <a:pt x="887" y="1109"/>
                  <a:pt x="894" y="1116"/>
                  <a:pt x="902" y="1116"/>
                </a:cubicBezTo>
                <a:cubicBezTo>
                  <a:pt x="910" y="1116"/>
                  <a:pt x="917" y="1109"/>
                  <a:pt x="917" y="1101"/>
                </a:cubicBezTo>
                <a:cubicBezTo>
                  <a:pt x="917" y="1093"/>
                  <a:pt x="910" y="1086"/>
                  <a:pt x="902" y="1086"/>
                </a:cubicBezTo>
                <a:close/>
                <a:moveTo>
                  <a:pt x="902" y="1119"/>
                </a:moveTo>
                <a:cubicBezTo>
                  <a:pt x="894" y="1119"/>
                  <a:pt x="887" y="1126"/>
                  <a:pt x="887" y="1134"/>
                </a:cubicBezTo>
                <a:cubicBezTo>
                  <a:pt x="887" y="1142"/>
                  <a:pt x="894" y="1149"/>
                  <a:pt x="902" y="1149"/>
                </a:cubicBezTo>
                <a:cubicBezTo>
                  <a:pt x="910" y="1149"/>
                  <a:pt x="917" y="1142"/>
                  <a:pt x="917" y="1134"/>
                </a:cubicBezTo>
                <a:cubicBezTo>
                  <a:pt x="917" y="1126"/>
                  <a:pt x="910" y="1119"/>
                  <a:pt x="902" y="1119"/>
                </a:cubicBezTo>
                <a:close/>
                <a:moveTo>
                  <a:pt x="902" y="1152"/>
                </a:moveTo>
                <a:cubicBezTo>
                  <a:pt x="894" y="1152"/>
                  <a:pt x="887" y="1159"/>
                  <a:pt x="887" y="1167"/>
                </a:cubicBezTo>
                <a:cubicBezTo>
                  <a:pt x="887" y="1175"/>
                  <a:pt x="894" y="1182"/>
                  <a:pt x="902" y="1182"/>
                </a:cubicBezTo>
                <a:cubicBezTo>
                  <a:pt x="910" y="1182"/>
                  <a:pt x="917" y="1175"/>
                  <a:pt x="917" y="1167"/>
                </a:cubicBezTo>
                <a:cubicBezTo>
                  <a:pt x="917" y="1159"/>
                  <a:pt x="910" y="1152"/>
                  <a:pt x="902" y="1152"/>
                </a:cubicBezTo>
                <a:close/>
                <a:moveTo>
                  <a:pt x="902" y="1185"/>
                </a:moveTo>
                <a:cubicBezTo>
                  <a:pt x="894" y="1185"/>
                  <a:pt x="887" y="1192"/>
                  <a:pt x="887" y="1200"/>
                </a:cubicBezTo>
                <a:cubicBezTo>
                  <a:pt x="887" y="1208"/>
                  <a:pt x="894" y="1215"/>
                  <a:pt x="902" y="1215"/>
                </a:cubicBezTo>
                <a:cubicBezTo>
                  <a:pt x="910" y="1215"/>
                  <a:pt x="917" y="1208"/>
                  <a:pt x="917" y="1200"/>
                </a:cubicBezTo>
                <a:cubicBezTo>
                  <a:pt x="917" y="1192"/>
                  <a:pt x="910" y="1185"/>
                  <a:pt x="902" y="1185"/>
                </a:cubicBezTo>
                <a:close/>
                <a:moveTo>
                  <a:pt x="902" y="1218"/>
                </a:moveTo>
                <a:cubicBezTo>
                  <a:pt x="894" y="1218"/>
                  <a:pt x="887" y="1225"/>
                  <a:pt x="887" y="1233"/>
                </a:cubicBezTo>
                <a:cubicBezTo>
                  <a:pt x="887" y="1241"/>
                  <a:pt x="894" y="1248"/>
                  <a:pt x="902" y="1248"/>
                </a:cubicBezTo>
                <a:cubicBezTo>
                  <a:pt x="910" y="1248"/>
                  <a:pt x="917" y="1241"/>
                  <a:pt x="917" y="1233"/>
                </a:cubicBezTo>
                <a:cubicBezTo>
                  <a:pt x="917" y="1225"/>
                  <a:pt x="910" y="1218"/>
                  <a:pt x="902" y="1218"/>
                </a:cubicBezTo>
                <a:close/>
                <a:moveTo>
                  <a:pt x="902" y="1251"/>
                </a:moveTo>
                <a:cubicBezTo>
                  <a:pt x="894" y="1251"/>
                  <a:pt x="887" y="1258"/>
                  <a:pt x="887" y="1266"/>
                </a:cubicBezTo>
                <a:cubicBezTo>
                  <a:pt x="887" y="1274"/>
                  <a:pt x="894" y="1281"/>
                  <a:pt x="902" y="1281"/>
                </a:cubicBezTo>
                <a:cubicBezTo>
                  <a:pt x="910" y="1281"/>
                  <a:pt x="917" y="1274"/>
                  <a:pt x="917" y="1266"/>
                </a:cubicBezTo>
                <a:cubicBezTo>
                  <a:pt x="917" y="1258"/>
                  <a:pt x="910" y="1251"/>
                  <a:pt x="902" y="1251"/>
                </a:cubicBezTo>
                <a:close/>
                <a:moveTo>
                  <a:pt x="902" y="1284"/>
                </a:moveTo>
                <a:cubicBezTo>
                  <a:pt x="894" y="1284"/>
                  <a:pt x="887" y="1291"/>
                  <a:pt x="887" y="1299"/>
                </a:cubicBezTo>
                <a:cubicBezTo>
                  <a:pt x="887" y="1307"/>
                  <a:pt x="894" y="1314"/>
                  <a:pt x="902" y="1314"/>
                </a:cubicBezTo>
                <a:cubicBezTo>
                  <a:pt x="910" y="1314"/>
                  <a:pt x="917" y="1307"/>
                  <a:pt x="917" y="1299"/>
                </a:cubicBezTo>
                <a:cubicBezTo>
                  <a:pt x="917" y="1291"/>
                  <a:pt x="910" y="1284"/>
                  <a:pt x="902" y="1284"/>
                </a:cubicBezTo>
                <a:close/>
                <a:moveTo>
                  <a:pt x="902" y="1317"/>
                </a:moveTo>
                <a:cubicBezTo>
                  <a:pt x="894" y="1317"/>
                  <a:pt x="887" y="1323"/>
                  <a:pt x="887" y="1332"/>
                </a:cubicBezTo>
                <a:cubicBezTo>
                  <a:pt x="887" y="1340"/>
                  <a:pt x="894" y="1346"/>
                  <a:pt x="902" y="1346"/>
                </a:cubicBezTo>
                <a:cubicBezTo>
                  <a:pt x="910" y="1346"/>
                  <a:pt x="917" y="1340"/>
                  <a:pt x="917" y="1332"/>
                </a:cubicBezTo>
                <a:cubicBezTo>
                  <a:pt x="917" y="1323"/>
                  <a:pt x="910" y="1317"/>
                  <a:pt x="902" y="1317"/>
                </a:cubicBezTo>
                <a:close/>
                <a:moveTo>
                  <a:pt x="902" y="1350"/>
                </a:moveTo>
                <a:cubicBezTo>
                  <a:pt x="894" y="1350"/>
                  <a:pt x="887" y="1356"/>
                  <a:pt x="887" y="1365"/>
                </a:cubicBezTo>
                <a:cubicBezTo>
                  <a:pt x="887" y="1373"/>
                  <a:pt x="894" y="1379"/>
                  <a:pt x="902" y="1379"/>
                </a:cubicBezTo>
                <a:cubicBezTo>
                  <a:pt x="910" y="1379"/>
                  <a:pt x="917" y="1373"/>
                  <a:pt x="917" y="1365"/>
                </a:cubicBezTo>
                <a:cubicBezTo>
                  <a:pt x="917" y="1356"/>
                  <a:pt x="910" y="1350"/>
                  <a:pt x="902" y="1350"/>
                </a:cubicBezTo>
                <a:close/>
                <a:moveTo>
                  <a:pt x="902" y="1383"/>
                </a:moveTo>
                <a:cubicBezTo>
                  <a:pt x="894" y="1383"/>
                  <a:pt x="887" y="1389"/>
                  <a:pt x="887" y="1397"/>
                </a:cubicBezTo>
                <a:cubicBezTo>
                  <a:pt x="887" y="1406"/>
                  <a:pt x="894" y="1412"/>
                  <a:pt x="902" y="1412"/>
                </a:cubicBezTo>
                <a:cubicBezTo>
                  <a:pt x="910" y="1412"/>
                  <a:pt x="917" y="1406"/>
                  <a:pt x="917" y="1397"/>
                </a:cubicBezTo>
                <a:cubicBezTo>
                  <a:pt x="917" y="1389"/>
                  <a:pt x="910" y="1383"/>
                  <a:pt x="902" y="1383"/>
                </a:cubicBezTo>
                <a:close/>
                <a:moveTo>
                  <a:pt x="902" y="1416"/>
                </a:moveTo>
                <a:cubicBezTo>
                  <a:pt x="894" y="1416"/>
                  <a:pt x="887" y="1422"/>
                  <a:pt x="887" y="1430"/>
                </a:cubicBezTo>
                <a:cubicBezTo>
                  <a:pt x="887" y="1439"/>
                  <a:pt x="894" y="1445"/>
                  <a:pt x="902" y="1445"/>
                </a:cubicBezTo>
                <a:cubicBezTo>
                  <a:pt x="910" y="1445"/>
                  <a:pt x="917" y="1439"/>
                  <a:pt x="917" y="1430"/>
                </a:cubicBezTo>
                <a:cubicBezTo>
                  <a:pt x="917" y="1422"/>
                  <a:pt x="910" y="1416"/>
                  <a:pt x="902" y="1416"/>
                </a:cubicBezTo>
                <a:close/>
                <a:moveTo>
                  <a:pt x="935" y="0"/>
                </a:moveTo>
                <a:cubicBezTo>
                  <a:pt x="927" y="0"/>
                  <a:pt x="920" y="7"/>
                  <a:pt x="920" y="15"/>
                </a:cubicBezTo>
                <a:cubicBezTo>
                  <a:pt x="920" y="23"/>
                  <a:pt x="927" y="30"/>
                  <a:pt x="935" y="30"/>
                </a:cubicBezTo>
                <a:cubicBezTo>
                  <a:pt x="943" y="30"/>
                  <a:pt x="950" y="23"/>
                  <a:pt x="950" y="15"/>
                </a:cubicBezTo>
                <a:cubicBezTo>
                  <a:pt x="950" y="7"/>
                  <a:pt x="943" y="0"/>
                  <a:pt x="935" y="0"/>
                </a:cubicBezTo>
                <a:close/>
                <a:moveTo>
                  <a:pt x="935" y="33"/>
                </a:moveTo>
                <a:cubicBezTo>
                  <a:pt x="927" y="33"/>
                  <a:pt x="920" y="40"/>
                  <a:pt x="920" y="48"/>
                </a:cubicBezTo>
                <a:cubicBezTo>
                  <a:pt x="920" y="56"/>
                  <a:pt x="927" y="63"/>
                  <a:pt x="935" y="63"/>
                </a:cubicBezTo>
                <a:cubicBezTo>
                  <a:pt x="943" y="63"/>
                  <a:pt x="950" y="56"/>
                  <a:pt x="950" y="48"/>
                </a:cubicBezTo>
                <a:cubicBezTo>
                  <a:pt x="950" y="40"/>
                  <a:pt x="943" y="33"/>
                  <a:pt x="935" y="33"/>
                </a:cubicBezTo>
                <a:close/>
                <a:moveTo>
                  <a:pt x="935" y="66"/>
                </a:moveTo>
                <a:cubicBezTo>
                  <a:pt x="927" y="66"/>
                  <a:pt x="920" y="72"/>
                  <a:pt x="920" y="81"/>
                </a:cubicBezTo>
                <a:cubicBezTo>
                  <a:pt x="920" y="89"/>
                  <a:pt x="927" y="95"/>
                  <a:pt x="935" y="95"/>
                </a:cubicBezTo>
                <a:cubicBezTo>
                  <a:pt x="943" y="95"/>
                  <a:pt x="950" y="89"/>
                  <a:pt x="950" y="81"/>
                </a:cubicBezTo>
                <a:cubicBezTo>
                  <a:pt x="950" y="72"/>
                  <a:pt x="943" y="66"/>
                  <a:pt x="935" y="66"/>
                </a:cubicBezTo>
                <a:close/>
                <a:moveTo>
                  <a:pt x="935" y="99"/>
                </a:moveTo>
                <a:cubicBezTo>
                  <a:pt x="927" y="99"/>
                  <a:pt x="920" y="105"/>
                  <a:pt x="920" y="114"/>
                </a:cubicBezTo>
                <a:cubicBezTo>
                  <a:pt x="920" y="122"/>
                  <a:pt x="927" y="128"/>
                  <a:pt x="935" y="128"/>
                </a:cubicBezTo>
                <a:cubicBezTo>
                  <a:pt x="943" y="128"/>
                  <a:pt x="950" y="122"/>
                  <a:pt x="950" y="114"/>
                </a:cubicBezTo>
                <a:cubicBezTo>
                  <a:pt x="950" y="105"/>
                  <a:pt x="943" y="99"/>
                  <a:pt x="935" y="99"/>
                </a:cubicBezTo>
                <a:close/>
                <a:moveTo>
                  <a:pt x="935" y="132"/>
                </a:moveTo>
                <a:cubicBezTo>
                  <a:pt x="927" y="132"/>
                  <a:pt x="920" y="138"/>
                  <a:pt x="920" y="147"/>
                </a:cubicBezTo>
                <a:cubicBezTo>
                  <a:pt x="920" y="155"/>
                  <a:pt x="927" y="161"/>
                  <a:pt x="935" y="161"/>
                </a:cubicBezTo>
                <a:cubicBezTo>
                  <a:pt x="943" y="161"/>
                  <a:pt x="950" y="155"/>
                  <a:pt x="950" y="147"/>
                </a:cubicBezTo>
                <a:cubicBezTo>
                  <a:pt x="950" y="138"/>
                  <a:pt x="943" y="132"/>
                  <a:pt x="935" y="132"/>
                </a:cubicBezTo>
                <a:close/>
                <a:moveTo>
                  <a:pt x="935" y="165"/>
                </a:moveTo>
                <a:cubicBezTo>
                  <a:pt x="927" y="165"/>
                  <a:pt x="920" y="171"/>
                  <a:pt x="920" y="179"/>
                </a:cubicBezTo>
                <a:cubicBezTo>
                  <a:pt x="920" y="188"/>
                  <a:pt x="927" y="194"/>
                  <a:pt x="935" y="194"/>
                </a:cubicBezTo>
                <a:cubicBezTo>
                  <a:pt x="943" y="194"/>
                  <a:pt x="950" y="188"/>
                  <a:pt x="950" y="179"/>
                </a:cubicBezTo>
                <a:cubicBezTo>
                  <a:pt x="950" y="171"/>
                  <a:pt x="943" y="165"/>
                  <a:pt x="935" y="165"/>
                </a:cubicBezTo>
                <a:close/>
                <a:moveTo>
                  <a:pt x="935" y="198"/>
                </a:moveTo>
                <a:cubicBezTo>
                  <a:pt x="927" y="198"/>
                  <a:pt x="920" y="204"/>
                  <a:pt x="920" y="212"/>
                </a:cubicBezTo>
                <a:cubicBezTo>
                  <a:pt x="920" y="221"/>
                  <a:pt x="927" y="227"/>
                  <a:pt x="935" y="227"/>
                </a:cubicBezTo>
                <a:cubicBezTo>
                  <a:pt x="943" y="227"/>
                  <a:pt x="950" y="221"/>
                  <a:pt x="950" y="212"/>
                </a:cubicBezTo>
                <a:cubicBezTo>
                  <a:pt x="950" y="204"/>
                  <a:pt x="943" y="198"/>
                  <a:pt x="935" y="198"/>
                </a:cubicBezTo>
                <a:close/>
                <a:moveTo>
                  <a:pt x="935" y="230"/>
                </a:moveTo>
                <a:cubicBezTo>
                  <a:pt x="927" y="230"/>
                  <a:pt x="920" y="237"/>
                  <a:pt x="920" y="245"/>
                </a:cubicBezTo>
                <a:cubicBezTo>
                  <a:pt x="920" y="253"/>
                  <a:pt x="927" y="260"/>
                  <a:pt x="935" y="260"/>
                </a:cubicBezTo>
                <a:cubicBezTo>
                  <a:pt x="943" y="260"/>
                  <a:pt x="950" y="253"/>
                  <a:pt x="950" y="245"/>
                </a:cubicBezTo>
                <a:cubicBezTo>
                  <a:pt x="950" y="237"/>
                  <a:pt x="943" y="230"/>
                  <a:pt x="935" y="230"/>
                </a:cubicBezTo>
                <a:close/>
                <a:moveTo>
                  <a:pt x="935" y="263"/>
                </a:moveTo>
                <a:cubicBezTo>
                  <a:pt x="927" y="263"/>
                  <a:pt x="920" y="270"/>
                  <a:pt x="920" y="278"/>
                </a:cubicBezTo>
                <a:cubicBezTo>
                  <a:pt x="920" y="286"/>
                  <a:pt x="927" y="293"/>
                  <a:pt x="935" y="293"/>
                </a:cubicBezTo>
                <a:cubicBezTo>
                  <a:pt x="943" y="293"/>
                  <a:pt x="950" y="286"/>
                  <a:pt x="950" y="278"/>
                </a:cubicBezTo>
                <a:cubicBezTo>
                  <a:pt x="950" y="270"/>
                  <a:pt x="943" y="263"/>
                  <a:pt x="935" y="263"/>
                </a:cubicBezTo>
                <a:close/>
                <a:moveTo>
                  <a:pt x="935" y="296"/>
                </a:moveTo>
                <a:cubicBezTo>
                  <a:pt x="927" y="296"/>
                  <a:pt x="920" y="303"/>
                  <a:pt x="920" y="311"/>
                </a:cubicBezTo>
                <a:cubicBezTo>
                  <a:pt x="920" y="319"/>
                  <a:pt x="927" y="326"/>
                  <a:pt x="935" y="326"/>
                </a:cubicBezTo>
                <a:cubicBezTo>
                  <a:pt x="943" y="326"/>
                  <a:pt x="950" y="319"/>
                  <a:pt x="950" y="311"/>
                </a:cubicBezTo>
                <a:cubicBezTo>
                  <a:pt x="950" y="303"/>
                  <a:pt x="943" y="296"/>
                  <a:pt x="935" y="296"/>
                </a:cubicBezTo>
                <a:close/>
                <a:moveTo>
                  <a:pt x="935" y="329"/>
                </a:moveTo>
                <a:cubicBezTo>
                  <a:pt x="927" y="329"/>
                  <a:pt x="920" y="336"/>
                  <a:pt x="920" y="344"/>
                </a:cubicBezTo>
                <a:cubicBezTo>
                  <a:pt x="920" y="352"/>
                  <a:pt x="927" y="359"/>
                  <a:pt x="935" y="359"/>
                </a:cubicBezTo>
                <a:cubicBezTo>
                  <a:pt x="943" y="359"/>
                  <a:pt x="950" y="352"/>
                  <a:pt x="950" y="344"/>
                </a:cubicBezTo>
                <a:cubicBezTo>
                  <a:pt x="950" y="336"/>
                  <a:pt x="943" y="329"/>
                  <a:pt x="935" y="329"/>
                </a:cubicBezTo>
                <a:close/>
                <a:moveTo>
                  <a:pt x="935" y="362"/>
                </a:moveTo>
                <a:cubicBezTo>
                  <a:pt x="927" y="362"/>
                  <a:pt x="920" y="369"/>
                  <a:pt x="920" y="377"/>
                </a:cubicBezTo>
                <a:cubicBezTo>
                  <a:pt x="920" y="385"/>
                  <a:pt x="927" y="392"/>
                  <a:pt x="935" y="392"/>
                </a:cubicBezTo>
                <a:cubicBezTo>
                  <a:pt x="943" y="392"/>
                  <a:pt x="950" y="385"/>
                  <a:pt x="950" y="377"/>
                </a:cubicBezTo>
                <a:cubicBezTo>
                  <a:pt x="950" y="369"/>
                  <a:pt x="943" y="362"/>
                  <a:pt x="935" y="362"/>
                </a:cubicBezTo>
                <a:close/>
                <a:moveTo>
                  <a:pt x="935" y="395"/>
                </a:moveTo>
                <a:cubicBezTo>
                  <a:pt x="927" y="395"/>
                  <a:pt x="920" y="402"/>
                  <a:pt x="920" y="410"/>
                </a:cubicBezTo>
                <a:cubicBezTo>
                  <a:pt x="920" y="418"/>
                  <a:pt x="927" y="425"/>
                  <a:pt x="935" y="425"/>
                </a:cubicBezTo>
                <a:cubicBezTo>
                  <a:pt x="943" y="425"/>
                  <a:pt x="950" y="418"/>
                  <a:pt x="950" y="410"/>
                </a:cubicBezTo>
                <a:cubicBezTo>
                  <a:pt x="950" y="402"/>
                  <a:pt x="943" y="395"/>
                  <a:pt x="935" y="395"/>
                </a:cubicBezTo>
                <a:close/>
                <a:moveTo>
                  <a:pt x="935" y="428"/>
                </a:moveTo>
                <a:cubicBezTo>
                  <a:pt x="927" y="428"/>
                  <a:pt x="920" y="435"/>
                  <a:pt x="920" y="443"/>
                </a:cubicBezTo>
                <a:cubicBezTo>
                  <a:pt x="920" y="451"/>
                  <a:pt x="927" y="458"/>
                  <a:pt x="935" y="458"/>
                </a:cubicBezTo>
                <a:cubicBezTo>
                  <a:pt x="943" y="458"/>
                  <a:pt x="950" y="451"/>
                  <a:pt x="950" y="443"/>
                </a:cubicBezTo>
                <a:cubicBezTo>
                  <a:pt x="950" y="435"/>
                  <a:pt x="943" y="428"/>
                  <a:pt x="935" y="428"/>
                </a:cubicBezTo>
                <a:close/>
                <a:moveTo>
                  <a:pt x="935" y="461"/>
                </a:moveTo>
                <a:cubicBezTo>
                  <a:pt x="927" y="461"/>
                  <a:pt x="920" y="468"/>
                  <a:pt x="920" y="476"/>
                </a:cubicBezTo>
                <a:cubicBezTo>
                  <a:pt x="920" y="484"/>
                  <a:pt x="927" y="491"/>
                  <a:pt x="935" y="491"/>
                </a:cubicBezTo>
                <a:cubicBezTo>
                  <a:pt x="943" y="491"/>
                  <a:pt x="950" y="484"/>
                  <a:pt x="950" y="476"/>
                </a:cubicBezTo>
                <a:cubicBezTo>
                  <a:pt x="950" y="468"/>
                  <a:pt x="943" y="461"/>
                  <a:pt x="935" y="461"/>
                </a:cubicBezTo>
                <a:close/>
                <a:moveTo>
                  <a:pt x="935" y="494"/>
                </a:moveTo>
                <a:cubicBezTo>
                  <a:pt x="927" y="494"/>
                  <a:pt x="920" y="500"/>
                  <a:pt x="920" y="509"/>
                </a:cubicBezTo>
                <a:cubicBezTo>
                  <a:pt x="920" y="517"/>
                  <a:pt x="927" y="523"/>
                  <a:pt x="935" y="523"/>
                </a:cubicBezTo>
                <a:cubicBezTo>
                  <a:pt x="943" y="523"/>
                  <a:pt x="950" y="517"/>
                  <a:pt x="950" y="509"/>
                </a:cubicBezTo>
                <a:cubicBezTo>
                  <a:pt x="950" y="500"/>
                  <a:pt x="943" y="494"/>
                  <a:pt x="935" y="494"/>
                </a:cubicBezTo>
                <a:close/>
                <a:moveTo>
                  <a:pt x="935" y="527"/>
                </a:moveTo>
                <a:cubicBezTo>
                  <a:pt x="927" y="527"/>
                  <a:pt x="920" y="533"/>
                  <a:pt x="920" y="542"/>
                </a:cubicBezTo>
                <a:cubicBezTo>
                  <a:pt x="920" y="550"/>
                  <a:pt x="927" y="556"/>
                  <a:pt x="935" y="556"/>
                </a:cubicBezTo>
                <a:cubicBezTo>
                  <a:pt x="943" y="556"/>
                  <a:pt x="950" y="550"/>
                  <a:pt x="950" y="542"/>
                </a:cubicBezTo>
                <a:cubicBezTo>
                  <a:pt x="950" y="533"/>
                  <a:pt x="943" y="527"/>
                  <a:pt x="935" y="527"/>
                </a:cubicBezTo>
                <a:close/>
                <a:moveTo>
                  <a:pt x="935" y="560"/>
                </a:moveTo>
                <a:cubicBezTo>
                  <a:pt x="927" y="560"/>
                  <a:pt x="920" y="566"/>
                  <a:pt x="920" y="574"/>
                </a:cubicBezTo>
                <a:cubicBezTo>
                  <a:pt x="920" y="583"/>
                  <a:pt x="927" y="589"/>
                  <a:pt x="935" y="589"/>
                </a:cubicBezTo>
                <a:cubicBezTo>
                  <a:pt x="943" y="589"/>
                  <a:pt x="950" y="583"/>
                  <a:pt x="950" y="574"/>
                </a:cubicBezTo>
                <a:cubicBezTo>
                  <a:pt x="950" y="566"/>
                  <a:pt x="943" y="560"/>
                  <a:pt x="935" y="560"/>
                </a:cubicBezTo>
                <a:close/>
                <a:moveTo>
                  <a:pt x="935" y="593"/>
                </a:moveTo>
                <a:cubicBezTo>
                  <a:pt x="927" y="593"/>
                  <a:pt x="920" y="599"/>
                  <a:pt x="920" y="607"/>
                </a:cubicBezTo>
                <a:cubicBezTo>
                  <a:pt x="920" y="616"/>
                  <a:pt x="927" y="622"/>
                  <a:pt x="935" y="622"/>
                </a:cubicBezTo>
                <a:cubicBezTo>
                  <a:pt x="943" y="622"/>
                  <a:pt x="950" y="616"/>
                  <a:pt x="950" y="607"/>
                </a:cubicBezTo>
                <a:cubicBezTo>
                  <a:pt x="950" y="599"/>
                  <a:pt x="943" y="593"/>
                  <a:pt x="935" y="593"/>
                </a:cubicBezTo>
                <a:close/>
                <a:moveTo>
                  <a:pt x="935" y="625"/>
                </a:moveTo>
                <a:cubicBezTo>
                  <a:pt x="927" y="625"/>
                  <a:pt x="920" y="632"/>
                  <a:pt x="920" y="640"/>
                </a:cubicBezTo>
                <a:cubicBezTo>
                  <a:pt x="920" y="648"/>
                  <a:pt x="927" y="655"/>
                  <a:pt x="935" y="655"/>
                </a:cubicBezTo>
                <a:cubicBezTo>
                  <a:pt x="943" y="655"/>
                  <a:pt x="950" y="648"/>
                  <a:pt x="950" y="640"/>
                </a:cubicBezTo>
                <a:cubicBezTo>
                  <a:pt x="950" y="632"/>
                  <a:pt x="943" y="625"/>
                  <a:pt x="935" y="625"/>
                </a:cubicBezTo>
                <a:close/>
                <a:moveTo>
                  <a:pt x="935" y="658"/>
                </a:moveTo>
                <a:cubicBezTo>
                  <a:pt x="927" y="658"/>
                  <a:pt x="920" y="665"/>
                  <a:pt x="920" y="673"/>
                </a:cubicBezTo>
                <a:cubicBezTo>
                  <a:pt x="920" y="681"/>
                  <a:pt x="927" y="688"/>
                  <a:pt x="935" y="688"/>
                </a:cubicBezTo>
                <a:cubicBezTo>
                  <a:pt x="943" y="688"/>
                  <a:pt x="950" y="681"/>
                  <a:pt x="950" y="673"/>
                </a:cubicBezTo>
                <a:cubicBezTo>
                  <a:pt x="950" y="665"/>
                  <a:pt x="943" y="658"/>
                  <a:pt x="935" y="658"/>
                </a:cubicBezTo>
                <a:close/>
                <a:moveTo>
                  <a:pt x="935" y="691"/>
                </a:moveTo>
                <a:cubicBezTo>
                  <a:pt x="927" y="691"/>
                  <a:pt x="920" y="698"/>
                  <a:pt x="920" y="706"/>
                </a:cubicBezTo>
                <a:cubicBezTo>
                  <a:pt x="920" y="714"/>
                  <a:pt x="927" y="721"/>
                  <a:pt x="935" y="721"/>
                </a:cubicBezTo>
                <a:cubicBezTo>
                  <a:pt x="943" y="721"/>
                  <a:pt x="950" y="714"/>
                  <a:pt x="950" y="706"/>
                </a:cubicBezTo>
                <a:cubicBezTo>
                  <a:pt x="950" y="698"/>
                  <a:pt x="943" y="691"/>
                  <a:pt x="935" y="691"/>
                </a:cubicBezTo>
                <a:close/>
                <a:moveTo>
                  <a:pt x="935" y="724"/>
                </a:moveTo>
                <a:cubicBezTo>
                  <a:pt x="927" y="724"/>
                  <a:pt x="920" y="731"/>
                  <a:pt x="920" y="739"/>
                </a:cubicBezTo>
                <a:cubicBezTo>
                  <a:pt x="920" y="747"/>
                  <a:pt x="927" y="754"/>
                  <a:pt x="935" y="754"/>
                </a:cubicBezTo>
                <a:cubicBezTo>
                  <a:pt x="943" y="754"/>
                  <a:pt x="950" y="747"/>
                  <a:pt x="950" y="739"/>
                </a:cubicBezTo>
                <a:cubicBezTo>
                  <a:pt x="950" y="731"/>
                  <a:pt x="943" y="724"/>
                  <a:pt x="935" y="724"/>
                </a:cubicBezTo>
                <a:close/>
                <a:moveTo>
                  <a:pt x="935" y="757"/>
                </a:moveTo>
                <a:cubicBezTo>
                  <a:pt x="927" y="757"/>
                  <a:pt x="920" y="764"/>
                  <a:pt x="920" y="772"/>
                </a:cubicBezTo>
                <a:cubicBezTo>
                  <a:pt x="920" y="780"/>
                  <a:pt x="927" y="787"/>
                  <a:pt x="935" y="787"/>
                </a:cubicBezTo>
                <a:cubicBezTo>
                  <a:pt x="943" y="787"/>
                  <a:pt x="950" y="780"/>
                  <a:pt x="950" y="772"/>
                </a:cubicBezTo>
                <a:cubicBezTo>
                  <a:pt x="950" y="764"/>
                  <a:pt x="943" y="757"/>
                  <a:pt x="935" y="757"/>
                </a:cubicBezTo>
                <a:close/>
                <a:moveTo>
                  <a:pt x="935" y="790"/>
                </a:moveTo>
                <a:cubicBezTo>
                  <a:pt x="927" y="790"/>
                  <a:pt x="920" y="797"/>
                  <a:pt x="920" y="805"/>
                </a:cubicBezTo>
                <a:cubicBezTo>
                  <a:pt x="920" y="813"/>
                  <a:pt x="927" y="820"/>
                  <a:pt x="935" y="820"/>
                </a:cubicBezTo>
                <a:cubicBezTo>
                  <a:pt x="943" y="820"/>
                  <a:pt x="950" y="813"/>
                  <a:pt x="950" y="805"/>
                </a:cubicBezTo>
                <a:cubicBezTo>
                  <a:pt x="950" y="797"/>
                  <a:pt x="943" y="790"/>
                  <a:pt x="935" y="790"/>
                </a:cubicBezTo>
                <a:close/>
                <a:moveTo>
                  <a:pt x="935" y="823"/>
                </a:moveTo>
                <a:cubicBezTo>
                  <a:pt x="927" y="823"/>
                  <a:pt x="920" y="830"/>
                  <a:pt x="920" y="838"/>
                </a:cubicBezTo>
                <a:cubicBezTo>
                  <a:pt x="920" y="846"/>
                  <a:pt x="927" y="853"/>
                  <a:pt x="935" y="853"/>
                </a:cubicBezTo>
                <a:cubicBezTo>
                  <a:pt x="943" y="853"/>
                  <a:pt x="950" y="846"/>
                  <a:pt x="950" y="838"/>
                </a:cubicBezTo>
                <a:cubicBezTo>
                  <a:pt x="950" y="830"/>
                  <a:pt x="943" y="823"/>
                  <a:pt x="935" y="823"/>
                </a:cubicBezTo>
                <a:close/>
                <a:moveTo>
                  <a:pt x="935" y="856"/>
                </a:moveTo>
                <a:cubicBezTo>
                  <a:pt x="927" y="856"/>
                  <a:pt x="920" y="863"/>
                  <a:pt x="920" y="871"/>
                </a:cubicBezTo>
                <a:cubicBezTo>
                  <a:pt x="920" y="879"/>
                  <a:pt x="927" y="886"/>
                  <a:pt x="935" y="886"/>
                </a:cubicBezTo>
                <a:cubicBezTo>
                  <a:pt x="943" y="886"/>
                  <a:pt x="950" y="879"/>
                  <a:pt x="950" y="871"/>
                </a:cubicBezTo>
                <a:cubicBezTo>
                  <a:pt x="950" y="863"/>
                  <a:pt x="943" y="856"/>
                  <a:pt x="935" y="856"/>
                </a:cubicBezTo>
                <a:close/>
                <a:moveTo>
                  <a:pt x="935" y="889"/>
                </a:moveTo>
                <a:cubicBezTo>
                  <a:pt x="927" y="889"/>
                  <a:pt x="920" y="895"/>
                  <a:pt x="920" y="904"/>
                </a:cubicBezTo>
                <a:cubicBezTo>
                  <a:pt x="920" y="912"/>
                  <a:pt x="927" y="918"/>
                  <a:pt x="935" y="918"/>
                </a:cubicBezTo>
                <a:cubicBezTo>
                  <a:pt x="943" y="918"/>
                  <a:pt x="950" y="912"/>
                  <a:pt x="950" y="904"/>
                </a:cubicBezTo>
                <a:cubicBezTo>
                  <a:pt x="950" y="895"/>
                  <a:pt x="943" y="889"/>
                  <a:pt x="935" y="889"/>
                </a:cubicBezTo>
                <a:close/>
                <a:moveTo>
                  <a:pt x="935" y="922"/>
                </a:moveTo>
                <a:cubicBezTo>
                  <a:pt x="927" y="922"/>
                  <a:pt x="920" y="928"/>
                  <a:pt x="920" y="937"/>
                </a:cubicBezTo>
                <a:cubicBezTo>
                  <a:pt x="920" y="945"/>
                  <a:pt x="927" y="951"/>
                  <a:pt x="935" y="951"/>
                </a:cubicBezTo>
                <a:cubicBezTo>
                  <a:pt x="943" y="951"/>
                  <a:pt x="950" y="945"/>
                  <a:pt x="950" y="937"/>
                </a:cubicBezTo>
                <a:cubicBezTo>
                  <a:pt x="950" y="928"/>
                  <a:pt x="943" y="922"/>
                  <a:pt x="935" y="922"/>
                </a:cubicBezTo>
                <a:close/>
                <a:moveTo>
                  <a:pt x="935" y="955"/>
                </a:moveTo>
                <a:cubicBezTo>
                  <a:pt x="927" y="955"/>
                  <a:pt x="920" y="961"/>
                  <a:pt x="920" y="970"/>
                </a:cubicBezTo>
                <a:cubicBezTo>
                  <a:pt x="920" y="978"/>
                  <a:pt x="927" y="984"/>
                  <a:pt x="935" y="984"/>
                </a:cubicBezTo>
                <a:cubicBezTo>
                  <a:pt x="943" y="984"/>
                  <a:pt x="950" y="978"/>
                  <a:pt x="950" y="970"/>
                </a:cubicBezTo>
                <a:cubicBezTo>
                  <a:pt x="950" y="961"/>
                  <a:pt x="943" y="955"/>
                  <a:pt x="935" y="955"/>
                </a:cubicBezTo>
                <a:close/>
                <a:moveTo>
                  <a:pt x="935" y="988"/>
                </a:moveTo>
                <a:cubicBezTo>
                  <a:pt x="927" y="988"/>
                  <a:pt x="920" y="994"/>
                  <a:pt x="920" y="1002"/>
                </a:cubicBezTo>
                <a:cubicBezTo>
                  <a:pt x="920" y="1011"/>
                  <a:pt x="927" y="1017"/>
                  <a:pt x="935" y="1017"/>
                </a:cubicBezTo>
                <a:cubicBezTo>
                  <a:pt x="943" y="1017"/>
                  <a:pt x="950" y="1011"/>
                  <a:pt x="950" y="1002"/>
                </a:cubicBezTo>
                <a:cubicBezTo>
                  <a:pt x="950" y="994"/>
                  <a:pt x="943" y="988"/>
                  <a:pt x="935" y="988"/>
                </a:cubicBezTo>
                <a:close/>
                <a:moveTo>
                  <a:pt x="935" y="1021"/>
                </a:moveTo>
                <a:cubicBezTo>
                  <a:pt x="927" y="1021"/>
                  <a:pt x="920" y="1027"/>
                  <a:pt x="920" y="1035"/>
                </a:cubicBezTo>
                <a:cubicBezTo>
                  <a:pt x="920" y="1044"/>
                  <a:pt x="927" y="1050"/>
                  <a:pt x="935" y="1050"/>
                </a:cubicBezTo>
                <a:cubicBezTo>
                  <a:pt x="943" y="1050"/>
                  <a:pt x="950" y="1044"/>
                  <a:pt x="950" y="1035"/>
                </a:cubicBezTo>
                <a:cubicBezTo>
                  <a:pt x="950" y="1027"/>
                  <a:pt x="943" y="1021"/>
                  <a:pt x="935" y="1021"/>
                </a:cubicBezTo>
                <a:close/>
                <a:moveTo>
                  <a:pt x="935" y="1053"/>
                </a:moveTo>
                <a:cubicBezTo>
                  <a:pt x="927" y="1053"/>
                  <a:pt x="920" y="1060"/>
                  <a:pt x="920" y="1068"/>
                </a:cubicBezTo>
                <a:cubicBezTo>
                  <a:pt x="920" y="1076"/>
                  <a:pt x="927" y="1083"/>
                  <a:pt x="935" y="1083"/>
                </a:cubicBezTo>
                <a:cubicBezTo>
                  <a:pt x="943" y="1083"/>
                  <a:pt x="950" y="1076"/>
                  <a:pt x="950" y="1068"/>
                </a:cubicBezTo>
                <a:cubicBezTo>
                  <a:pt x="950" y="1060"/>
                  <a:pt x="943" y="1053"/>
                  <a:pt x="935" y="1053"/>
                </a:cubicBezTo>
                <a:close/>
                <a:moveTo>
                  <a:pt x="935" y="1086"/>
                </a:moveTo>
                <a:cubicBezTo>
                  <a:pt x="927" y="1086"/>
                  <a:pt x="920" y="1093"/>
                  <a:pt x="920" y="1101"/>
                </a:cubicBezTo>
                <a:cubicBezTo>
                  <a:pt x="920" y="1109"/>
                  <a:pt x="927" y="1116"/>
                  <a:pt x="935" y="1116"/>
                </a:cubicBezTo>
                <a:cubicBezTo>
                  <a:pt x="943" y="1116"/>
                  <a:pt x="950" y="1109"/>
                  <a:pt x="950" y="1101"/>
                </a:cubicBezTo>
                <a:cubicBezTo>
                  <a:pt x="950" y="1093"/>
                  <a:pt x="943" y="1086"/>
                  <a:pt x="935" y="1086"/>
                </a:cubicBezTo>
                <a:close/>
                <a:moveTo>
                  <a:pt x="935" y="1119"/>
                </a:moveTo>
                <a:cubicBezTo>
                  <a:pt x="927" y="1119"/>
                  <a:pt x="920" y="1126"/>
                  <a:pt x="920" y="1134"/>
                </a:cubicBezTo>
                <a:cubicBezTo>
                  <a:pt x="920" y="1142"/>
                  <a:pt x="927" y="1149"/>
                  <a:pt x="935" y="1149"/>
                </a:cubicBezTo>
                <a:cubicBezTo>
                  <a:pt x="943" y="1149"/>
                  <a:pt x="950" y="1142"/>
                  <a:pt x="950" y="1134"/>
                </a:cubicBezTo>
                <a:cubicBezTo>
                  <a:pt x="950" y="1126"/>
                  <a:pt x="943" y="1119"/>
                  <a:pt x="935" y="1119"/>
                </a:cubicBezTo>
                <a:close/>
                <a:moveTo>
                  <a:pt x="935" y="1152"/>
                </a:moveTo>
                <a:cubicBezTo>
                  <a:pt x="927" y="1152"/>
                  <a:pt x="920" y="1159"/>
                  <a:pt x="920" y="1167"/>
                </a:cubicBezTo>
                <a:cubicBezTo>
                  <a:pt x="920" y="1175"/>
                  <a:pt x="927" y="1182"/>
                  <a:pt x="935" y="1182"/>
                </a:cubicBezTo>
                <a:cubicBezTo>
                  <a:pt x="943" y="1182"/>
                  <a:pt x="950" y="1175"/>
                  <a:pt x="950" y="1167"/>
                </a:cubicBezTo>
                <a:cubicBezTo>
                  <a:pt x="950" y="1159"/>
                  <a:pt x="943" y="1152"/>
                  <a:pt x="935" y="1152"/>
                </a:cubicBezTo>
                <a:close/>
                <a:moveTo>
                  <a:pt x="935" y="1185"/>
                </a:moveTo>
                <a:cubicBezTo>
                  <a:pt x="927" y="1185"/>
                  <a:pt x="920" y="1192"/>
                  <a:pt x="920" y="1200"/>
                </a:cubicBezTo>
                <a:cubicBezTo>
                  <a:pt x="920" y="1208"/>
                  <a:pt x="927" y="1215"/>
                  <a:pt x="935" y="1215"/>
                </a:cubicBezTo>
                <a:cubicBezTo>
                  <a:pt x="943" y="1215"/>
                  <a:pt x="950" y="1208"/>
                  <a:pt x="950" y="1200"/>
                </a:cubicBezTo>
                <a:cubicBezTo>
                  <a:pt x="950" y="1192"/>
                  <a:pt x="943" y="1185"/>
                  <a:pt x="935" y="1185"/>
                </a:cubicBezTo>
                <a:close/>
                <a:moveTo>
                  <a:pt x="935" y="1218"/>
                </a:moveTo>
                <a:cubicBezTo>
                  <a:pt x="927" y="1218"/>
                  <a:pt x="920" y="1225"/>
                  <a:pt x="920" y="1233"/>
                </a:cubicBezTo>
                <a:cubicBezTo>
                  <a:pt x="920" y="1241"/>
                  <a:pt x="927" y="1248"/>
                  <a:pt x="935" y="1248"/>
                </a:cubicBezTo>
                <a:cubicBezTo>
                  <a:pt x="943" y="1248"/>
                  <a:pt x="950" y="1241"/>
                  <a:pt x="950" y="1233"/>
                </a:cubicBezTo>
                <a:cubicBezTo>
                  <a:pt x="950" y="1225"/>
                  <a:pt x="943" y="1218"/>
                  <a:pt x="935" y="1218"/>
                </a:cubicBezTo>
                <a:close/>
                <a:moveTo>
                  <a:pt x="935" y="1251"/>
                </a:moveTo>
                <a:cubicBezTo>
                  <a:pt x="927" y="1251"/>
                  <a:pt x="920" y="1258"/>
                  <a:pt x="920" y="1266"/>
                </a:cubicBezTo>
                <a:cubicBezTo>
                  <a:pt x="920" y="1274"/>
                  <a:pt x="927" y="1281"/>
                  <a:pt x="935" y="1281"/>
                </a:cubicBezTo>
                <a:cubicBezTo>
                  <a:pt x="943" y="1281"/>
                  <a:pt x="950" y="1274"/>
                  <a:pt x="950" y="1266"/>
                </a:cubicBezTo>
                <a:cubicBezTo>
                  <a:pt x="950" y="1258"/>
                  <a:pt x="943" y="1251"/>
                  <a:pt x="935" y="1251"/>
                </a:cubicBezTo>
                <a:close/>
                <a:moveTo>
                  <a:pt x="935" y="1284"/>
                </a:moveTo>
                <a:cubicBezTo>
                  <a:pt x="927" y="1284"/>
                  <a:pt x="920" y="1291"/>
                  <a:pt x="920" y="1299"/>
                </a:cubicBezTo>
                <a:cubicBezTo>
                  <a:pt x="920" y="1307"/>
                  <a:pt x="927" y="1314"/>
                  <a:pt x="935" y="1314"/>
                </a:cubicBezTo>
                <a:cubicBezTo>
                  <a:pt x="943" y="1314"/>
                  <a:pt x="950" y="1307"/>
                  <a:pt x="950" y="1299"/>
                </a:cubicBezTo>
                <a:cubicBezTo>
                  <a:pt x="950" y="1291"/>
                  <a:pt x="943" y="1284"/>
                  <a:pt x="935" y="1284"/>
                </a:cubicBezTo>
                <a:close/>
                <a:moveTo>
                  <a:pt x="935" y="1317"/>
                </a:moveTo>
                <a:cubicBezTo>
                  <a:pt x="927" y="1317"/>
                  <a:pt x="920" y="1323"/>
                  <a:pt x="920" y="1332"/>
                </a:cubicBezTo>
                <a:cubicBezTo>
                  <a:pt x="920" y="1340"/>
                  <a:pt x="927" y="1346"/>
                  <a:pt x="935" y="1346"/>
                </a:cubicBezTo>
                <a:cubicBezTo>
                  <a:pt x="943" y="1346"/>
                  <a:pt x="950" y="1340"/>
                  <a:pt x="950" y="1332"/>
                </a:cubicBezTo>
                <a:cubicBezTo>
                  <a:pt x="950" y="1323"/>
                  <a:pt x="943" y="1317"/>
                  <a:pt x="935" y="1317"/>
                </a:cubicBezTo>
                <a:close/>
                <a:moveTo>
                  <a:pt x="935" y="1350"/>
                </a:moveTo>
                <a:cubicBezTo>
                  <a:pt x="927" y="1350"/>
                  <a:pt x="920" y="1356"/>
                  <a:pt x="920" y="1365"/>
                </a:cubicBezTo>
                <a:cubicBezTo>
                  <a:pt x="920" y="1373"/>
                  <a:pt x="927" y="1379"/>
                  <a:pt x="935" y="1379"/>
                </a:cubicBezTo>
                <a:cubicBezTo>
                  <a:pt x="943" y="1379"/>
                  <a:pt x="950" y="1373"/>
                  <a:pt x="950" y="1365"/>
                </a:cubicBezTo>
                <a:cubicBezTo>
                  <a:pt x="950" y="1356"/>
                  <a:pt x="943" y="1350"/>
                  <a:pt x="935" y="1350"/>
                </a:cubicBezTo>
                <a:close/>
                <a:moveTo>
                  <a:pt x="935" y="1383"/>
                </a:moveTo>
                <a:cubicBezTo>
                  <a:pt x="927" y="1383"/>
                  <a:pt x="920" y="1389"/>
                  <a:pt x="920" y="1397"/>
                </a:cubicBezTo>
                <a:cubicBezTo>
                  <a:pt x="920" y="1406"/>
                  <a:pt x="927" y="1412"/>
                  <a:pt x="935" y="1412"/>
                </a:cubicBezTo>
                <a:cubicBezTo>
                  <a:pt x="943" y="1412"/>
                  <a:pt x="950" y="1406"/>
                  <a:pt x="950" y="1397"/>
                </a:cubicBezTo>
                <a:cubicBezTo>
                  <a:pt x="950" y="1389"/>
                  <a:pt x="943" y="1383"/>
                  <a:pt x="935" y="1383"/>
                </a:cubicBezTo>
                <a:close/>
                <a:moveTo>
                  <a:pt x="935" y="1416"/>
                </a:moveTo>
                <a:cubicBezTo>
                  <a:pt x="927" y="1416"/>
                  <a:pt x="920" y="1422"/>
                  <a:pt x="920" y="1430"/>
                </a:cubicBezTo>
                <a:cubicBezTo>
                  <a:pt x="920" y="1439"/>
                  <a:pt x="927" y="1445"/>
                  <a:pt x="935" y="1445"/>
                </a:cubicBezTo>
                <a:cubicBezTo>
                  <a:pt x="943" y="1445"/>
                  <a:pt x="950" y="1439"/>
                  <a:pt x="950" y="1430"/>
                </a:cubicBezTo>
                <a:cubicBezTo>
                  <a:pt x="950" y="1422"/>
                  <a:pt x="943" y="1416"/>
                  <a:pt x="935" y="1416"/>
                </a:cubicBezTo>
                <a:close/>
                <a:moveTo>
                  <a:pt x="968" y="0"/>
                </a:moveTo>
                <a:cubicBezTo>
                  <a:pt x="960" y="0"/>
                  <a:pt x="953" y="7"/>
                  <a:pt x="953" y="15"/>
                </a:cubicBezTo>
                <a:cubicBezTo>
                  <a:pt x="953" y="23"/>
                  <a:pt x="960" y="30"/>
                  <a:pt x="968" y="30"/>
                </a:cubicBezTo>
                <a:cubicBezTo>
                  <a:pt x="976" y="30"/>
                  <a:pt x="983" y="23"/>
                  <a:pt x="983" y="15"/>
                </a:cubicBezTo>
                <a:cubicBezTo>
                  <a:pt x="983" y="7"/>
                  <a:pt x="976" y="0"/>
                  <a:pt x="968" y="0"/>
                </a:cubicBezTo>
                <a:close/>
                <a:moveTo>
                  <a:pt x="968" y="33"/>
                </a:moveTo>
                <a:cubicBezTo>
                  <a:pt x="960" y="33"/>
                  <a:pt x="953" y="40"/>
                  <a:pt x="953" y="48"/>
                </a:cubicBezTo>
                <a:cubicBezTo>
                  <a:pt x="953" y="56"/>
                  <a:pt x="960" y="63"/>
                  <a:pt x="968" y="63"/>
                </a:cubicBezTo>
                <a:cubicBezTo>
                  <a:pt x="976" y="63"/>
                  <a:pt x="983" y="56"/>
                  <a:pt x="983" y="48"/>
                </a:cubicBezTo>
                <a:cubicBezTo>
                  <a:pt x="983" y="40"/>
                  <a:pt x="976" y="33"/>
                  <a:pt x="968" y="33"/>
                </a:cubicBezTo>
                <a:close/>
                <a:moveTo>
                  <a:pt x="968" y="66"/>
                </a:moveTo>
                <a:cubicBezTo>
                  <a:pt x="960" y="66"/>
                  <a:pt x="953" y="72"/>
                  <a:pt x="953" y="81"/>
                </a:cubicBezTo>
                <a:cubicBezTo>
                  <a:pt x="953" y="89"/>
                  <a:pt x="960" y="95"/>
                  <a:pt x="968" y="95"/>
                </a:cubicBezTo>
                <a:cubicBezTo>
                  <a:pt x="976" y="95"/>
                  <a:pt x="983" y="89"/>
                  <a:pt x="983" y="81"/>
                </a:cubicBezTo>
                <a:cubicBezTo>
                  <a:pt x="983" y="72"/>
                  <a:pt x="976" y="66"/>
                  <a:pt x="968" y="66"/>
                </a:cubicBezTo>
                <a:close/>
                <a:moveTo>
                  <a:pt x="968" y="99"/>
                </a:moveTo>
                <a:cubicBezTo>
                  <a:pt x="960" y="99"/>
                  <a:pt x="953" y="105"/>
                  <a:pt x="953" y="114"/>
                </a:cubicBezTo>
                <a:cubicBezTo>
                  <a:pt x="953" y="122"/>
                  <a:pt x="960" y="128"/>
                  <a:pt x="968" y="128"/>
                </a:cubicBezTo>
                <a:cubicBezTo>
                  <a:pt x="976" y="128"/>
                  <a:pt x="983" y="122"/>
                  <a:pt x="983" y="114"/>
                </a:cubicBezTo>
                <a:cubicBezTo>
                  <a:pt x="983" y="105"/>
                  <a:pt x="976" y="99"/>
                  <a:pt x="968" y="99"/>
                </a:cubicBezTo>
                <a:close/>
                <a:moveTo>
                  <a:pt x="968" y="132"/>
                </a:moveTo>
                <a:cubicBezTo>
                  <a:pt x="960" y="132"/>
                  <a:pt x="953" y="138"/>
                  <a:pt x="953" y="147"/>
                </a:cubicBezTo>
                <a:cubicBezTo>
                  <a:pt x="953" y="155"/>
                  <a:pt x="960" y="161"/>
                  <a:pt x="968" y="161"/>
                </a:cubicBezTo>
                <a:cubicBezTo>
                  <a:pt x="976" y="161"/>
                  <a:pt x="983" y="155"/>
                  <a:pt x="983" y="147"/>
                </a:cubicBezTo>
                <a:cubicBezTo>
                  <a:pt x="983" y="138"/>
                  <a:pt x="976" y="132"/>
                  <a:pt x="968" y="132"/>
                </a:cubicBezTo>
                <a:close/>
                <a:moveTo>
                  <a:pt x="968" y="165"/>
                </a:moveTo>
                <a:cubicBezTo>
                  <a:pt x="960" y="165"/>
                  <a:pt x="953" y="171"/>
                  <a:pt x="953" y="179"/>
                </a:cubicBezTo>
                <a:cubicBezTo>
                  <a:pt x="953" y="188"/>
                  <a:pt x="960" y="194"/>
                  <a:pt x="968" y="194"/>
                </a:cubicBezTo>
                <a:cubicBezTo>
                  <a:pt x="976" y="194"/>
                  <a:pt x="983" y="188"/>
                  <a:pt x="983" y="179"/>
                </a:cubicBezTo>
                <a:cubicBezTo>
                  <a:pt x="983" y="171"/>
                  <a:pt x="976" y="165"/>
                  <a:pt x="968" y="165"/>
                </a:cubicBezTo>
                <a:close/>
                <a:moveTo>
                  <a:pt x="968" y="198"/>
                </a:moveTo>
                <a:cubicBezTo>
                  <a:pt x="960" y="198"/>
                  <a:pt x="953" y="204"/>
                  <a:pt x="953" y="212"/>
                </a:cubicBezTo>
                <a:cubicBezTo>
                  <a:pt x="953" y="221"/>
                  <a:pt x="960" y="227"/>
                  <a:pt x="968" y="227"/>
                </a:cubicBezTo>
                <a:cubicBezTo>
                  <a:pt x="976" y="227"/>
                  <a:pt x="983" y="221"/>
                  <a:pt x="983" y="212"/>
                </a:cubicBezTo>
                <a:cubicBezTo>
                  <a:pt x="983" y="204"/>
                  <a:pt x="976" y="198"/>
                  <a:pt x="968" y="198"/>
                </a:cubicBezTo>
                <a:close/>
                <a:moveTo>
                  <a:pt x="968" y="230"/>
                </a:moveTo>
                <a:cubicBezTo>
                  <a:pt x="960" y="230"/>
                  <a:pt x="953" y="237"/>
                  <a:pt x="953" y="245"/>
                </a:cubicBezTo>
                <a:cubicBezTo>
                  <a:pt x="953" y="253"/>
                  <a:pt x="960" y="260"/>
                  <a:pt x="968" y="260"/>
                </a:cubicBezTo>
                <a:cubicBezTo>
                  <a:pt x="976" y="260"/>
                  <a:pt x="983" y="253"/>
                  <a:pt x="983" y="245"/>
                </a:cubicBezTo>
                <a:cubicBezTo>
                  <a:pt x="983" y="237"/>
                  <a:pt x="976" y="230"/>
                  <a:pt x="968" y="230"/>
                </a:cubicBezTo>
                <a:close/>
                <a:moveTo>
                  <a:pt x="968" y="263"/>
                </a:moveTo>
                <a:cubicBezTo>
                  <a:pt x="960" y="263"/>
                  <a:pt x="953" y="270"/>
                  <a:pt x="953" y="278"/>
                </a:cubicBezTo>
                <a:cubicBezTo>
                  <a:pt x="953" y="286"/>
                  <a:pt x="960" y="293"/>
                  <a:pt x="968" y="293"/>
                </a:cubicBezTo>
                <a:cubicBezTo>
                  <a:pt x="976" y="293"/>
                  <a:pt x="983" y="286"/>
                  <a:pt x="983" y="278"/>
                </a:cubicBezTo>
                <a:cubicBezTo>
                  <a:pt x="983" y="270"/>
                  <a:pt x="976" y="263"/>
                  <a:pt x="968" y="263"/>
                </a:cubicBezTo>
                <a:close/>
                <a:moveTo>
                  <a:pt x="968" y="296"/>
                </a:moveTo>
                <a:cubicBezTo>
                  <a:pt x="960" y="296"/>
                  <a:pt x="953" y="303"/>
                  <a:pt x="953" y="311"/>
                </a:cubicBezTo>
                <a:cubicBezTo>
                  <a:pt x="953" y="319"/>
                  <a:pt x="960" y="326"/>
                  <a:pt x="968" y="326"/>
                </a:cubicBezTo>
                <a:cubicBezTo>
                  <a:pt x="976" y="326"/>
                  <a:pt x="983" y="319"/>
                  <a:pt x="983" y="311"/>
                </a:cubicBezTo>
                <a:cubicBezTo>
                  <a:pt x="983" y="303"/>
                  <a:pt x="976" y="296"/>
                  <a:pt x="968" y="296"/>
                </a:cubicBezTo>
                <a:close/>
                <a:moveTo>
                  <a:pt x="968" y="329"/>
                </a:moveTo>
                <a:cubicBezTo>
                  <a:pt x="960" y="329"/>
                  <a:pt x="953" y="336"/>
                  <a:pt x="953" y="344"/>
                </a:cubicBezTo>
                <a:cubicBezTo>
                  <a:pt x="953" y="352"/>
                  <a:pt x="960" y="359"/>
                  <a:pt x="968" y="359"/>
                </a:cubicBezTo>
                <a:cubicBezTo>
                  <a:pt x="976" y="359"/>
                  <a:pt x="983" y="352"/>
                  <a:pt x="983" y="344"/>
                </a:cubicBezTo>
                <a:cubicBezTo>
                  <a:pt x="983" y="336"/>
                  <a:pt x="976" y="329"/>
                  <a:pt x="968" y="329"/>
                </a:cubicBezTo>
                <a:close/>
                <a:moveTo>
                  <a:pt x="968" y="362"/>
                </a:moveTo>
                <a:cubicBezTo>
                  <a:pt x="960" y="362"/>
                  <a:pt x="953" y="369"/>
                  <a:pt x="953" y="377"/>
                </a:cubicBezTo>
                <a:cubicBezTo>
                  <a:pt x="953" y="385"/>
                  <a:pt x="960" y="392"/>
                  <a:pt x="968" y="392"/>
                </a:cubicBezTo>
                <a:cubicBezTo>
                  <a:pt x="976" y="392"/>
                  <a:pt x="983" y="385"/>
                  <a:pt x="983" y="377"/>
                </a:cubicBezTo>
                <a:cubicBezTo>
                  <a:pt x="983" y="369"/>
                  <a:pt x="976" y="362"/>
                  <a:pt x="968" y="362"/>
                </a:cubicBezTo>
                <a:close/>
                <a:moveTo>
                  <a:pt x="968" y="395"/>
                </a:moveTo>
                <a:cubicBezTo>
                  <a:pt x="960" y="395"/>
                  <a:pt x="953" y="402"/>
                  <a:pt x="953" y="410"/>
                </a:cubicBezTo>
                <a:cubicBezTo>
                  <a:pt x="953" y="418"/>
                  <a:pt x="960" y="425"/>
                  <a:pt x="968" y="425"/>
                </a:cubicBezTo>
                <a:cubicBezTo>
                  <a:pt x="976" y="425"/>
                  <a:pt x="983" y="418"/>
                  <a:pt x="983" y="410"/>
                </a:cubicBezTo>
                <a:cubicBezTo>
                  <a:pt x="983" y="402"/>
                  <a:pt x="976" y="395"/>
                  <a:pt x="968" y="395"/>
                </a:cubicBezTo>
                <a:close/>
                <a:moveTo>
                  <a:pt x="968" y="428"/>
                </a:moveTo>
                <a:cubicBezTo>
                  <a:pt x="960" y="428"/>
                  <a:pt x="953" y="435"/>
                  <a:pt x="953" y="443"/>
                </a:cubicBezTo>
                <a:cubicBezTo>
                  <a:pt x="953" y="451"/>
                  <a:pt x="960" y="458"/>
                  <a:pt x="968" y="458"/>
                </a:cubicBezTo>
                <a:cubicBezTo>
                  <a:pt x="976" y="458"/>
                  <a:pt x="983" y="451"/>
                  <a:pt x="983" y="443"/>
                </a:cubicBezTo>
                <a:cubicBezTo>
                  <a:pt x="983" y="435"/>
                  <a:pt x="976" y="428"/>
                  <a:pt x="968" y="428"/>
                </a:cubicBezTo>
                <a:close/>
                <a:moveTo>
                  <a:pt x="968" y="461"/>
                </a:moveTo>
                <a:cubicBezTo>
                  <a:pt x="960" y="461"/>
                  <a:pt x="953" y="468"/>
                  <a:pt x="953" y="476"/>
                </a:cubicBezTo>
                <a:cubicBezTo>
                  <a:pt x="953" y="484"/>
                  <a:pt x="960" y="491"/>
                  <a:pt x="968" y="491"/>
                </a:cubicBezTo>
                <a:cubicBezTo>
                  <a:pt x="976" y="491"/>
                  <a:pt x="983" y="484"/>
                  <a:pt x="983" y="476"/>
                </a:cubicBezTo>
                <a:cubicBezTo>
                  <a:pt x="983" y="468"/>
                  <a:pt x="976" y="461"/>
                  <a:pt x="968" y="461"/>
                </a:cubicBezTo>
                <a:close/>
                <a:moveTo>
                  <a:pt x="968" y="494"/>
                </a:moveTo>
                <a:cubicBezTo>
                  <a:pt x="960" y="494"/>
                  <a:pt x="953" y="500"/>
                  <a:pt x="953" y="509"/>
                </a:cubicBezTo>
                <a:cubicBezTo>
                  <a:pt x="953" y="517"/>
                  <a:pt x="960" y="523"/>
                  <a:pt x="968" y="523"/>
                </a:cubicBezTo>
                <a:cubicBezTo>
                  <a:pt x="976" y="523"/>
                  <a:pt x="983" y="517"/>
                  <a:pt x="983" y="509"/>
                </a:cubicBezTo>
                <a:cubicBezTo>
                  <a:pt x="983" y="500"/>
                  <a:pt x="976" y="494"/>
                  <a:pt x="968" y="494"/>
                </a:cubicBezTo>
                <a:close/>
                <a:moveTo>
                  <a:pt x="968" y="527"/>
                </a:moveTo>
                <a:cubicBezTo>
                  <a:pt x="960" y="527"/>
                  <a:pt x="953" y="533"/>
                  <a:pt x="953" y="542"/>
                </a:cubicBezTo>
                <a:cubicBezTo>
                  <a:pt x="953" y="550"/>
                  <a:pt x="960" y="556"/>
                  <a:pt x="968" y="556"/>
                </a:cubicBezTo>
                <a:cubicBezTo>
                  <a:pt x="976" y="556"/>
                  <a:pt x="983" y="550"/>
                  <a:pt x="983" y="542"/>
                </a:cubicBezTo>
                <a:cubicBezTo>
                  <a:pt x="983" y="533"/>
                  <a:pt x="976" y="527"/>
                  <a:pt x="968" y="527"/>
                </a:cubicBezTo>
                <a:close/>
                <a:moveTo>
                  <a:pt x="968" y="560"/>
                </a:moveTo>
                <a:cubicBezTo>
                  <a:pt x="960" y="560"/>
                  <a:pt x="953" y="566"/>
                  <a:pt x="953" y="574"/>
                </a:cubicBezTo>
                <a:cubicBezTo>
                  <a:pt x="953" y="583"/>
                  <a:pt x="960" y="589"/>
                  <a:pt x="968" y="589"/>
                </a:cubicBezTo>
                <a:cubicBezTo>
                  <a:pt x="976" y="589"/>
                  <a:pt x="983" y="583"/>
                  <a:pt x="983" y="574"/>
                </a:cubicBezTo>
                <a:cubicBezTo>
                  <a:pt x="983" y="566"/>
                  <a:pt x="976" y="560"/>
                  <a:pt x="968" y="560"/>
                </a:cubicBezTo>
                <a:close/>
                <a:moveTo>
                  <a:pt x="968" y="593"/>
                </a:moveTo>
                <a:cubicBezTo>
                  <a:pt x="960" y="593"/>
                  <a:pt x="953" y="599"/>
                  <a:pt x="953" y="607"/>
                </a:cubicBezTo>
                <a:cubicBezTo>
                  <a:pt x="953" y="616"/>
                  <a:pt x="960" y="622"/>
                  <a:pt x="968" y="622"/>
                </a:cubicBezTo>
                <a:cubicBezTo>
                  <a:pt x="976" y="622"/>
                  <a:pt x="983" y="616"/>
                  <a:pt x="983" y="607"/>
                </a:cubicBezTo>
                <a:cubicBezTo>
                  <a:pt x="983" y="599"/>
                  <a:pt x="976" y="593"/>
                  <a:pt x="968" y="593"/>
                </a:cubicBezTo>
                <a:close/>
                <a:moveTo>
                  <a:pt x="968" y="625"/>
                </a:moveTo>
                <a:cubicBezTo>
                  <a:pt x="960" y="625"/>
                  <a:pt x="953" y="632"/>
                  <a:pt x="953" y="640"/>
                </a:cubicBezTo>
                <a:cubicBezTo>
                  <a:pt x="953" y="648"/>
                  <a:pt x="960" y="655"/>
                  <a:pt x="968" y="655"/>
                </a:cubicBezTo>
                <a:cubicBezTo>
                  <a:pt x="976" y="655"/>
                  <a:pt x="983" y="648"/>
                  <a:pt x="983" y="640"/>
                </a:cubicBezTo>
                <a:cubicBezTo>
                  <a:pt x="983" y="632"/>
                  <a:pt x="976" y="625"/>
                  <a:pt x="968" y="625"/>
                </a:cubicBezTo>
                <a:close/>
                <a:moveTo>
                  <a:pt x="968" y="658"/>
                </a:moveTo>
                <a:cubicBezTo>
                  <a:pt x="960" y="658"/>
                  <a:pt x="953" y="665"/>
                  <a:pt x="953" y="673"/>
                </a:cubicBezTo>
                <a:cubicBezTo>
                  <a:pt x="953" y="681"/>
                  <a:pt x="960" y="688"/>
                  <a:pt x="968" y="688"/>
                </a:cubicBezTo>
                <a:cubicBezTo>
                  <a:pt x="976" y="688"/>
                  <a:pt x="983" y="681"/>
                  <a:pt x="983" y="673"/>
                </a:cubicBezTo>
                <a:cubicBezTo>
                  <a:pt x="983" y="665"/>
                  <a:pt x="976" y="658"/>
                  <a:pt x="968" y="658"/>
                </a:cubicBezTo>
                <a:close/>
                <a:moveTo>
                  <a:pt x="968" y="691"/>
                </a:moveTo>
                <a:cubicBezTo>
                  <a:pt x="960" y="691"/>
                  <a:pt x="953" y="698"/>
                  <a:pt x="953" y="706"/>
                </a:cubicBezTo>
                <a:cubicBezTo>
                  <a:pt x="953" y="714"/>
                  <a:pt x="960" y="721"/>
                  <a:pt x="968" y="721"/>
                </a:cubicBezTo>
                <a:cubicBezTo>
                  <a:pt x="976" y="721"/>
                  <a:pt x="983" y="714"/>
                  <a:pt x="983" y="706"/>
                </a:cubicBezTo>
                <a:cubicBezTo>
                  <a:pt x="983" y="698"/>
                  <a:pt x="976" y="691"/>
                  <a:pt x="968" y="691"/>
                </a:cubicBezTo>
                <a:close/>
                <a:moveTo>
                  <a:pt x="968" y="724"/>
                </a:moveTo>
                <a:cubicBezTo>
                  <a:pt x="960" y="724"/>
                  <a:pt x="953" y="731"/>
                  <a:pt x="953" y="739"/>
                </a:cubicBezTo>
                <a:cubicBezTo>
                  <a:pt x="953" y="747"/>
                  <a:pt x="960" y="754"/>
                  <a:pt x="968" y="754"/>
                </a:cubicBezTo>
                <a:cubicBezTo>
                  <a:pt x="976" y="754"/>
                  <a:pt x="983" y="747"/>
                  <a:pt x="983" y="739"/>
                </a:cubicBezTo>
                <a:cubicBezTo>
                  <a:pt x="983" y="731"/>
                  <a:pt x="976" y="724"/>
                  <a:pt x="968" y="724"/>
                </a:cubicBezTo>
                <a:close/>
                <a:moveTo>
                  <a:pt x="968" y="757"/>
                </a:moveTo>
                <a:cubicBezTo>
                  <a:pt x="960" y="757"/>
                  <a:pt x="953" y="764"/>
                  <a:pt x="953" y="772"/>
                </a:cubicBezTo>
                <a:cubicBezTo>
                  <a:pt x="953" y="780"/>
                  <a:pt x="960" y="787"/>
                  <a:pt x="968" y="787"/>
                </a:cubicBezTo>
                <a:cubicBezTo>
                  <a:pt x="976" y="787"/>
                  <a:pt x="983" y="780"/>
                  <a:pt x="983" y="772"/>
                </a:cubicBezTo>
                <a:cubicBezTo>
                  <a:pt x="983" y="764"/>
                  <a:pt x="976" y="757"/>
                  <a:pt x="968" y="757"/>
                </a:cubicBezTo>
                <a:close/>
                <a:moveTo>
                  <a:pt x="968" y="790"/>
                </a:moveTo>
                <a:cubicBezTo>
                  <a:pt x="960" y="790"/>
                  <a:pt x="953" y="797"/>
                  <a:pt x="953" y="805"/>
                </a:cubicBezTo>
                <a:cubicBezTo>
                  <a:pt x="953" y="813"/>
                  <a:pt x="960" y="820"/>
                  <a:pt x="968" y="820"/>
                </a:cubicBezTo>
                <a:cubicBezTo>
                  <a:pt x="976" y="820"/>
                  <a:pt x="983" y="813"/>
                  <a:pt x="983" y="805"/>
                </a:cubicBezTo>
                <a:cubicBezTo>
                  <a:pt x="983" y="797"/>
                  <a:pt x="976" y="790"/>
                  <a:pt x="968" y="790"/>
                </a:cubicBezTo>
                <a:close/>
                <a:moveTo>
                  <a:pt x="968" y="823"/>
                </a:moveTo>
                <a:cubicBezTo>
                  <a:pt x="960" y="823"/>
                  <a:pt x="953" y="830"/>
                  <a:pt x="953" y="838"/>
                </a:cubicBezTo>
                <a:cubicBezTo>
                  <a:pt x="953" y="846"/>
                  <a:pt x="960" y="853"/>
                  <a:pt x="968" y="853"/>
                </a:cubicBezTo>
                <a:cubicBezTo>
                  <a:pt x="976" y="853"/>
                  <a:pt x="983" y="846"/>
                  <a:pt x="983" y="838"/>
                </a:cubicBezTo>
                <a:cubicBezTo>
                  <a:pt x="983" y="830"/>
                  <a:pt x="976" y="823"/>
                  <a:pt x="968" y="823"/>
                </a:cubicBezTo>
                <a:close/>
                <a:moveTo>
                  <a:pt x="968" y="856"/>
                </a:moveTo>
                <a:cubicBezTo>
                  <a:pt x="960" y="856"/>
                  <a:pt x="953" y="863"/>
                  <a:pt x="953" y="871"/>
                </a:cubicBezTo>
                <a:cubicBezTo>
                  <a:pt x="953" y="879"/>
                  <a:pt x="960" y="886"/>
                  <a:pt x="968" y="886"/>
                </a:cubicBezTo>
                <a:cubicBezTo>
                  <a:pt x="976" y="886"/>
                  <a:pt x="983" y="879"/>
                  <a:pt x="983" y="871"/>
                </a:cubicBezTo>
                <a:cubicBezTo>
                  <a:pt x="983" y="863"/>
                  <a:pt x="976" y="856"/>
                  <a:pt x="968" y="856"/>
                </a:cubicBezTo>
                <a:close/>
                <a:moveTo>
                  <a:pt x="968" y="889"/>
                </a:moveTo>
                <a:cubicBezTo>
                  <a:pt x="960" y="889"/>
                  <a:pt x="953" y="895"/>
                  <a:pt x="953" y="904"/>
                </a:cubicBezTo>
                <a:cubicBezTo>
                  <a:pt x="953" y="912"/>
                  <a:pt x="960" y="918"/>
                  <a:pt x="968" y="918"/>
                </a:cubicBezTo>
                <a:cubicBezTo>
                  <a:pt x="976" y="918"/>
                  <a:pt x="983" y="912"/>
                  <a:pt x="983" y="904"/>
                </a:cubicBezTo>
                <a:cubicBezTo>
                  <a:pt x="983" y="895"/>
                  <a:pt x="976" y="889"/>
                  <a:pt x="968" y="889"/>
                </a:cubicBezTo>
                <a:close/>
                <a:moveTo>
                  <a:pt x="968" y="922"/>
                </a:moveTo>
                <a:cubicBezTo>
                  <a:pt x="960" y="922"/>
                  <a:pt x="953" y="928"/>
                  <a:pt x="953" y="937"/>
                </a:cubicBezTo>
                <a:cubicBezTo>
                  <a:pt x="953" y="945"/>
                  <a:pt x="960" y="951"/>
                  <a:pt x="968" y="951"/>
                </a:cubicBezTo>
                <a:cubicBezTo>
                  <a:pt x="976" y="951"/>
                  <a:pt x="983" y="945"/>
                  <a:pt x="983" y="937"/>
                </a:cubicBezTo>
                <a:cubicBezTo>
                  <a:pt x="983" y="928"/>
                  <a:pt x="976" y="922"/>
                  <a:pt x="968" y="922"/>
                </a:cubicBezTo>
                <a:close/>
                <a:moveTo>
                  <a:pt x="968" y="955"/>
                </a:moveTo>
                <a:cubicBezTo>
                  <a:pt x="960" y="955"/>
                  <a:pt x="953" y="961"/>
                  <a:pt x="953" y="970"/>
                </a:cubicBezTo>
                <a:cubicBezTo>
                  <a:pt x="953" y="978"/>
                  <a:pt x="960" y="984"/>
                  <a:pt x="968" y="984"/>
                </a:cubicBezTo>
                <a:cubicBezTo>
                  <a:pt x="976" y="984"/>
                  <a:pt x="983" y="978"/>
                  <a:pt x="983" y="970"/>
                </a:cubicBezTo>
                <a:cubicBezTo>
                  <a:pt x="983" y="961"/>
                  <a:pt x="976" y="955"/>
                  <a:pt x="968" y="955"/>
                </a:cubicBezTo>
                <a:close/>
                <a:moveTo>
                  <a:pt x="968" y="988"/>
                </a:moveTo>
                <a:cubicBezTo>
                  <a:pt x="960" y="988"/>
                  <a:pt x="953" y="994"/>
                  <a:pt x="953" y="1002"/>
                </a:cubicBezTo>
                <a:cubicBezTo>
                  <a:pt x="953" y="1011"/>
                  <a:pt x="960" y="1017"/>
                  <a:pt x="968" y="1017"/>
                </a:cubicBezTo>
                <a:cubicBezTo>
                  <a:pt x="976" y="1017"/>
                  <a:pt x="983" y="1011"/>
                  <a:pt x="983" y="1002"/>
                </a:cubicBezTo>
                <a:cubicBezTo>
                  <a:pt x="983" y="994"/>
                  <a:pt x="976" y="988"/>
                  <a:pt x="968" y="988"/>
                </a:cubicBezTo>
                <a:close/>
                <a:moveTo>
                  <a:pt x="968" y="1021"/>
                </a:moveTo>
                <a:cubicBezTo>
                  <a:pt x="960" y="1021"/>
                  <a:pt x="953" y="1027"/>
                  <a:pt x="953" y="1035"/>
                </a:cubicBezTo>
                <a:cubicBezTo>
                  <a:pt x="953" y="1044"/>
                  <a:pt x="960" y="1050"/>
                  <a:pt x="968" y="1050"/>
                </a:cubicBezTo>
                <a:cubicBezTo>
                  <a:pt x="976" y="1050"/>
                  <a:pt x="983" y="1044"/>
                  <a:pt x="983" y="1035"/>
                </a:cubicBezTo>
                <a:cubicBezTo>
                  <a:pt x="983" y="1027"/>
                  <a:pt x="976" y="1021"/>
                  <a:pt x="968" y="1021"/>
                </a:cubicBezTo>
                <a:close/>
                <a:moveTo>
                  <a:pt x="968" y="1053"/>
                </a:moveTo>
                <a:cubicBezTo>
                  <a:pt x="960" y="1053"/>
                  <a:pt x="953" y="1060"/>
                  <a:pt x="953" y="1068"/>
                </a:cubicBezTo>
                <a:cubicBezTo>
                  <a:pt x="953" y="1076"/>
                  <a:pt x="960" y="1083"/>
                  <a:pt x="968" y="1083"/>
                </a:cubicBezTo>
                <a:cubicBezTo>
                  <a:pt x="976" y="1083"/>
                  <a:pt x="983" y="1076"/>
                  <a:pt x="983" y="1068"/>
                </a:cubicBezTo>
                <a:cubicBezTo>
                  <a:pt x="983" y="1060"/>
                  <a:pt x="976" y="1053"/>
                  <a:pt x="968" y="1053"/>
                </a:cubicBezTo>
                <a:close/>
                <a:moveTo>
                  <a:pt x="968" y="1086"/>
                </a:moveTo>
                <a:cubicBezTo>
                  <a:pt x="960" y="1086"/>
                  <a:pt x="953" y="1093"/>
                  <a:pt x="953" y="1101"/>
                </a:cubicBezTo>
                <a:cubicBezTo>
                  <a:pt x="953" y="1109"/>
                  <a:pt x="960" y="1116"/>
                  <a:pt x="968" y="1116"/>
                </a:cubicBezTo>
                <a:cubicBezTo>
                  <a:pt x="976" y="1116"/>
                  <a:pt x="983" y="1109"/>
                  <a:pt x="983" y="1101"/>
                </a:cubicBezTo>
                <a:cubicBezTo>
                  <a:pt x="983" y="1093"/>
                  <a:pt x="976" y="1086"/>
                  <a:pt x="968" y="1086"/>
                </a:cubicBezTo>
                <a:close/>
                <a:moveTo>
                  <a:pt x="968" y="1119"/>
                </a:moveTo>
                <a:cubicBezTo>
                  <a:pt x="960" y="1119"/>
                  <a:pt x="953" y="1126"/>
                  <a:pt x="953" y="1134"/>
                </a:cubicBezTo>
                <a:cubicBezTo>
                  <a:pt x="953" y="1142"/>
                  <a:pt x="960" y="1149"/>
                  <a:pt x="968" y="1149"/>
                </a:cubicBezTo>
                <a:cubicBezTo>
                  <a:pt x="976" y="1149"/>
                  <a:pt x="983" y="1142"/>
                  <a:pt x="983" y="1134"/>
                </a:cubicBezTo>
                <a:cubicBezTo>
                  <a:pt x="983" y="1126"/>
                  <a:pt x="976" y="1119"/>
                  <a:pt x="968" y="1119"/>
                </a:cubicBezTo>
                <a:close/>
                <a:moveTo>
                  <a:pt x="968" y="1152"/>
                </a:moveTo>
                <a:cubicBezTo>
                  <a:pt x="960" y="1152"/>
                  <a:pt x="953" y="1159"/>
                  <a:pt x="953" y="1167"/>
                </a:cubicBezTo>
                <a:cubicBezTo>
                  <a:pt x="953" y="1175"/>
                  <a:pt x="960" y="1182"/>
                  <a:pt x="968" y="1182"/>
                </a:cubicBezTo>
                <a:cubicBezTo>
                  <a:pt x="976" y="1182"/>
                  <a:pt x="983" y="1175"/>
                  <a:pt x="983" y="1167"/>
                </a:cubicBezTo>
                <a:cubicBezTo>
                  <a:pt x="983" y="1159"/>
                  <a:pt x="976" y="1152"/>
                  <a:pt x="968" y="1152"/>
                </a:cubicBezTo>
                <a:close/>
                <a:moveTo>
                  <a:pt x="968" y="1185"/>
                </a:moveTo>
                <a:cubicBezTo>
                  <a:pt x="960" y="1185"/>
                  <a:pt x="953" y="1192"/>
                  <a:pt x="953" y="1200"/>
                </a:cubicBezTo>
                <a:cubicBezTo>
                  <a:pt x="953" y="1208"/>
                  <a:pt x="960" y="1215"/>
                  <a:pt x="968" y="1215"/>
                </a:cubicBezTo>
                <a:cubicBezTo>
                  <a:pt x="976" y="1215"/>
                  <a:pt x="983" y="1208"/>
                  <a:pt x="983" y="1200"/>
                </a:cubicBezTo>
                <a:cubicBezTo>
                  <a:pt x="983" y="1192"/>
                  <a:pt x="976" y="1185"/>
                  <a:pt x="968" y="1185"/>
                </a:cubicBezTo>
                <a:close/>
                <a:moveTo>
                  <a:pt x="968" y="1218"/>
                </a:moveTo>
                <a:cubicBezTo>
                  <a:pt x="960" y="1218"/>
                  <a:pt x="953" y="1225"/>
                  <a:pt x="953" y="1233"/>
                </a:cubicBezTo>
                <a:cubicBezTo>
                  <a:pt x="953" y="1241"/>
                  <a:pt x="960" y="1248"/>
                  <a:pt x="968" y="1248"/>
                </a:cubicBezTo>
                <a:cubicBezTo>
                  <a:pt x="976" y="1248"/>
                  <a:pt x="983" y="1241"/>
                  <a:pt x="983" y="1233"/>
                </a:cubicBezTo>
                <a:cubicBezTo>
                  <a:pt x="983" y="1225"/>
                  <a:pt x="976" y="1218"/>
                  <a:pt x="968" y="1218"/>
                </a:cubicBezTo>
                <a:close/>
                <a:moveTo>
                  <a:pt x="968" y="1251"/>
                </a:moveTo>
                <a:cubicBezTo>
                  <a:pt x="960" y="1251"/>
                  <a:pt x="953" y="1258"/>
                  <a:pt x="953" y="1266"/>
                </a:cubicBezTo>
                <a:cubicBezTo>
                  <a:pt x="953" y="1274"/>
                  <a:pt x="960" y="1281"/>
                  <a:pt x="968" y="1281"/>
                </a:cubicBezTo>
                <a:cubicBezTo>
                  <a:pt x="976" y="1281"/>
                  <a:pt x="983" y="1274"/>
                  <a:pt x="983" y="1266"/>
                </a:cubicBezTo>
                <a:cubicBezTo>
                  <a:pt x="983" y="1258"/>
                  <a:pt x="976" y="1251"/>
                  <a:pt x="968" y="1251"/>
                </a:cubicBezTo>
                <a:close/>
                <a:moveTo>
                  <a:pt x="968" y="1284"/>
                </a:moveTo>
                <a:cubicBezTo>
                  <a:pt x="960" y="1284"/>
                  <a:pt x="953" y="1291"/>
                  <a:pt x="953" y="1299"/>
                </a:cubicBezTo>
                <a:cubicBezTo>
                  <a:pt x="953" y="1307"/>
                  <a:pt x="960" y="1314"/>
                  <a:pt x="968" y="1314"/>
                </a:cubicBezTo>
                <a:cubicBezTo>
                  <a:pt x="976" y="1314"/>
                  <a:pt x="983" y="1307"/>
                  <a:pt x="983" y="1299"/>
                </a:cubicBezTo>
                <a:cubicBezTo>
                  <a:pt x="983" y="1291"/>
                  <a:pt x="976" y="1284"/>
                  <a:pt x="968" y="1284"/>
                </a:cubicBezTo>
                <a:close/>
                <a:moveTo>
                  <a:pt x="968" y="1317"/>
                </a:moveTo>
                <a:cubicBezTo>
                  <a:pt x="960" y="1317"/>
                  <a:pt x="953" y="1323"/>
                  <a:pt x="953" y="1332"/>
                </a:cubicBezTo>
                <a:cubicBezTo>
                  <a:pt x="953" y="1340"/>
                  <a:pt x="960" y="1346"/>
                  <a:pt x="968" y="1346"/>
                </a:cubicBezTo>
                <a:cubicBezTo>
                  <a:pt x="976" y="1346"/>
                  <a:pt x="983" y="1340"/>
                  <a:pt x="983" y="1332"/>
                </a:cubicBezTo>
                <a:cubicBezTo>
                  <a:pt x="983" y="1323"/>
                  <a:pt x="976" y="1317"/>
                  <a:pt x="968" y="1317"/>
                </a:cubicBezTo>
                <a:close/>
                <a:moveTo>
                  <a:pt x="968" y="1350"/>
                </a:moveTo>
                <a:cubicBezTo>
                  <a:pt x="960" y="1350"/>
                  <a:pt x="953" y="1356"/>
                  <a:pt x="953" y="1365"/>
                </a:cubicBezTo>
                <a:cubicBezTo>
                  <a:pt x="953" y="1373"/>
                  <a:pt x="960" y="1379"/>
                  <a:pt x="968" y="1379"/>
                </a:cubicBezTo>
                <a:cubicBezTo>
                  <a:pt x="976" y="1379"/>
                  <a:pt x="983" y="1373"/>
                  <a:pt x="983" y="1365"/>
                </a:cubicBezTo>
                <a:cubicBezTo>
                  <a:pt x="983" y="1356"/>
                  <a:pt x="976" y="1350"/>
                  <a:pt x="968" y="1350"/>
                </a:cubicBezTo>
                <a:close/>
                <a:moveTo>
                  <a:pt x="968" y="1383"/>
                </a:moveTo>
                <a:cubicBezTo>
                  <a:pt x="960" y="1383"/>
                  <a:pt x="953" y="1389"/>
                  <a:pt x="953" y="1397"/>
                </a:cubicBezTo>
                <a:cubicBezTo>
                  <a:pt x="953" y="1406"/>
                  <a:pt x="960" y="1412"/>
                  <a:pt x="968" y="1412"/>
                </a:cubicBezTo>
                <a:cubicBezTo>
                  <a:pt x="976" y="1412"/>
                  <a:pt x="983" y="1406"/>
                  <a:pt x="983" y="1397"/>
                </a:cubicBezTo>
                <a:cubicBezTo>
                  <a:pt x="983" y="1389"/>
                  <a:pt x="976" y="1383"/>
                  <a:pt x="968" y="1383"/>
                </a:cubicBezTo>
                <a:close/>
                <a:moveTo>
                  <a:pt x="968" y="1416"/>
                </a:moveTo>
                <a:cubicBezTo>
                  <a:pt x="960" y="1416"/>
                  <a:pt x="953" y="1422"/>
                  <a:pt x="953" y="1430"/>
                </a:cubicBezTo>
                <a:cubicBezTo>
                  <a:pt x="953" y="1439"/>
                  <a:pt x="960" y="1445"/>
                  <a:pt x="968" y="1445"/>
                </a:cubicBezTo>
                <a:cubicBezTo>
                  <a:pt x="976" y="1445"/>
                  <a:pt x="983" y="1439"/>
                  <a:pt x="983" y="1430"/>
                </a:cubicBezTo>
                <a:cubicBezTo>
                  <a:pt x="983" y="1422"/>
                  <a:pt x="976" y="1416"/>
                  <a:pt x="968" y="1416"/>
                </a:cubicBezTo>
                <a:close/>
                <a:moveTo>
                  <a:pt x="1001" y="0"/>
                </a:moveTo>
                <a:cubicBezTo>
                  <a:pt x="992" y="0"/>
                  <a:pt x="986" y="7"/>
                  <a:pt x="986" y="15"/>
                </a:cubicBezTo>
                <a:cubicBezTo>
                  <a:pt x="986" y="23"/>
                  <a:pt x="992" y="30"/>
                  <a:pt x="1001" y="30"/>
                </a:cubicBezTo>
                <a:cubicBezTo>
                  <a:pt x="1009" y="30"/>
                  <a:pt x="1015" y="23"/>
                  <a:pt x="1015" y="15"/>
                </a:cubicBezTo>
                <a:cubicBezTo>
                  <a:pt x="1015" y="7"/>
                  <a:pt x="1009" y="0"/>
                  <a:pt x="1001" y="0"/>
                </a:cubicBezTo>
                <a:close/>
                <a:moveTo>
                  <a:pt x="1001" y="33"/>
                </a:moveTo>
                <a:cubicBezTo>
                  <a:pt x="992" y="33"/>
                  <a:pt x="986" y="40"/>
                  <a:pt x="986" y="48"/>
                </a:cubicBezTo>
                <a:cubicBezTo>
                  <a:pt x="986" y="56"/>
                  <a:pt x="992" y="63"/>
                  <a:pt x="1001" y="63"/>
                </a:cubicBezTo>
                <a:cubicBezTo>
                  <a:pt x="1009" y="63"/>
                  <a:pt x="1015" y="56"/>
                  <a:pt x="1015" y="48"/>
                </a:cubicBezTo>
                <a:cubicBezTo>
                  <a:pt x="1015" y="40"/>
                  <a:pt x="1009" y="33"/>
                  <a:pt x="1001" y="33"/>
                </a:cubicBezTo>
                <a:close/>
                <a:moveTo>
                  <a:pt x="1001" y="66"/>
                </a:moveTo>
                <a:cubicBezTo>
                  <a:pt x="992" y="66"/>
                  <a:pt x="986" y="72"/>
                  <a:pt x="986" y="81"/>
                </a:cubicBezTo>
                <a:cubicBezTo>
                  <a:pt x="986" y="89"/>
                  <a:pt x="992" y="95"/>
                  <a:pt x="1001" y="95"/>
                </a:cubicBezTo>
                <a:cubicBezTo>
                  <a:pt x="1009" y="95"/>
                  <a:pt x="1015" y="89"/>
                  <a:pt x="1015" y="81"/>
                </a:cubicBezTo>
                <a:cubicBezTo>
                  <a:pt x="1015" y="72"/>
                  <a:pt x="1009" y="66"/>
                  <a:pt x="1001" y="66"/>
                </a:cubicBezTo>
                <a:close/>
                <a:moveTo>
                  <a:pt x="1001" y="99"/>
                </a:moveTo>
                <a:cubicBezTo>
                  <a:pt x="992" y="99"/>
                  <a:pt x="986" y="105"/>
                  <a:pt x="986" y="114"/>
                </a:cubicBezTo>
                <a:cubicBezTo>
                  <a:pt x="986" y="122"/>
                  <a:pt x="992" y="128"/>
                  <a:pt x="1001" y="128"/>
                </a:cubicBezTo>
                <a:cubicBezTo>
                  <a:pt x="1009" y="128"/>
                  <a:pt x="1015" y="122"/>
                  <a:pt x="1015" y="114"/>
                </a:cubicBezTo>
                <a:cubicBezTo>
                  <a:pt x="1015" y="105"/>
                  <a:pt x="1009" y="99"/>
                  <a:pt x="1001" y="99"/>
                </a:cubicBezTo>
                <a:close/>
                <a:moveTo>
                  <a:pt x="1001" y="132"/>
                </a:moveTo>
                <a:cubicBezTo>
                  <a:pt x="992" y="132"/>
                  <a:pt x="986" y="138"/>
                  <a:pt x="986" y="147"/>
                </a:cubicBezTo>
                <a:cubicBezTo>
                  <a:pt x="986" y="155"/>
                  <a:pt x="992" y="161"/>
                  <a:pt x="1001" y="161"/>
                </a:cubicBezTo>
                <a:cubicBezTo>
                  <a:pt x="1009" y="161"/>
                  <a:pt x="1015" y="155"/>
                  <a:pt x="1015" y="147"/>
                </a:cubicBezTo>
                <a:cubicBezTo>
                  <a:pt x="1015" y="138"/>
                  <a:pt x="1009" y="132"/>
                  <a:pt x="1001" y="132"/>
                </a:cubicBezTo>
                <a:close/>
                <a:moveTo>
                  <a:pt x="1001" y="165"/>
                </a:moveTo>
                <a:cubicBezTo>
                  <a:pt x="992" y="165"/>
                  <a:pt x="986" y="171"/>
                  <a:pt x="986" y="179"/>
                </a:cubicBezTo>
                <a:cubicBezTo>
                  <a:pt x="986" y="188"/>
                  <a:pt x="992" y="194"/>
                  <a:pt x="1001" y="194"/>
                </a:cubicBezTo>
                <a:cubicBezTo>
                  <a:pt x="1009" y="194"/>
                  <a:pt x="1015" y="188"/>
                  <a:pt x="1015" y="179"/>
                </a:cubicBezTo>
                <a:cubicBezTo>
                  <a:pt x="1015" y="171"/>
                  <a:pt x="1009" y="165"/>
                  <a:pt x="1001" y="165"/>
                </a:cubicBezTo>
                <a:close/>
                <a:moveTo>
                  <a:pt x="1001" y="198"/>
                </a:moveTo>
                <a:cubicBezTo>
                  <a:pt x="992" y="198"/>
                  <a:pt x="986" y="204"/>
                  <a:pt x="986" y="212"/>
                </a:cubicBezTo>
                <a:cubicBezTo>
                  <a:pt x="986" y="221"/>
                  <a:pt x="992" y="227"/>
                  <a:pt x="1001" y="227"/>
                </a:cubicBezTo>
                <a:cubicBezTo>
                  <a:pt x="1009" y="227"/>
                  <a:pt x="1015" y="221"/>
                  <a:pt x="1015" y="212"/>
                </a:cubicBezTo>
                <a:cubicBezTo>
                  <a:pt x="1015" y="204"/>
                  <a:pt x="1009" y="198"/>
                  <a:pt x="1001" y="198"/>
                </a:cubicBezTo>
                <a:close/>
                <a:moveTo>
                  <a:pt x="1001" y="230"/>
                </a:moveTo>
                <a:cubicBezTo>
                  <a:pt x="992" y="230"/>
                  <a:pt x="986" y="237"/>
                  <a:pt x="986" y="245"/>
                </a:cubicBezTo>
                <a:cubicBezTo>
                  <a:pt x="986" y="253"/>
                  <a:pt x="992" y="260"/>
                  <a:pt x="1001" y="260"/>
                </a:cubicBezTo>
                <a:cubicBezTo>
                  <a:pt x="1009" y="260"/>
                  <a:pt x="1015" y="253"/>
                  <a:pt x="1015" y="245"/>
                </a:cubicBezTo>
                <a:cubicBezTo>
                  <a:pt x="1015" y="237"/>
                  <a:pt x="1009" y="230"/>
                  <a:pt x="1001" y="230"/>
                </a:cubicBezTo>
                <a:close/>
                <a:moveTo>
                  <a:pt x="1001" y="263"/>
                </a:moveTo>
                <a:cubicBezTo>
                  <a:pt x="992" y="263"/>
                  <a:pt x="986" y="270"/>
                  <a:pt x="986" y="278"/>
                </a:cubicBezTo>
                <a:cubicBezTo>
                  <a:pt x="986" y="286"/>
                  <a:pt x="992" y="293"/>
                  <a:pt x="1001" y="293"/>
                </a:cubicBezTo>
                <a:cubicBezTo>
                  <a:pt x="1009" y="293"/>
                  <a:pt x="1015" y="286"/>
                  <a:pt x="1015" y="278"/>
                </a:cubicBezTo>
                <a:cubicBezTo>
                  <a:pt x="1015" y="270"/>
                  <a:pt x="1009" y="263"/>
                  <a:pt x="1001" y="263"/>
                </a:cubicBezTo>
                <a:close/>
                <a:moveTo>
                  <a:pt x="1001" y="296"/>
                </a:moveTo>
                <a:cubicBezTo>
                  <a:pt x="992" y="296"/>
                  <a:pt x="986" y="303"/>
                  <a:pt x="986" y="311"/>
                </a:cubicBezTo>
                <a:cubicBezTo>
                  <a:pt x="986" y="319"/>
                  <a:pt x="992" y="326"/>
                  <a:pt x="1001" y="326"/>
                </a:cubicBezTo>
                <a:cubicBezTo>
                  <a:pt x="1009" y="326"/>
                  <a:pt x="1015" y="319"/>
                  <a:pt x="1015" y="311"/>
                </a:cubicBezTo>
                <a:cubicBezTo>
                  <a:pt x="1015" y="303"/>
                  <a:pt x="1009" y="296"/>
                  <a:pt x="1001" y="296"/>
                </a:cubicBezTo>
                <a:close/>
                <a:moveTo>
                  <a:pt x="1001" y="329"/>
                </a:moveTo>
                <a:cubicBezTo>
                  <a:pt x="992" y="329"/>
                  <a:pt x="986" y="336"/>
                  <a:pt x="986" y="344"/>
                </a:cubicBezTo>
                <a:cubicBezTo>
                  <a:pt x="986" y="352"/>
                  <a:pt x="992" y="359"/>
                  <a:pt x="1001" y="359"/>
                </a:cubicBezTo>
                <a:cubicBezTo>
                  <a:pt x="1009" y="359"/>
                  <a:pt x="1015" y="352"/>
                  <a:pt x="1015" y="344"/>
                </a:cubicBezTo>
                <a:cubicBezTo>
                  <a:pt x="1015" y="336"/>
                  <a:pt x="1009" y="329"/>
                  <a:pt x="1001" y="329"/>
                </a:cubicBezTo>
                <a:close/>
                <a:moveTo>
                  <a:pt x="1001" y="362"/>
                </a:moveTo>
                <a:cubicBezTo>
                  <a:pt x="992" y="362"/>
                  <a:pt x="986" y="369"/>
                  <a:pt x="986" y="377"/>
                </a:cubicBezTo>
                <a:cubicBezTo>
                  <a:pt x="986" y="385"/>
                  <a:pt x="992" y="392"/>
                  <a:pt x="1001" y="392"/>
                </a:cubicBezTo>
                <a:cubicBezTo>
                  <a:pt x="1009" y="392"/>
                  <a:pt x="1015" y="385"/>
                  <a:pt x="1015" y="377"/>
                </a:cubicBezTo>
                <a:cubicBezTo>
                  <a:pt x="1015" y="369"/>
                  <a:pt x="1009" y="362"/>
                  <a:pt x="1001" y="362"/>
                </a:cubicBezTo>
                <a:close/>
                <a:moveTo>
                  <a:pt x="1001" y="395"/>
                </a:moveTo>
                <a:cubicBezTo>
                  <a:pt x="992" y="395"/>
                  <a:pt x="986" y="402"/>
                  <a:pt x="986" y="410"/>
                </a:cubicBezTo>
                <a:cubicBezTo>
                  <a:pt x="986" y="418"/>
                  <a:pt x="992" y="425"/>
                  <a:pt x="1001" y="425"/>
                </a:cubicBezTo>
                <a:cubicBezTo>
                  <a:pt x="1009" y="425"/>
                  <a:pt x="1015" y="418"/>
                  <a:pt x="1015" y="410"/>
                </a:cubicBezTo>
                <a:cubicBezTo>
                  <a:pt x="1015" y="402"/>
                  <a:pt x="1009" y="395"/>
                  <a:pt x="1001" y="395"/>
                </a:cubicBezTo>
                <a:close/>
                <a:moveTo>
                  <a:pt x="1001" y="428"/>
                </a:moveTo>
                <a:cubicBezTo>
                  <a:pt x="992" y="428"/>
                  <a:pt x="986" y="435"/>
                  <a:pt x="986" y="443"/>
                </a:cubicBezTo>
                <a:cubicBezTo>
                  <a:pt x="986" y="451"/>
                  <a:pt x="992" y="458"/>
                  <a:pt x="1001" y="458"/>
                </a:cubicBezTo>
                <a:cubicBezTo>
                  <a:pt x="1009" y="458"/>
                  <a:pt x="1015" y="451"/>
                  <a:pt x="1015" y="443"/>
                </a:cubicBezTo>
                <a:cubicBezTo>
                  <a:pt x="1015" y="435"/>
                  <a:pt x="1009" y="428"/>
                  <a:pt x="1001" y="428"/>
                </a:cubicBezTo>
                <a:close/>
                <a:moveTo>
                  <a:pt x="1001" y="461"/>
                </a:moveTo>
                <a:cubicBezTo>
                  <a:pt x="992" y="461"/>
                  <a:pt x="986" y="468"/>
                  <a:pt x="986" y="476"/>
                </a:cubicBezTo>
                <a:cubicBezTo>
                  <a:pt x="986" y="484"/>
                  <a:pt x="992" y="491"/>
                  <a:pt x="1001" y="491"/>
                </a:cubicBezTo>
                <a:cubicBezTo>
                  <a:pt x="1009" y="491"/>
                  <a:pt x="1015" y="484"/>
                  <a:pt x="1015" y="476"/>
                </a:cubicBezTo>
                <a:cubicBezTo>
                  <a:pt x="1015" y="468"/>
                  <a:pt x="1009" y="461"/>
                  <a:pt x="1001" y="461"/>
                </a:cubicBezTo>
                <a:close/>
                <a:moveTo>
                  <a:pt x="1001" y="494"/>
                </a:moveTo>
                <a:cubicBezTo>
                  <a:pt x="992" y="494"/>
                  <a:pt x="986" y="500"/>
                  <a:pt x="986" y="509"/>
                </a:cubicBezTo>
                <a:cubicBezTo>
                  <a:pt x="986" y="517"/>
                  <a:pt x="992" y="523"/>
                  <a:pt x="1001" y="523"/>
                </a:cubicBezTo>
                <a:cubicBezTo>
                  <a:pt x="1009" y="523"/>
                  <a:pt x="1015" y="517"/>
                  <a:pt x="1015" y="509"/>
                </a:cubicBezTo>
                <a:cubicBezTo>
                  <a:pt x="1015" y="500"/>
                  <a:pt x="1009" y="494"/>
                  <a:pt x="1001" y="494"/>
                </a:cubicBezTo>
                <a:close/>
                <a:moveTo>
                  <a:pt x="1001" y="527"/>
                </a:moveTo>
                <a:cubicBezTo>
                  <a:pt x="992" y="527"/>
                  <a:pt x="986" y="533"/>
                  <a:pt x="986" y="542"/>
                </a:cubicBezTo>
                <a:cubicBezTo>
                  <a:pt x="986" y="550"/>
                  <a:pt x="992" y="556"/>
                  <a:pt x="1001" y="556"/>
                </a:cubicBezTo>
                <a:cubicBezTo>
                  <a:pt x="1009" y="556"/>
                  <a:pt x="1015" y="550"/>
                  <a:pt x="1015" y="542"/>
                </a:cubicBezTo>
                <a:cubicBezTo>
                  <a:pt x="1015" y="533"/>
                  <a:pt x="1009" y="527"/>
                  <a:pt x="1001" y="527"/>
                </a:cubicBezTo>
                <a:close/>
                <a:moveTo>
                  <a:pt x="1001" y="560"/>
                </a:moveTo>
                <a:cubicBezTo>
                  <a:pt x="992" y="560"/>
                  <a:pt x="986" y="566"/>
                  <a:pt x="986" y="574"/>
                </a:cubicBezTo>
                <a:cubicBezTo>
                  <a:pt x="986" y="583"/>
                  <a:pt x="992" y="589"/>
                  <a:pt x="1001" y="589"/>
                </a:cubicBezTo>
                <a:cubicBezTo>
                  <a:pt x="1009" y="589"/>
                  <a:pt x="1015" y="583"/>
                  <a:pt x="1015" y="574"/>
                </a:cubicBezTo>
                <a:cubicBezTo>
                  <a:pt x="1015" y="566"/>
                  <a:pt x="1009" y="560"/>
                  <a:pt x="1001" y="560"/>
                </a:cubicBezTo>
                <a:close/>
                <a:moveTo>
                  <a:pt x="1001" y="593"/>
                </a:moveTo>
                <a:cubicBezTo>
                  <a:pt x="992" y="593"/>
                  <a:pt x="986" y="599"/>
                  <a:pt x="986" y="607"/>
                </a:cubicBezTo>
                <a:cubicBezTo>
                  <a:pt x="986" y="616"/>
                  <a:pt x="992" y="622"/>
                  <a:pt x="1001" y="622"/>
                </a:cubicBezTo>
                <a:cubicBezTo>
                  <a:pt x="1009" y="622"/>
                  <a:pt x="1015" y="616"/>
                  <a:pt x="1015" y="607"/>
                </a:cubicBezTo>
                <a:cubicBezTo>
                  <a:pt x="1015" y="599"/>
                  <a:pt x="1009" y="593"/>
                  <a:pt x="1001" y="593"/>
                </a:cubicBezTo>
                <a:close/>
                <a:moveTo>
                  <a:pt x="1001" y="625"/>
                </a:moveTo>
                <a:cubicBezTo>
                  <a:pt x="992" y="625"/>
                  <a:pt x="986" y="632"/>
                  <a:pt x="986" y="640"/>
                </a:cubicBezTo>
                <a:cubicBezTo>
                  <a:pt x="986" y="648"/>
                  <a:pt x="992" y="655"/>
                  <a:pt x="1001" y="655"/>
                </a:cubicBezTo>
                <a:cubicBezTo>
                  <a:pt x="1009" y="655"/>
                  <a:pt x="1015" y="648"/>
                  <a:pt x="1015" y="640"/>
                </a:cubicBezTo>
                <a:cubicBezTo>
                  <a:pt x="1015" y="632"/>
                  <a:pt x="1009" y="625"/>
                  <a:pt x="1001" y="625"/>
                </a:cubicBezTo>
                <a:close/>
                <a:moveTo>
                  <a:pt x="1001" y="658"/>
                </a:moveTo>
                <a:cubicBezTo>
                  <a:pt x="992" y="658"/>
                  <a:pt x="986" y="665"/>
                  <a:pt x="986" y="673"/>
                </a:cubicBezTo>
                <a:cubicBezTo>
                  <a:pt x="986" y="681"/>
                  <a:pt x="992" y="688"/>
                  <a:pt x="1001" y="688"/>
                </a:cubicBezTo>
                <a:cubicBezTo>
                  <a:pt x="1009" y="688"/>
                  <a:pt x="1015" y="681"/>
                  <a:pt x="1015" y="673"/>
                </a:cubicBezTo>
                <a:cubicBezTo>
                  <a:pt x="1015" y="665"/>
                  <a:pt x="1009" y="658"/>
                  <a:pt x="1001" y="658"/>
                </a:cubicBezTo>
                <a:close/>
                <a:moveTo>
                  <a:pt x="1001" y="691"/>
                </a:moveTo>
                <a:cubicBezTo>
                  <a:pt x="992" y="691"/>
                  <a:pt x="986" y="698"/>
                  <a:pt x="986" y="706"/>
                </a:cubicBezTo>
                <a:cubicBezTo>
                  <a:pt x="986" y="714"/>
                  <a:pt x="992" y="721"/>
                  <a:pt x="1001" y="721"/>
                </a:cubicBezTo>
                <a:cubicBezTo>
                  <a:pt x="1009" y="721"/>
                  <a:pt x="1015" y="714"/>
                  <a:pt x="1015" y="706"/>
                </a:cubicBezTo>
                <a:cubicBezTo>
                  <a:pt x="1015" y="698"/>
                  <a:pt x="1009" y="691"/>
                  <a:pt x="1001" y="691"/>
                </a:cubicBezTo>
                <a:close/>
                <a:moveTo>
                  <a:pt x="1001" y="724"/>
                </a:moveTo>
                <a:cubicBezTo>
                  <a:pt x="992" y="724"/>
                  <a:pt x="986" y="731"/>
                  <a:pt x="986" y="739"/>
                </a:cubicBezTo>
                <a:cubicBezTo>
                  <a:pt x="986" y="747"/>
                  <a:pt x="992" y="754"/>
                  <a:pt x="1001" y="754"/>
                </a:cubicBezTo>
                <a:cubicBezTo>
                  <a:pt x="1009" y="754"/>
                  <a:pt x="1015" y="747"/>
                  <a:pt x="1015" y="739"/>
                </a:cubicBezTo>
                <a:cubicBezTo>
                  <a:pt x="1015" y="731"/>
                  <a:pt x="1009" y="724"/>
                  <a:pt x="1001" y="724"/>
                </a:cubicBezTo>
                <a:close/>
                <a:moveTo>
                  <a:pt x="1001" y="757"/>
                </a:moveTo>
                <a:cubicBezTo>
                  <a:pt x="992" y="757"/>
                  <a:pt x="986" y="764"/>
                  <a:pt x="986" y="772"/>
                </a:cubicBezTo>
                <a:cubicBezTo>
                  <a:pt x="986" y="780"/>
                  <a:pt x="992" y="787"/>
                  <a:pt x="1001" y="787"/>
                </a:cubicBezTo>
                <a:cubicBezTo>
                  <a:pt x="1009" y="787"/>
                  <a:pt x="1015" y="780"/>
                  <a:pt x="1015" y="772"/>
                </a:cubicBezTo>
                <a:cubicBezTo>
                  <a:pt x="1015" y="764"/>
                  <a:pt x="1009" y="757"/>
                  <a:pt x="1001" y="757"/>
                </a:cubicBezTo>
                <a:close/>
                <a:moveTo>
                  <a:pt x="1001" y="790"/>
                </a:moveTo>
                <a:cubicBezTo>
                  <a:pt x="992" y="790"/>
                  <a:pt x="986" y="797"/>
                  <a:pt x="986" y="805"/>
                </a:cubicBezTo>
                <a:cubicBezTo>
                  <a:pt x="986" y="813"/>
                  <a:pt x="992" y="820"/>
                  <a:pt x="1001" y="820"/>
                </a:cubicBezTo>
                <a:cubicBezTo>
                  <a:pt x="1009" y="820"/>
                  <a:pt x="1015" y="813"/>
                  <a:pt x="1015" y="805"/>
                </a:cubicBezTo>
                <a:cubicBezTo>
                  <a:pt x="1015" y="797"/>
                  <a:pt x="1009" y="790"/>
                  <a:pt x="1001" y="790"/>
                </a:cubicBezTo>
                <a:close/>
                <a:moveTo>
                  <a:pt x="1001" y="823"/>
                </a:moveTo>
                <a:cubicBezTo>
                  <a:pt x="992" y="823"/>
                  <a:pt x="986" y="830"/>
                  <a:pt x="986" y="838"/>
                </a:cubicBezTo>
                <a:cubicBezTo>
                  <a:pt x="986" y="846"/>
                  <a:pt x="992" y="853"/>
                  <a:pt x="1001" y="853"/>
                </a:cubicBezTo>
                <a:cubicBezTo>
                  <a:pt x="1009" y="853"/>
                  <a:pt x="1015" y="846"/>
                  <a:pt x="1015" y="838"/>
                </a:cubicBezTo>
                <a:cubicBezTo>
                  <a:pt x="1015" y="830"/>
                  <a:pt x="1009" y="823"/>
                  <a:pt x="1001" y="823"/>
                </a:cubicBezTo>
                <a:close/>
                <a:moveTo>
                  <a:pt x="1001" y="856"/>
                </a:moveTo>
                <a:cubicBezTo>
                  <a:pt x="992" y="856"/>
                  <a:pt x="986" y="863"/>
                  <a:pt x="986" y="871"/>
                </a:cubicBezTo>
                <a:cubicBezTo>
                  <a:pt x="986" y="879"/>
                  <a:pt x="992" y="886"/>
                  <a:pt x="1001" y="886"/>
                </a:cubicBezTo>
                <a:cubicBezTo>
                  <a:pt x="1009" y="886"/>
                  <a:pt x="1015" y="879"/>
                  <a:pt x="1015" y="871"/>
                </a:cubicBezTo>
                <a:cubicBezTo>
                  <a:pt x="1015" y="863"/>
                  <a:pt x="1009" y="856"/>
                  <a:pt x="1001" y="856"/>
                </a:cubicBezTo>
                <a:close/>
                <a:moveTo>
                  <a:pt x="1001" y="889"/>
                </a:moveTo>
                <a:cubicBezTo>
                  <a:pt x="992" y="889"/>
                  <a:pt x="986" y="895"/>
                  <a:pt x="986" y="904"/>
                </a:cubicBezTo>
                <a:cubicBezTo>
                  <a:pt x="986" y="912"/>
                  <a:pt x="992" y="918"/>
                  <a:pt x="1001" y="918"/>
                </a:cubicBezTo>
                <a:cubicBezTo>
                  <a:pt x="1009" y="918"/>
                  <a:pt x="1015" y="912"/>
                  <a:pt x="1015" y="904"/>
                </a:cubicBezTo>
                <a:cubicBezTo>
                  <a:pt x="1015" y="895"/>
                  <a:pt x="1009" y="889"/>
                  <a:pt x="1001" y="889"/>
                </a:cubicBezTo>
                <a:close/>
                <a:moveTo>
                  <a:pt x="1001" y="922"/>
                </a:moveTo>
                <a:cubicBezTo>
                  <a:pt x="992" y="922"/>
                  <a:pt x="986" y="928"/>
                  <a:pt x="986" y="937"/>
                </a:cubicBezTo>
                <a:cubicBezTo>
                  <a:pt x="986" y="945"/>
                  <a:pt x="992" y="951"/>
                  <a:pt x="1001" y="951"/>
                </a:cubicBezTo>
                <a:cubicBezTo>
                  <a:pt x="1009" y="951"/>
                  <a:pt x="1015" y="945"/>
                  <a:pt x="1015" y="937"/>
                </a:cubicBezTo>
                <a:cubicBezTo>
                  <a:pt x="1015" y="928"/>
                  <a:pt x="1009" y="922"/>
                  <a:pt x="1001" y="922"/>
                </a:cubicBezTo>
                <a:close/>
                <a:moveTo>
                  <a:pt x="1001" y="955"/>
                </a:moveTo>
                <a:cubicBezTo>
                  <a:pt x="992" y="955"/>
                  <a:pt x="986" y="961"/>
                  <a:pt x="986" y="970"/>
                </a:cubicBezTo>
                <a:cubicBezTo>
                  <a:pt x="986" y="978"/>
                  <a:pt x="992" y="984"/>
                  <a:pt x="1001" y="984"/>
                </a:cubicBezTo>
                <a:cubicBezTo>
                  <a:pt x="1009" y="984"/>
                  <a:pt x="1015" y="978"/>
                  <a:pt x="1015" y="970"/>
                </a:cubicBezTo>
                <a:cubicBezTo>
                  <a:pt x="1015" y="961"/>
                  <a:pt x="1009" y="955"/>
                  <a:pt x="1001" y="955"/>
                </a:cubicBezTo>
                <a:close/>
                <a:moveTo>
                  <a:pt x="1001" y="988"/>
                </a:moveTo>
                <a:cubicBezTo>
                  <a:pt x="992" y="988"/>
                  <a:pt x="986" y="994"/>
                  <a:pt x="986" y="1002"/>
                </a:cubicBezTo>
                <a:cubicBezTo>
                  <a:pt x="986" y="1011"/>
                  <a:pt x="992" y="1017"/>
                  <a:pt x="1001" y="1017"/>
                </a:cubicBezTo>
                <a:cubicBezTo>
                  <a:pt x="1009" y="1017"/>
                  <a:pt x="1015" y="1011"/>
                  <a:pt x="1015" y="1002"/>
                </a:cubicBezTo>
                <a:cubicBezTo>
                  <a:pt x="1015" y="994"/>
                  <a:pt x="1009" y="988"/>
                  <a:pt x="1001" y="988"/>
                </a:cubicBezTo>
                <a:close/>
                <a:moveTo>
                  <a:pt x="1001" y="1021"/>
                </a:moveTo>
                <a:cubicBezTo>
                  <a:pt x="992" y="1021"/>
                  <a:pt x="986" y="1027"/>
                  <a:pt x="986" y="1035"/>
                </a:cubicBezTo>
                <a:cubicBezTo>
                  <a:pt x="986" y="1044"/>
                  <a:pt x="992" y="1050"/>
                  <a:pt x="1001" y="1050"/>
                </a:cubicBezTo>
                <a:cubicBezTo>
                  <a:pt x="1009" y="1050"/>
                  <a:pt x="1015" y="1044"/>
                  <a:pt x="1015" y="1035"/>
                </a:cubicBezTo>
                <a:cubicBezTo>
                  <a:pt x="1015" y="1027"/>
                  <a:pt x="1009" y="1021"/>
                  <a:pt x="1001" y="1021"/>
                </a:cubicBezTo>
                <a:close/>
                <a:moveTo>
                  <a:pt x="1001" y="1053"/>
                </a:moveTo>
                <a:cubicBezTo>
                  <a:pt x="992" y="1053"/>
                  <a:pt x="986" y="1060"/>
                  <a:pt x="986" y="1068"/>
                </a:cubicBezTo>
                <a:cubicBezTo>
                  <a:pt x="986" y="1076"/>
                  <a:pt x="992" y="1083"/>
                  <a:pt x="1001" y="1083"/>
                </a:cubicBezTo>
                <a:cubicBezTo>
                  <a:pt x="1009" y="1083"/>
                  <a:pt x="1015" y="1076"/>
                  <a:pt x="1015" y="1068"/>
                </a:cubicBezTo>
                <a:cubicBezTo>
                  <a:pt x="1015" y="1060"/>
                  <a:pt x="1009" y="1053"/>
                  <a:pt x="1001" y="1053"/>
                </a:cubicBezTo>
                <a:close/>
                <a:moveTo>
                  <a:pt x="1001" y="1086"/>
                </a:moveTo>
                <a:cubicBezTo>
                  <a:pt x="992" y="1086"/>
                  <a:pt x="986" y="1093"/>
                  <a:pt x="986" y="1101"/>
                </a:cubicBezTo>
                <a:cubicBezTo>
                  <a:pt x="986" y="1109"/>
                  <a:pt x="992" y="1116"/>
                  <a:pt x="1001" y="1116"/>
                </a:cubicBezTo>
                <a:cubicBezTo>
                  <a:pt x="1009" y="1116"/>
                  <a:pt x="1015" y="1109"/>
                  <a:pt x="1015" y="1101"/>
                </a:cubicBezTo>
                <a:cubicBezTo>
                  <a:pt x="1015" y="1093"/>
                  <a:pt x="1009" y="1086"/>
                  <a:pt x="1001" y="1086"/>
                </a:cubicBezTo>
                <a:close/>
                <a:moveTo>
                  <a:pt x="1001" y="1119"/>
                </a:moveTo>
                <a:cubicBezTo>
                  <a:pt x="992" y="1119"/>
                  <a:pt x="986" y="1126"/>
                  <a:pt x="986" y="1134"/>
                </a:cubicBezTo>
                <a:cubicBezTo>
                  <a:pt x="986" y="1142"/>
                  <a:pt x="992" y="1149"/>
                  <a:pt x="1001" y="1149"/>
                </a:cubicBezTo>
                <a:cubicBezTo>
                  <a:pt x="1009" y="1149"/>
                  <a:pt x="1015" y="1142"/>
                  <a:pt x="1015" y="1134"/>
                </a:cubicBezTo>
                <a:cubicBezTo>
                  <a:pt x="1015" y="1126"/>
                  <a:pt x="1009" y="1119"/>
                  <a:pt x="1001" y="1119"/>
                </a:cubicBezTo>
                <a:close/>
                <a:moveTo>
                  <a:pt x="1001" y="1152"/>
                </a:moveTo>
                <a:cubicBezTo>
                  <a:pt x="992" y="1152"/>
                  <a:pt x="986" y="1159"/>
                  <a:pt x="986" y="1167"/>
                </a:cubicBezTo>
                <a:cubicBezTo>
                  <a:pt x="986" y="1175"/>
                  <a:pt x="992" y="1182"/>
                  <a:pt x="1001" y="1182"/>
                </a:cubicBezTo>
                <a:cubicBezTo>
                  <a:pt x="1009" y="1182"/>
                  <a:pt x="1015" y="1175"/>
                  <a:pt x="1015" y="1167"/>
                </a:cubicBezTo>
                <a:cubicBezTo>
                  <a:pt x="1015" y="1159"/>
                  <a:pt x="1009" y="1152"/>
                  <a:pt x="1001" y="1152"/>
                </a:cubicBezTo>
                <a:close/>
                <a:moveTo>
                  <a:pt x="1001" y="1185"/>
                </a:moveTo>
                <a:cubicBezTo>
                  <a:pt x="992" y="1185"/>
                  <a:pt x="986" y="1192"/>
                  <a:pt x="986" y="1200"/>
                </a:cubicBezTo>
                <a:cubicBezTo>
                  <a:pt x="986" y="1208"/>
                  <a:pt x="992" y="1215"/>
                  <a:pt x="1001" y="1215"/>
                </a:cubicBezTo>
                <a:cubicBezTo>
                  <a:pt x="1009" y="1215"/>
                  <a:pt x="1015" y="1208"/>
                  <a:pt x="1015" y="1200"/>
                </a:cubicBezTo>
                <a:cubicBezTo>
                  <a:pt x="1015" y="1192"/>
                  <a:pt x="1009" y="1185"/>
                  <a:pt x="1001" y="1185"/>
                </a:cubicBezTo>
                <a:close/>
                <a:moveTo>
                  <a:pt x="1001" y="1218"/>
                </a:moveTo>
                <a:cubicBezTo>
                  <a:pt x="992" y="1218"/>
                  <a:pt x="986" y="1225"/>
                  <a:pt x="986" y="1233"/>
                </a:cubicBezTo>
                <a:cubicBezTo>
                  <a:pt x="986" y="1241"/>
                  <a:pt x="992" y="1248"/>
                  <a:pt x="1001" y="1248"/>
                </a:cubicBezTo>
                <a:cubicBezTo>
                  <a:pt x="1009" y="1248"/>
                  <a:pt x="1015" y="1241"/>
                  <a:pt x="1015" y="1233"/>
                </a:cubicBezTo>
                <a:cubicBezTo>
                  <a:pt x="1015" y="1225"/>
                  <a:pt x="1009" y="1218"/>
                  <a:pt x="1001" y="1218"/>
                </a:cubicBezTo>
                <a:close/>
                <a:moveTo>
                  <a:pt x="1001" y="1251"/>
                </a:moveTo>
                <a:cubicBezTo>
                  <a:pt x="992" y="1251"/>
                  <a:pt x="986" y="1258"/>
                  <a:pt x="986" y="1266"/>
                </a:cubicBezTo>
                <a:cubicBezTo>
                  <a:pt x="986" y="1274"/>
                  <a:pt x="992" y="1281"/>
                  <a:pt x="1001" y="1281"/>
                </a:cubicBezTo>
                <a:cubicBezTo>
                  <a:pt x="1009" y="1281"/>
                  <a:pt x="1015" y="1274"/>
                  <a:pt x="1015" y="1266"/>
                </a:cubicBezTo>
                <a:cubicBezTo>
                  <a:pt x="1015" y="1258"/>
                  <a:pt x="1009" y="1251"/>
                  <a:pt x="1001" y="1251"/>
                </a:cubicBezTo>
                <a:close/>
                <a:moveTo>
                  <a:pt x="1001" y="1284"/>
                </a:moveTo>
                <a:cubicBezTo>
                  <a:pt x="992" y="1284"/>
                  <a:pt x="986" y="1291"/>
                  <a:pt x="986" y="1299"/>
                </a:cubicBezTo>
                <a:cubicBezTo>
                  <a:pt x="986" y="1307"/>
                  <a:pt x="992" y="1314"/>
                  <a:pt x="1001" y="1314"/>
                </a:cubicBezTo>
                <a:cubicBezTo>
                  <a:pt x="1009" y="1314"/>
                  <a:pt x="1015" y="1307"/>
                  <a:pt x="1015" y="1299"/>
                </a:cubicBezTo>
                <a:cubicBezTo>
                  <a:pt x="1015" y="1291"/>
                  <a:pt x="1009" y="1284"/>
                  <a:pt x="1001" y="1284"/>
                </a:cubicBezTo>
                <a:close/>
                <a:moveTo>
                  <a:pt x="1001" y="1317"/>
                </a:moveTo>
                <a:cubicBezTo>
                  <a:pt x="992" y="1317"/>
                  <a:pt x="986" y="1323"/>
                  <a:pt x="986" y="1332"/>
                </a:cubicBezTo>
                <a:cubicBezTo>
                  <a:pt x="986" y="1340"/>
                  <a:pt x="992" y="1346"/>
                  <a:pt x="1001" y="1346"/>
                </a:cubicBezTo>
                <a:cubicBezTo>
                  <a:pt x="1009" y="1346"/>
                  <a:pt x="1015" y="1340"/>
                  <a:pt x="1015" y="1332"/>
                </a:cubicBezTo>
                <a:cubicBezTo>
                  <a:pt x="1015" y="1323"/>
                  <a:pt x="1009" y="1317"/>
                  <a:pt x="1001" y="1317"/>
                </a:cubicBezTo>
                <a:close/>
                <a:moveTo>
                  <a:pt x="1001" y="1350"/>
                </a:moveTo>
                <a:cubicBezTo>
                  <a:pt x="992" y="1350"/>
                  <a:pt x="986" y="1356"/>
                  <a:pt x="986" y="1365"/>
                </a:cubicBezTo>
                <a:cubicBezTo>
                  <a:pt x="986" y="1373"/>
                  <a:pt x="992" y="1379"/>
                  <a:pt x="1001" y="1379"/>
                </a:cubicBezTo>
                <a:cubicBezTo>
                  <a:pt x="1009" y="1379"/>
                  <a:pt x="1015" y="1373"/>
                  <a:pt x="1015" y="1365"/>
                </a:cubicBezTo>
                <a:cubicBezTo>
                  <a:pt x="1015" y="1356"/>
                  <a:pt x="1009" y="1350"/>
                  <a:pt x="1001" y="1350"/>
                </a:cubicBezTo>
                <a:close/>
                <a:moveTo>
                  <a:pt x="1001" y="1383"/>
                </a:moveTo>
                <a:cubicBezTo>
                  <a:pt x="992" y="1383"/>
                  <a:pt x="986" y="1389"/>
                  <a:pt x="986" y="1397"/>
                </a:cubicBezTo>
                <a:cubicBezTo>
                  <a:pt x="986" y="1406"/>
                  <a:pt x="992" y="1412"/>
                  <a:pt x="1001" y="1412"/>
                </a:cubicBezTo>
                <a:cubicBezTo>
                  <a:pt x="1009" y="1412"/>
                  <a:pt x="1015" y="1406"/>
                  <a:pt x="1015" y="1397"/>
                </a:cubicBezTo>
                <a:cubicBezTo>
                  <a:pt x="1015" y="1389"/>
                  <a:pt x="1009" y="1383"/>
                  <a:pt x="1001" y="1383"/>
                </a:cubicBezTo>
                <a:close/>
                <a:moveTo>
                  <a:pt x="1001" y="1416"/>
                </a:moveTo>
                <a:cubicBezTo>
                  <a:pt x="992" y="1416"/>
                  <a:pt x="986" y="1422"/>
                  <a:pt x="986" y="1430"/>
                </a:cubicBezTo>
                <a:cubicBezTo>
                  <a:pt x="986" y="1439"/>
                  <a:pt x="992" y="1445"/>
                  <a:pt x="1001" y="1445"/>
                </a:cubicBezTo>
                <a:cubicBezTo>
                  <a:pt x="1009" y="1445"/>
                  <a:pt x="1015" y="1439"/>
                  <a:pt x="1015" y="1430"/>
                </a:cubicBezTo>
                <a:cubicBezTo>
                  <a:pt x="1015" y="1422"/>
                  <a:pt x="1009" y="1416"/>
                  <a:pt x="1001" y="1416"/>
                </a:cubicBezTo>
                <a:close/>
                <a:moveTo>
                  <a:pt x="1034" y="0"/>
                </a:moveTo>
                <a:cubicBezTo>
                  <a:pt x="1025" y="0"/>
                  <a:pt x="1019" y="7"/>
                  <a:pt x="1019" y="15"/>
                </a:cubicBezTo>
                <a:cubicBezTo>
                  <a:pt x="1019" y="23"/>
                  <a:pt x="1025" y="30"/>
                  <a:pt x="1034" y="30"/>
                </a:cubicBezTo>
                <a:cubicBezTo>
                  <a:pt x="1042" y="30"/>
                  <a:pt x="1048" y="23"/>
                  <a:pt x="1048" y="15"/>
                </a:cubicBezTo>
                <a:cubicBezTo>
                  <a:pt x="1048" y="7"/>
                  <a:pt x="1042" y="0"/>
                  <a:pt x="1034" y="0"/>
                </a:cubicBezTo>
                <a:close/>
                <a:moveTo>
                  <a:pt x="1034" y="33"/>
                </a:moveTo>
                <a:cubicBezTo>
                  <a:pt x="1025" y="33"/>
                  <a:pt x="1019" y="40"/>
                  <a:pt x="1019" y="48"/>
                </a:cubicBezTo>
                <a:cubicBezTo>
                  <a:pt x="1019" y="56"/>
                  <a:pt x="1025" y="63"/>
                  <a:pt x="1034" y="63"/>
                </a:cubicBezTo>
                <a:cubicBezTo>
                  <a:pt x="1042" y="63"/>
                  <a:pt x="1048" y="56"/>
                  <a:pt x="1048" y="48"/>
                </a:cubicBezTo>
                <a:cubicBezTo>
                  <a:pt x="1048" y="40"/>
                  <a:pt x="1042" y="33"/>
                  <a:pt x="1034" y="33"/>
                </a:cubicBezTo>
                <a:close/>
                <a:moveTo>
                  <a:pt x="1034" y="66"/>
                </a:moveTo>
                <a:cubicBezTo>
                  <a:pt x="1025" y="66"/>
                  <a:pt x="1019" y="72"/>
                  <a:pt x="1019" y="81"/>
                </a:cubicBezTo>
                <a:cubicBezTo>
                  <a:pt x="1019" y="89"/>
                  <a:pt x="1025" y="95"/>
                  <a:pt x="1034" y="95"/>
                </a:cubicBezTo>
                <a:cubicBezTo>
                  <a:pt x="1042" y="95"/>
                  <a:pt x="1048" y="89"/>
                  <a:pt x="1048" y="81"/>
                </a:cubicBezTo>
                <a:cubicBezTo>
                  <a:pt x="1048" y="72"/>
                  <a:pt x="1042" y="66"/>
                  <a:pt x="1034" y="66"/>
                </a:cubicBezTo>
                <a:close/>
                <a:moveTo>
                  <a:pt x="1034" y="99"/>
                </a:moveTo>
                <a:cubicBezTo>
                  <a:pt x="1025" y="99"/>
                  <a:pt x="1019" y="105"/>
                  <a:pt x="1019" y="114"/>
                </a:cubicBezTo>
                <a:cubicBezTo>
                  <a:pt x="1019" y="122"/>
                  <a:pt x="1025" y="128"/>
                  <a:pt x="1034" y="128"/>
                </a:cubicBezTo>
                <a:cubicBezTo>
                  <a:pt x="1042" y="128"/>
                  <a:pt x="1048" y="122"/>
                  <a:pt x="1048" y="114"/>
                </a:cubicBezTo>
                <a:cubicBezTo>
                  <a:pt x="1048" y="105"/>
                  <a:pt x="1042" y="99"/>
                  <a:pt x="1034" y="99"/>
                </a:cubicBezTo>
                <a:close/>
                <a:moveTo>
                  <a:pt x="1034" y="132"/>
                </a:moveTo>
                <a:cubicBezTo>
                  <a:pt x="1025" y="132"/>
                  <a:pt x="1019" y="138"/>
                  <a:pt x="1019" y="147"/>
                </a:cubicBezTo>
                <a:cubicBezTo>
                  <a:pt x="1019" y="155"/>
                  <a:pt x="1025" y="161"/>
                  <a:pt x="1034" y="161"/>
                </a:cubicBezTo>
                <a:cubicBezTo>
                  <a:pt x="1042" y="161"/>
                  <a:pt x="1048" y="155"/>
                  <a:pt x="1048" y="147"/>
                </a:cubicBezTo>
                <a:cubicBezTo>
                  <a:pt x="1048" y="138"/>
                  <a:pt x="1042" y="132"/>
                  <a:pt x="1034" y="132"/>
                </a:cubicBezTo>
                <a:close/>
                <a:moveTo>
                  <a:pt x="1034" y="165"/>
                </a:moveTo>
                <a:cubicBezTo>
                  <a:pt x="1025" y="165"/>
                  <a:pt x="1019" y="171"/>
                  <a:pt x="1019" y="179"/>
                </a:cubicBezTo>
                <a:cubicBezTo>
                  <a:pt x="1019" y="188"/>
                  <a:pt x="1025" y="194"/>
                  <a:pt x="1034" y="194"/>
                </a:cubicBezTo>
                <a:cubicBezTo>
                  <a:pt x="1042" y="194"/>
                  <a:pt x="1048" y="188"/>
                  <a:pt x="1048" y="179"/>
                </a:cubicBezTo>
                <a:cubicBezTo>
                  <a:pt x="1048" y="171"/>
                  <a:pt x="1042" y="165"/>
                  <a:pt x="1034" y="165"/>
                </a:cubicBezTo>
                <a:close/>
                <a:moveTo>
                  <a:pt x="1034" y="198"/>
                </a:moveTo>
                <a:cubicBezTo>
                  <a:pt x="1025" y="198"/>
                  <a:pt x="1019" y="204"/>
                  <a:pt x="1019" y="212"/>
                </a:cubicBezTo>
                <a:cubicBezTo>
                  <a:pt x="1019" y="221"/>
                  <a:pt x="1025" y="227"/>
                  <a:pt x="1034" y="227"/>
                </a:cubicBezTo>
                <a:cubicBezTo>
                  <a:pt x="1042" y="227"/>
                  <a:pt x="1048" y="221"/>
                  <a:pt x="1048" y="212"/>
                </a:cubicBezTo>
                <a:cubicBezTo>
                  <a:pt x="1048" y="204"/>
                  <a:pt x="1042" y="198"/>
                  <a:pt x="1034" y="198"/>
                </a:cubicBezTo>
                <a:close/>
                <a:moveTo>
                  <a:pt x="1034" y="230"/>
                </a:moveTo>
                <a:cubicBezTo>
                  <a:pt x="1025" y="230"/>
                  <a:pt x="1019" y="237"/>
                  <a:pt x="1019" y="245"/>
                </a:cubicBezTo>
                <a:cubicBezTo>
                  <a:pt x="1019" y="253"/>
                  <a:pt x="1025" y="260"/>
                  <a:pt x="1034" y="260"/>
                </a:cubicBezTo>
                <a:cubicBezTo>
                  <a:pt x="1042" y="260"/>
                  <a:pt x="1048" y="253"/>
                  <a:pt x="1048" y="245"/>
                </a:cubicBezTo>
                <a:cubicBezTo>
                  <a:pt x="1048" y="237"/>
                  <a:pt x="1042" y="230"/>
                  <a:pt x="1034" y="230"/>
                </a:cubicBezTo>
                <a:close/>
                <a:moveTo>
                  <a:pt x="1034" y="263"/>
                </a:moveTo>
                <a:cubicBezTo>
                  <a:pt x="1025" y="263"/>
                  <a:pt x="1019" y="270"/>
                  <a:pt x="1019" y="278"/>
                </a:cubicBezTo>
                <a:cubicBezTo>
                  <a:pt x="1019" y="286"/>
                  <a:pt x="1025" y="293"/>
                  <a:pt x="1034" y="293"/>
                </a:cubicBezTo>
                <a:cubicBezTo>
                  <a:pt x="1042" y="293"/>
                  <a:pt x="1048" y="286"/>
                  <a:pt x="1048" y="278"/>
                </a:cubicBezTo>
                <a:cubicBezTo>
                  <a:pt x="1048" y="270"/>
                  <a:pt x="1042" y="263"/>
                  <a:pt x="1034" y="263"/>
                </a:cubicBezTo>
                <a:close/>
                <a:moveTo>
                  <a:pt x="1034" y="296"/>
                </a:moveTo>
                <a:cubicBezTo>
                  <a:pt x="1025" y="296"/>
                  <a:pt x="1019" y="303"/>
                  <a:pt x="1019" y="311"/>
                </a:cubicBezTo>
                <a:cubicBezTo>
                  <a:pt x="1019" y="319"/>
                  <a:pt x="1025" y="326"/>
                  <a:pt x="1034" y="326"/>
                </a:cubicBezTo>
                <a:cubicBezTo>
                  <a:pt x="1042" y="326"/>
                  <a:pt x="1048" y="319"/>
                  <a:pt x="1048" y="311"/>
                </a:cubicBezTo>
                <a:cubicBezTo>
                  <a:pt x="1048" y="303"/>
                  <a:pt x="1042" y="296"/>
                  <a:pt x="1034" y="296"/>
                </a:cubicBezTo>
                <a:close/>
                <a:moveTo>
                  <a:pt x="1034" y="329"/>
                </a:moveTo>
                <a:cubicBezTo>
                  <a:pt x="1025" y="329"/>
                  <a:pt x="1019" y="336"/>
                  <a:pt x="1019" y="344"/>
                </a:cubicBezTo>
                <a:cubicBezTo>
                  <a:pt x="1019" y="352"/>
                  <a:pt x="1025" y="359"/>
                  <a:pt x="1034" y="359"/>
                </a:cubicBezTo>
                <a:cubicBezTo>
                  <a:pt x="1042" y="359"/>
                  <a:pt x="1048" y="352"/>
                  <a:pt x="1048" y="344"/>
                </a:cubicBezTo>
                <a:cubicBezTo>
                  <a:pt x="1048" y="336"/>
                  <a:pt x="1042" y="329"/>
                  <a:pt x="1034" y="329"/>
                </a:cubicBezTo>
                <a:close/>
                <a:moveTo>
                  <a:pt x="1034" y="362"/>
                </a:moveTo>
                <a:cubicBezTo>
                  <a:pt x="1025" y="362"/>
                  <a:pt x="1019" y="369"/>
                  <a:pt x="1019" y="377"/>
                </a:cubicBezTo>
                <a:cubicBezTo>
                  <a:pt x="1019" y="385"/>
                  <a:pt x="1025" y="392"/>
                  <a:pt x="1034" y="392"/>
                </a:cubicBezTo>
                <a:cubicBezTo>
                  <a:pt x="1042" y="392"/>
                  <a:pt x="1048" y="385"/>
                  <a:pt x="1048" y="377"/>
                </a:cubicBezTo>
                <a:cubicBezTo>
                  <a:pt x="1048" y="369"/>
                  <a:pt x="1042" y="362"/>
                  <a:pt x="1034" y="362"/>
                </a:cubicBezTo>
                <a:close/>
                <a:moveTo>
                  <a:pt x="1034" y="395"/>
                </a:moveTo>
                <a:cubicBezTo>
                  <a:pt x="1025" y="395"/>
                  <a:pt x="1019" y="402"/>
                  <a:pt x="1019" y="410"/>
                </a:cubicBezTo>
                <a:cubicBezTo>
                  <a:pt x="1019" y="418"/>
                  <a:pt x="1025" y="425"/>
                  <a:pt x="1034" y="425"/>
                </a:cubicBezTo>
                <a:cubicBezTo>
                  <a:pt x="1042" y="425"/>
                  <a:pt x="1048" y="418"/>
                  <a:pt x="1048" y="410"/>
                </a:cubicBezTo>
                <a:cubicBezTo>
                  <a:pt x="1048" y="402"/>
                  <a:pt x="1042" y="395"/>
                  <a:pt x="1034" y="395"/>
                </a:cubicBezTo>
                <a:close/>
                <a:moveTo>
                  <a:pt x="1034" y="428"/>
                </a:moveTo>
                <a:cubicBezTo>
                  <a:pt x="1025" y="428"/>
                  <a:pt x="1019" y="435"/>
                  <a:pt x="1019" y="443"/>
                </a:cubicBezTo>
                <a:cubicBezTo>
                  <a:pt x="1019" y="451"/>
                  <a:pt x="1025" y="458"/>
                  <a:pt x="1034" y="458"/>
                </a:cubicBezTo>
                <a:cubicBezTo>
                  <a:pt x="1042" y="458"/>
                  <a:pt x="1048" y="451"/>
                  <a:pt x="1048" y="443"/>
                </a:cubicBezTo>
                <a:cubicBezTo>
                  <a:pt x="1048" y="435"/>
                  <a:pt x="1042" y="428"/>
                  <a:pt x="1034" y="428"/>
                </a:cubicBezTo>
                <a:close/>
                <a:moveTo>
                  <a:pt x="1034" y="461"/>
                </a:moveTo>
                <a:cubicBezTo>
                  <a:pt x="1025" y="461"/>
                  <a:pt x="1019" y="468"/>
                  <a:pt x="1019" y="476"/>
                </a:cubicBezTo>
                <a:cubicBezTo>
                  <a:pt x="1019" y="484"/>
                  <a:pt x="1025" y="491"/>
                  <a:pt x="1034" y="491"/>
                </a:cubicBezTo>
                <a:cubicBezTo>
                  <a:pt x="1042" y="491"/>
                  <a:pt x="1048" y="484"/>
                  <a:pt x="1048" y="476"/>
                </a:cubicBezTo>
                <a:cubicBezTo>
                  <a:pt x="1048" y="468"/>
                  <a:pt x="1042" y="461"/>
                  <a:pt x="1034" y="461"/>
                </a:cubicBezTo>
                <a:close/>
                <a:moveTo>
                  <a:pt x="1034" y="494"/>
                </a:moveTo>
                <a:cubicBezTo>
                  <a:pt x="1025" y="494"/>
                  <a:pt x="1019" y="500"/>
                  <a:pt x="1019" y="509"/>
                </a:cubicBezTo>
                <a:cubicBezTo>
                  <a:pt x="1019" y="517"/>
                  <a:pt x="1025" y="523"/>
                  <a:pt x="1034" y="523"/>
                </a:cubicBezTo>
                <a:cubicBezTo>
                  <a:pt x="1042" y="523"/>
                  <a:pt x="1048" y="517"/>
                  <a:pt x="1048" y="509"/>
                </a:cubicBezTo>
                <a:cubicBezTo>
                  <a:pt x="1048" y="500"/>
                  <a:pt x="1042" y="494"/>
                  <a:pt x="1034" y="494"/>
                </a:cubicBezTo>
                <a:close/>
                <a:moveTo>
                  <a:pt x="1034" y="527"/>
                </a:moveTo>
                <a:cubicBezTo>
                  <a:pt x="1025" y="527"/>
                  <a:pt x="1019" y="533"/>
                  <a:pt x="1019" y="542"/>
                </a:cubicBezTo>
                <a:cubicBezTo>
                  <a:pt x="1019" y="550"/>
                  <a:pt x="1025" y="556"/>
                  <a:pt x="1034" y="556"/>
                </a:cubicBezTo>
                <a:cubicBezTo>
                  <a:pt x="1042" y="556"/>
                  <a:pt x="1048" y="550"/>
                  <a:pt x="1048" y="542"/>
                </a:cubicBezTo>
                <a:cubicBezTo>
                  <a:pt x="1048" y="533"/>
                  <a:pt x="1042" y="527"/>
                  <a:pt x="1034" y="527"/>
                </a:cubicBezTo>
                <a:close/>
                <a:moveTo>
                  <a:pt x="1034" y="560"/>
                </a:moveTo>
                <a:cubicBezTo>
                  <a:pt x="1025" y="560"/>
                  <a:pt x="1019" y="566"/>
                  <a:pt x="1019" y="574"/>
                </a:cubicBezTo>
                <a:cubicBezTo>
                  <a:pt x="1019" y="583"/>
                  <a:pt x="1025" y="589"/>
                  <a:pt x="1034" y="589"/>
                </a:cubicBezTo>
                <a:cubicBezTo>
                  <a:pt x="1042" y="589"/>
                  <a:pt x="1048" y="583"/>
                  <a:pt x="1048" y="574"/>
                </a:cubicBezTo>
                <a:cubicBezTo>
                  <a:pt x="1048" y="566"/>
                  <a:pt x="1042" y="560"/>
                  <a:pt x="1034" y="560"/>
                </a:cubicBezTo>
                <a:close/>
                <a:moveTo>
                  <a:pt x="1034" y="593"/>
                </a:moveTo>
                <a:cubicBezTo>
                  <a:pt x="1025" y="593"/>
                  <a:pt x="1019" y="599"/>
                  <a:pt x="1019" y="607"/>
                </a:cubicBezTo>
                <a:cubicBezTo>
                  <a:pt x="1019" y="616"/>
                  <a:pt x="1025" y="622"/>
                  <a:pt x="1034" y="622"/>
                </a:cubicBezTo>
                <a:cubicBezTo>
                  <a:pt x="1042" y="622"/>
                  <a:pt x="1048" y="616"/>
                  <a:pt x="1048" y="607"/>
                </a:cubicBezTo>
                <a:cubicBezTo>
                  <a:pt x="1048" y="599"/>
                  <a:pt x="1042" y="593"/>
                  <a:pt x="1034" y="593"/>
                </a:cubicBezTo>
                <a:close/>
                <a:moveTo>
                  <a:pt x="1034" y="625"/>
                </a:moveTo>
                <a:cubicBezTo>
                  <a:pt x="1025" y="625"/>
                  <a:pt x="1019" y="632"/>
                  <a:pt x="1019" y="640"/>
                </a:cubicBezTo>
                <a:cubicBezTo>
                  <a:pt x="1019" y="648"/>
                  <a:pt x="1025" y="655"/>
                  <a:pt x="1034" y="655"/>
                </a:cubicBezTo>
                <a:cubicBezTo>
                  <a:pt x="1042" y="655"/>
                  <a:pt x="1048" y="648"/>
                  <a:pt x="1048" y="640"/>
                </a:cubicBezTo>
                <a:cubicBezTo>
                  <a:pt x="1048" y="632"/>
                  <a:pt x="1042" y="625"/>
                  <a:pt x="1034" y="625"/>
                </a:cubicBezTo>
                <a:close/>
                <a:moveTo>
                  <a:pt x="1034" y="658"/>
                </a:moveTo>
                <a:cubicBezTo>
                  <a:pt x="1025" y="658"/>
                  <a:pt x="1019" y="665"/>
                  <a:pt x="1019" y="673"/>
                </a:cubicBezTo>
                <a:cubicBezTo>
                  <a:pt x="1019" y="681"/>
                  <a:pt x="1025" y="688"/>
                  <a:pt x="1034" y="688"/>
                </a:cubicBezTo>
                <a:cubicBezTo>
                  <a:pt x="1042" y="688"/>
                  <a:pt x="1048" y="681"/>
                  <a:pt x="1048" y="673"/>
                </a:cubicBezTo>
                <a:cubicBezTo>
                  <a:pt x="1048" y="665"/>
                  <a:pt x="1042" y="658"/>
                  <a:pt x="1034" y="658"/>
                </a:cubicBezTo>
                <a:close/>
                <a:moveTo>
                  <a:pt x="1034" y="691"/>
                </a:moveTo>
                <a:cubicBezTo>
                  <a:pt x="1025" y="691"/>
                  <a:pt x="1019" y="698"/>
                  <a:pt x="1019" y="706"/>
                </a:cubicBezTo>
                <a:cubicBezTo>
                  <a:pt x="1019" y="714"/>
                  <a:pt x="1025" y="721"/>
                  <a:pt x="1034" y="721"/>
                </a:cubicBezTo>
                <a:cubicBezTo>
                  <a:pt x="1042" y="721"/>
                  <a:pt x="1048" y="714"/>
                  <a:pt x="1048" y="706"/>
                </a:cubicBezTo>
                <a:cubicBezTo>
                  <a:pt x="1048" y="698"/>
                  <a:pt x="1042" y="691"/>
                  <a:pt x="1034" y="691"/>
                </a:cubicBezTo>
                <a:close/>
                <a:moveTo>
                  <a:pt x="1034" y="724"/>
                </a:moveTo>
                <a:cubicBezTo>
                  <a:pt x="1025" y="724"/>
                  <a:pt x="1019" y="731"/>
                  <a:pt x="1019" y="739"/>
                </a:cubicBezTo>
                <a:cubicBezTo>
                  <a:pt x="1019" y="747"/>
                  <a:pt x="1025" y="754"/>
                  <a:pt x="1034" y="754"/>
                </a:cubicBezTo>
                <a:cubicBezTo>
                  <a:pt x="1042" y="754"/>
                  <a:pt x="1048" y="747"/>
                  <a:pt x="1048" y="739"/>
                </a:cubicBezTo>
                <a:cubicBezTo>
                  <a:pt x="1048" y="731"/>
                  <a:pt x="1042" y="724"/>
                  <a:pt x="1034" y="724"/>
                </a:cubicBezTo>
                <a:close/>
                <a:moveTo>
                  <a:pt x="1034" y="757"/>
                </a:moveTo>
                <a:cubicBezTo>
                  <a:pt x="1025" y="757"/>
                  <a:pt x="1019" y="764"/>
                  <a:pt x="1019" y="772"/>
                </a:cubicBezTo>
                <a:cubicBezTo>
                  <a:pt x="1019" y="780"/>
                  <a:pt x="1025" y="787"/>
                  <a:pt x="1034" y="787"/>
                </a:cubicBezTo>
                <a:cubicBezTo>
                  <a:pt x="1042" y="787"/>
                  <a:pt x="1048" y="780"/>
                  <a:pt x="1048" y="772"/>
                </a:cubicBezTo>
                <a:cubicBezTo>
                  <a:pt x="1048" y="764"/>
                  <a:pt x="1042" y="757"/>
                  <a:pt x="1034" y="757"/>
                </a:cubicBezTo>
                <a:close/>
                <a:moveTo>
                  <a:pt x="1034" y="790"/>
                </a:moveTo>
                <a:cubicBezTo>
                  <a:pt x="1025" y="790"/>
                  <a:pt x="1019" y="797"/>
                  <a:pt x="1019" y="805"/>
                </a:cubicBezTo>
                <a:cubicBezTo>
                  <a:pt x="1019" y="813"/>
                  <a:pt x="1025" y="820"/>
                  <a:pt x="1034" y="820"/>
                </a:cubicBezTo>
                <a:cubicBezTo>
                  <a:pt x="1042" y="820"/>
                  <a:pt x="1048" y="813"/>
                  <a:pt x="1048" y="805"/>
                </a:cubicBezTo>
                <a:cubicBezTo>
                  <a:pt x="1048" y="797"/>
                  <a:pt x="1042" y="790"/>
                  <a:pt x="1034" y="790"/>
                </a:cubicBezTo>
                <a:close/>
                <a:moveTo>
                  <a:pt x="1034" y="823"/>
                </a:moveTo>
                <a:cubicBezTo>
                  <a:pt x="1025" y="823"/>
                  <a:pt x="1019" y="830"/>
                  <a:pt x="1019" y="838"/>
                </a:cubicBezTo>
                <a:cubicBezTo>
                  <a:pt x="1019" y="846"/>
                  <a:pt x="1025" y="853"/>
                  <a:pt x="1034" y="853"/>
                </a:cubicBezTo>
                <a:cubicBezTo>
                  <a:pt x="1042" y="853"/>
                  <a:pt x="1048" y="846"/>
                  <a:pt x="1048" y="838"/>
                </a:cubicBezTo>
                <a:cubicBezTo>
                  <a:pt x="1048" y="830"/>
                  <a:pt x="1042" y="823"/>
                  <a:pt x="1034" y="823"/>
                </a:cubicBezTo>
                <a:close/>
                <a:moveTo>
                  <a:pt x="1034" y="856"/>
                </a:moveTo>
                <a:cubicBezTo>
                  <a:pt x="1025" y="856"/>
                  <a:pt x="1019" y="863"/>
                  <a:pt x="1019" y="871"/>
                </a:cubicBezTo>
                <a:cubicBezTo>
                  <a:pt x="1019" y="879"/>
                  <a:pt x="1025" y="886"/>
                  <a:pt x="1034" y="886"/>
                </a:cubicBezTo>
                <a:cubicBezTo>
                  <a:pt x="1042" y="886"/>
                  <a:pt x="1048" y="879"/>
                  <a:pt x="1048" y="871"/>
                </a:cubicBezTo>
                <a:cubicBezTo>
                  <a:pt x="1048" y="863"/>
                  <a:pt x="1042" y="856"/>
                  <a:pt x="1034" y="856"/>
                </a:cubicBezTo>
                <a:close/>
                <a:moveTo>
                  <a:pt x="1034" y="889"/>
                </a:moveTo>
                <a:cubicBezTo>
                  <a:pt x="1025" y="889"/>
                  <a:pt x="1019" y="895"/>
                  <a:pt x="1019" y="904"/>
                </a:cubicBezTo>
                <a:cubicBezTo>
                  <a:pt x="1019" y="912"/>
                  <a:pt x="1025" y="918"/>
                  <a:pt x="1034" y="918"/>
                </a:cubicBezTo>
                <a:cubicBezTo>
                  <a:pt x="1042" y="918"/>
                  <a:pt x="1048" y="912"/>
                  <a:pt x="1048" y="904"/>
                </a:cubicBezTo>
                <a:cubicBezTo>
                  <a:pt x="1048" y="895"/>
                  <a:pt x="1042" y="889"/>
                  <a:pt x="1034" y="889"/>
                </a:cubicBezTo>
                <a:close/>
                <a:moveTo>
                  <a:pt x="1034" y="922"/>
                </a:moveTo>
                <a:cubicBezTo>
                  <a:pt x="1025" y="922"/>
                  <a:pt x="1019" y="928"/>
                  <a:pt x="1019" y="937"/>
                </a:cubicBezTo>
                <a:cubicBezTo>
                  <a:pt x="1019" y="945"/>
                  <a:pt x="1025" y="951"/>
                  <a:pt x="1034" y="951"/>
                </a:cubicBezTo>
                <a:cubicBezTo>
                  <a:pt x="1042" y="951"/>
                  <a:pt x="1048" y="945"/>
                  <a:pt x="1048" y="937"/>
                </a:cubicBezTo>
                <a:cubicBezTo>
                  <a:pt x="1048" y="928"/>
                  <a:pt x="1042" y="922"/>
                  <a:pt x="1034" y="922"/>
                </a:cubicBezTo>
                <a:close/>
                <a:moveTo>
                  <a:pt x="1034" y="955"/>
                </a:moveTo>
                <a:cubicBezTo>
                  <a:pt x="1025" y="955"/>
                  <a:pt x="1019" y="961"/>
                  <a:pt x="1019" y="970"/>
                </a:cubicBezTo>
                <a:cubicBezTo>
                  <a:pt x="1019" y="978"/>
                  <a:pt x="1025" y="984"/>
                  <a:pt x="1034" y="984"/>
                </a:cubicBezTo>
                <a:cubicBezTo>
                  <a:pt x="1042" y="984"/>
                  <a:pt x="1048" y="978"/>
                  <a:pt x="1048" y="970"/>
                </a:cubicBezTo>
                <a:cubicBezTo>
                  <a:pt x="1048" y="961"/>
                  <a:pt x="1042" y="955"/>
                  <a:pt x="1034" y="955"/>
                </a:cubicBezTo>
                <a:close/>
                <a:moveTo>
                  <a:pt x="1034" y="988"/>
                </a:moveTo>
                <a:cubicBezTo>
                  <a:pt x="1025" y="988"/>
                  <a:pt x="1019" y="994"/>
                  <a:pt x="1019" y="1002"/>
                </a:cubicBezTo>
                <a:cubicBezTo>
                  <a:pt x="1019" y="1011"/>
                  <a:pt x="1025" y="1017"/>
                  <a:pt x="1034" y="1017"/>
                </a:cubicBezTo>
                <a:cubicBezTo>
                  <a:pt x="1042" y="1017"/>
                  <a:pt x="1048" y="1011"/>
                  <a:pt x="1048" y="1002"/>
                </a:cubicBezTo>
                <a:cubicBezTo>
                  <a:pt x="1048" y="994"/>
                  <a:pt x="1042" y="988"/>
                  <a:pt x="1034" y="988"/>
                </a:cubicBezTo>
                <a:close/>
                <a:moveTo>
                  <a:pt x="1034" y="1021"/>
                </a:moveTo>
                <a:cubicBezTo>
                  <a:pt x="1025" y="1021"/>
                  <a:pt x="1019" y="1027"/>
                  <a:pt x="1019" y="1035"/>
                </a:cubicBezTo>
                <a:cubicBezTo>
                  <a:pt x="1019" y="1044"/>
                  <a:pt x="1025" y="1050"/>
                  <a:pt x="1034" y="1050"/>
                </a:cubicBezTo>
                <a:cubicBezTo>
                  <a:pt x="1042" y="1050"/>
                  <a:pt x="1048" y="1044"/>
                  <a:pt x="1048" y="1035"/>
                </a:cubicBezTo>
                <a:cubicBezTo>
                  <a:pt x="1048" y="1027"/>
                  <a:pt x="1042" y="1021"/>
                  <a:pt x="1034" y="1021"/>
                </a:cubicBezTo>
                <a:close/>
                <a:moveTo>
                  <a:pt x="1034" y="1053"/>
                </a:moveTo>
                <a:cubicBezTo>
                  <a:pt x="1025" y="1053"/>
                  <a:pt x="1019" y="1060"/>
                  <a:pt x="1019" y="1068"/>
                </a:cubicBezTo>
                <a:cubicBezTo>
                  <a:pt x="1019" y="1076"/>
                  <a:pt x="1025" y="1083"/>
                  <a:pt x="1034" y="1083"/>
                </a:cubicBezTo>
                <a:cubicBezTo>
                  <a:pt x="1042" y="1083"/>
                  <a:pt x="1048" y="1076"/>
                  <a:pt x="1048" y="1068"/>
                </a:cubicBezTo>
                <a:cubicBezTo>
                  <a:pt x="1048" y="1060"/>
                  <a:pt x="1042" y="1053"/>
                  <a:pt x="1034" y="1053"/>
                </a:cubicBezTo>
                <a:close/>
                <a:moveTo>
                  <a:pt x="1034" y="1086"/>
                </a:moveTo>
                <a:cubicBezTo>
                  <a:pt x="1025" y="1086"/>
                  <a:pt x="1019" y="1093"/>
                  <a:pt x="1019" y="1101"/>
                </a:cubicBezTo>
                <a:cubicBezTo>
                  <a:pt x="1019" y="1109"/>
                  <a:pt x="1025" y="1116"/>
                  <a:pt x="1034" y="1116"/>
                </a:cubicBezTo>
                <a:cubicBezTo>
                  <a:pt x="1042" y="1116"/>
                  <a:pt x="1048" y="1109"/>
                  <a:pt x="1048" y="1101"/>
                </a:cubicBezTo>
                <a:cubicBezTo>
                  <a:pt x="1048" y="1093"/>
                  <a:pt x="1042" y="1086"/>
                  <a:pt x="1034" y="1086"/>
                </a:cubicBezTo>
                <a:close/>
                <a:moveTo>
                  <a:pt x="1034" y="1119"/>
                </a:moveTo>
                <a:cubicBezTo>
                  <a:pt x="1025" y="1119"/>
                  <a:pt x="1019" y="1126"/>
                  <a:pt x="1019" y="1134"/>
                </a:cubicBezTo>
                <a:cubicBezTo>
                  <a:pt x="1019" y="1142"/>
                  <a:pt x="1025" y="1149"/>
                  <a:pt x="1034" y="1149"/>
                </a:cubicBezTo>
                <a:cubicBezTo>
                  <a:pt x="1042" y="1149"/>
                  <a:pt x="1048" y="1142"/>
                  <a:pt x="1048" y="1134"/>
                </a:cubicBezTo>
                <a:cubicBezTo>
                  <a:pt x="1048" y="1126"/>
                  <a:pt x="1042" y="1119"/>
                  <a:pt x="1034" y="1119"/>
                </a:cubicBezTo>
                <a:close/>
                <a:moveTo>
                  <a:pt x="1034" y="1152"/>
                </a:moveTo>
                <a:cubicBezTo>
                  <a:pt x="1025" y="1152"/>
                  <a:pt x="1019" y="1159"/>
                  <a:pt x="1019" y="1167"/>
                </a:cubicBezTo>
                <a:cubicBezTo>
                  <a:pt x="1019" y="1175"/>
                  <a:pt x="1025" y="1182"/>
                  <a:pt x="1034" y="1182"/>
                </a:cubicBezTo>
                <a:cubicBezTo>
                  <a:pt x="1042" y="1182"/>
                  <a:pt x="1048" y="1175"/>
                  <a:pt x="1048" y="1167"/>
                </a:cubicBezTo>
                <a:cubicBezTo>
                  <a:pt x="1048" y="1159"/>
                  <a:pt x="1042" y="1152"/>
                  <a:pt x="1034" y="1152"/>
                </a:cubicBezTo>
                <a:close/>
                <a:moveTo>
                  <a:pt x="1034" y="1185"/>
                </a:moveTo>
                <a:cubicBezTo>
                  <a:pt x="1025" y="1185"/>
                  <a:pt x="1019" y="1192"/>
                  <a:pt x="1019" y="1200"/>
                </a:cubicBezTo>
                <a:cubicBezTo>
                  <a:pt x="1019" y="1208"/>
                  <a:pt x="1025" y="1215"/>
                  <a:pt x="1034" y="1215"/>
                </a:cubicBezTo>
                <a:cubicBezTo>
                  <a:pt x="1042" y="1215"/>
                  <a:pt x="1048" y="1208"/>
                  <a:pt x="1048" y="1200"/>
                </a:cubicBezTo>
                <a:cubicBezTo>
                  <a:pt x="1048" y="1192"/>
                  <a:pt x="1042" y="1185"/>
                  <a:pt x="1034" y="1185"/>
                </a:cubicBezTo>
                <a:close/>
                <a:moveTo>
                  <a:pt x="1034" y="1218"/>
                </a:moveTo>
                <a:cubicBezTo>
                  <a:pt x="1025" y="1218"/>
                  <a:pt x="1019" y="1225"/>
                  <a:pt x="1019" y="1233"/>
                </a:cubicBezTo>
                <a:cubicBezTo>
                  <a:pt x="1019" y="1241"/>
                  <a:pt x="1025" y="1248"/>
                  <a:pt x="1034" y="1248"/>
                </a:cubicBezTo>
                <a:cubicBezTo>
                  <a:pt x="1042" y="1248"/>
                  <a:pt x="1048" y="1241"/>
                  <a:pt x="1048" y="1233"/>
                </a:cubicBezTo>
                <a:cubicBezTo>
                  <a:pt x="1048" y="1225"/>
                  <a:pt x="1042" y="1218"/>
                  <a:pt x="1034" y="1218"/>
                </a:cubicBezTo>
                <a:close/>
                <a:moveTo>
                  <a:pt x="1034" y="1251"/>
                </a:moveTo>
                <a:cubicBezTo>
                  <a:pt x="1025" y="1251"/>
                  <a:pt x="1019" y="1258"/>
                  <a:pt x="1019" y="1266"/>
                </a:cubicBezTo>
                <a:cubicBezTo>
                  <a:pt x="1019" y="1274"/>
                  <a:pt x="1025" y="1281"/>
                  <a:pt x="1034" y="1281"/>
                </a:cubicBezTo>
                <a:cubicBezTo>
                  <a:pt x="1042" y="1281"/>
                  <a:pt x="1048" y="1274"/>
                  <a:pt x="1048" y="1266"/>
                </a:cubicBezTo>
                <a:cubicBezTo>
                  <a:pt x="1048" y="1258"/>
                  <a:pt x="1042" y="1251"/>
                  <a:pt x="1034" y="1251"/>
                </a:cubicBezTo>
                <a:close/>
                <a:moveTo>
                  <a:pt x="1034" y="1284"/>
                </a:moveTo>
                <a:cubicBezTo>
                  <a:pt x="1025" y="1284"/>
                  <a:pt x="1019" y="1291"/>
                  <a:pt x="1019" y="1299"/>
                </a:cubicBezTo>
                <a:cubicBezTo>
                  <a:pt x="1019" y="1307"/>
                  <a:pt x="1025" y="1314"/>
                  <a:pt x="1034" y="1314"/>
                </a:cubicBezTo>
                <a:cubicBezTo>
                  <a:pt x="1042" y="1314"/>
                  <a:pt x="1048" y="1307"/>
                  <a:pt x="1048" y="1299"/>
                </a:cubicBezTo>
                <a:cubicBezTo>
                  <a:pt x="1048" y="1291"/>
                  <a:pt x="1042" y="1284"/>
                  <a:pt x="1034" y="1284"/>
                </a:cubicBezTo>
                <a:close/>
                <a:moveTo>
                  <a:pt x="1034" y="1317"/>
                </a:moveTo>
                <a:cubicBezTo>
                  <a:pt x="1025" y="1317"/>
                  <a:pt x="1019" y="1323"/>
                  <a:pt x="1019" y="1332"/>
                </a:cubicBezTo>
                <a:cubicBezTo>
                  <a:pt x="1019" y="1340"/>
                  <a:pt x="1025" y="1346"/>
                  <a:pt x="1034" y="1346"/>
                </a:cubicBezTo>
                <a:cubicBezTo>
                  <a:pt x="1042" y="1346"/>
                  <a:pt x="1048" y="1340"/>
                  <a:pt x="1048" y="1332"/>
                </a:cubicBezTo>
                <a:cubicBezTo>
                  <a:pt x="1048" y="1323"/>
                  <a:pt x="1042" y="1317"/>
                  <a:pt x="1034" y="1317"/>
                </a:cubicBezTo>
                <a:close/>
                <a:moveTo>
                  <a:pt x="1034" y="1350"/>
                </a:moveTo>
                <a:cubicBezTo>
                  <a:pt x="1025" y="1350"/>
                  <a:pt x="1019" y="1356"/>
                  <a:pt x="1019" y="1365"/>
                </a:cubicBezTo>
                <a:cubicBezTo>
                  <a:pt x="1019" y="1373"/>
                  <a:pt x="1025" y="1379"/>
                  <a:pt x="1034" y="1379"/>
                </a:cubicBezTo>
                <a:cubicBezTo>
                  <a:pt x="1042" y="1379"/>
                  <a:pt x="1048" y="1373"/>
                  <a:pt x="1048" y="1365"/>
                </a:cubicBezTo>
                <a:cubicBezTo>
                  <a:pt x="1048" y="1356"/>
                  <a:pt x="1042" y="1350"/>
                  <a:pt x="1034" y="1350"/>
                </a:cubicBezTo>
                <a:close/>
                <a:moveTo>
                  <a:pt x="1034" y="1383"/>
                </a:moveTo>
                <a:cubicBezTo>
                  <a:pt x="1025" y="1383"/>
                  <a:pt x="1019" y="1389"/>
                  <a:pt x="1019" y="1397"/>
                </a:cubicBezTo>
                <a:cubicBezTo>
                  <a:pt x="1019" y="1406"/>
                  <a:pt x="1025" y="1412"/>
                  <a:pt x="1034" y="1412"/>
                </a:cubicBezTo>
                <a:cubicBezTo>
                  <a:pt x="1042" y="1412"/>
                  <a:pt x="1048" y="1406"/>
                  <a:pt x="1048" y="1397"/>
                </a:cubicBezTo>
                <a:cubicBezTo>
                  <a:pt x="1048" y="1389"/>
                  <a:pt x="1042" y="1383"/>
                  <a:pt x="1034" y="1383"/>
                </a:cubicBezTo>
                <a:close/>
                <a:moveTo>
                  <a:pt x="1034" y="1416"/>
                </a:moveTo>
                <a:cubicBezTo>
                  <a:pt x="1025" y="1416"/>
                  <a:pt x="1019" y="1422"/>
                  <a:pt x="1019" y="1430"/>
                </a:cubicBezTo>
                <a:cubicBezTo>
                  <a:pt x="1019" y="1439"/>
                  <a:pt x="1025" y="1445"/>
                  <a:pt x="1034" y="1445"/>
                </a:cubicBezTo>
                <a:cubicBezTo>
                  <a:pt x="1042" y="1445"/>
                  <a:pt x="1048" y="1439"/>
                  <a:pt x="1048" y="1430"/>
                </a:cubicBezTo>
                <a:cubicBezTo>
                  <a:pt x="1048" y="1422"/>
                  <a:pt x="1042" y="1416"/>
                  <a:pt x="1034" y="1416"/>
                </a:cubicBezTo>
                <a:close/>
                <a:moveTo>
                  <a:pt x="1066" y="0"/>
                </a:moveTo>
                <a:cubicBezTo>
                  <a:pt x="1058" y="0"/>
                  <a:pt x="1052" y="7"/>
                  <a:pt x="1052" y="15"/>
                </a:cubicBezTo>
                <a:cubicBezTo>
                  <a:pt x="1052" y="23"/>
                  <a:pt x="1058" y="30"/>
                  <a:pt x="1066" y="30"/>
                </a:cubicBezTo>
                <a:cubicBezTo>
                  <a:pt x="1075" y="30"/>
                  <a:pt x="1081" y="23"/>
                  <a:pt x="1081" y="15"/>
                </a:cubicBezTo>
                <a:cubicBezTo>
                  <a:pt x="1081" y="7"/>
                  <a:pt x="1075" y="0"/>
                  <a:pt x="1066" y="0"/>
                </a:cubicBezTo>
                <a:close/>
                <a:moveTo>
                  <a:pt x="1066" y="33"/>
                </a:moveTo>
                <a:cubicBezTo>
                  <a:pt x="1058" y="33"/>
                  <a:pt x="1052" y="40"/>
                  <a:pt x="1052" y="48"/>
                </a:cubicBezTo>
                <a:cubicBezTo>
                  <a:pt x="1052" y="56"/>
                  <a:pt x="1058" y="63"/>
                  <a:pt x="1066" y="63"/>
                </a:cubicBezTo>
                <a:cubicBezTo>
                  <a:pt x="1075" y="63"/>
                  <a:pt x="1081" y="56"/>
                  <a:pt x="1081" y="48"/>
                </a:cubicBezTo>
                <a:cubicBezTo>
                  <a:pt x="1081" y="40"/>
                  <a:pt x="1075" y="33"/>
                  <a:pt x="1066" y="33"/>
                </a:cubicBezTo>
                <a:close/>
                <a:moveTo>
                  <a:pt x="1066" y="66"/>
                </a:moveTo>
                <a:cubicBezTo>
                  <a:pt x="1058" y="66"/>
                  <a:pt x="1052" y="72"/>
                  <a:pt x="1052" y="81"/>
                </a:cubicBezTo>
                <a:cubicBezTo>
                  <a:pt x="1052" y="89"/>
                  <a:pt x="1058" y="95"/>
                  <a:pt x="1066" y="95"/>
                </a:cubicBezTo>
                <a:cubicBezTo>
                  <a:pt x="1075" y="95"/>
                  <a:pt x="1081" y="89"/>
                  <a:pt x="1081" y="81"/>
                </a:cubicBezTo>
                <a:cubicBezTo>
                  <a:pt x="1081" y="72"/>
                  <a:pt x="1075" y="66"/>
                  <a:pt x="1066" y="66"/>
                </a:cubicBezTo>
                <a:close/>
                <a:moveTo>
                  <a:pt x="1066" y="99"/>
                </a:moveTo>
                <a:cubicBezTo>
                  <a:pt x="1058" y="99"/>
                  <a:pt x="1052" y="105"/>
                  <a:pt x="1052" y="114"/>
                </a:cubicBezTo>
                <a:cubicBezTo>
                  <a:pt x="1052" y="122"/>
                  <a:pt x="1058" y="128"/>
                  <a:pt x="1066" y="128"/>
                </a:cubicBezTo>
                <a:cubicBezTo>
                  <a:pt x="1075" y="128"/>
                  <a:pt x="1081" y="122"/>
                  <a:pt x="1081" y="114"/>
                </a:cubicBezTo>
                <a:cubicBezTo>
                  <a:pt x="1081" y="105"/>
                  <a:pt x="1075" y="99"/>
                  <a:pt x="1066" y="99"/>
                </a:cubicBezTo>
                <a:close/>
                <a:moveTo>
                  <a:pt x="1066" y="132"/>
                </a:moveTo>
                <a:cubicBezTo>
                  <a:pt x="1058" y="132"/>
                  <a:pt x="1052" y="138"/>
                  <a:pt x="1052" y="147"/>
                </a:cubicBezTo>
                <a:cubicBezTo>
                  <a:pt x="1052" y="155"/>
                  <a:pt x="1058" y="161"/>
                  <a:pt x="1066" y="161"/>
                </a:cubicBezTo>
                <a:cubicBezTo>
                  <a:pt x="1075" y="161"/>
                  <a:pt x="1081" y="155"/>
                  <a:pt x="1081" y="147"/>
                </a:cubicBezTo>
                <a:cubicBezTo>
                  <a:pt x="1081" y="138"/>
                  <a:pt x="1075" y="132"/>
                  <a:pt x="1066" y="132"/>
                </a:cubicBezTo>
                <a:close/>
                <a:moveTo>
                  <a:pt x="1066" y="165"/>
                </a:moveTo>
                <a:cubicBezTo>
                  <a:pt x="1058" y="165"/>
                  <a:pt x="1052" y="171"/>
                  <a:pt x="1052" y="179"/>
                </a:cubicBezTo>
                <a:cubicBezTo>
                  <a:pt x="1052" y="188"/>
                  <a:pt x="1058" y="194"/>
                  <a:pt x="1066" y="194"/>
                </a:cubicBezTo>
                <a:cubicBezTo>
                  <a:pt x="1075" y="194"/>
                  <a:pt x="1081" y="188"/>
                  <a:pt x="1081" y="179"/>
                </a:cubicBezTo>
                <a:cubicBezTo>
                  <a:pt x="1081" y="171"/>
                  <a:pt x="1075" y="165"/>
                  <a:pt x="1066" y="165"/>
                </a:cubicBezTo>
                <a:close/>
                <a:moveTo>
                  <a:pt x="1066" y="198"/>
                </a:moveTo>
                <a:cubicBezTo>
                  <a:pt x="1058" y="198"/>
                  <a:pt x="1052" y="204"/>
                  <a:pt x="1052" y="212"/>
                </a:cubicBezTo>
                <a:cubicBezTo>
                  <a:pt x="1052" y="221"/>
                  <a:pt x="1058" y="227"/>
                  <a:pt x="1066" y="227"/>
                </a:cubicBezTo>
                <a:cubicBezTo>
                  <a:pt x="1075" y="227"/>
                  <a:pt x="1081" y="221"/>
                  <a:pt x="1081" y="212"/>
                </a:cubicBezTo>
                <a:cubicBezTo>
                  <a:pt x="1081" y="204"/>
                  <a:pt x="1075" y="198"/>
                  <a:pt x="1066" y="198"/>
                </a:cubicBezTo>
                <a:close/>
                <a:moveTo>
                  <a:pt x="1066" y="230"/>
                </a:moveTo>
                <a:cubicBezTo>
                  <a:pt x="1058" y="230"/>
                  <a:pt x="1052" y="237"/>
                  <a:pt x="1052" y="245"/>
                </a:cubicBezTo>
                <a:cubicBezTo>
                  <a:pt x="1052" y="253"/>
                  <a:pt x="1058" y="260"/>
                  <a:pt x="1066" y="260"/>
                </a:cubicBezTo>
                <a:cubicBezTo>
                  <a:pt x="1075" y="260"/>
                  <a:pt x="1081" y="253"/>
                  <a:pt x="1081" y="245"/>
                </a:cubicBezTo>
                <a:cubicBezTo>
                  <a:pt x="1081" y="237"/>
                  <a:pt x="1075" y="230"/>
                  <a:pt x="1066" y="230"/>
                </a:cubicBezTo>
                <a:close/>
                <a:moveTo>
                  <a:pt x="1066" y="263"/>
                </a:moveTo>
                <a:cubicBezTo>
                  <a:pt x="1058" y="263"/>
                  <a:pt x="1052" y="270"/>
                  <a:pt x="1052" y="278"/>
                </a:cubicBezTo>
                <a:cubicBezTo>
                  <a:pt x="1052" y="286"/>
                  <a:pt x="1058" y="293"/>
                  <a:pt x="1066" y="293"/>
                </a:cubicBezTo>
                <a:cubicBezTo>
                  <a:pt x="1075" y="293"/>
                  <a:pt x="1081" y="286"/>
                  <a:pt x="1081" y="278"/>
                </a:cubicBezTo>
                <a:cubicBezTo>
                  <a:pt x="1081" y="270"/>
                  <a:pt x="1075" y="263"/>
                  <a:pt x="1066" y="263"/>
                </a:cubicBezTo>
                <a:close/>
                <a:moveTo>
                  <a:pt x="1066" y="296"/>
                </a:moveTo>
                <a:cubicBezTo>
                  <a:pt x="1058" y="296"/>
                  <a:pt x="1052" y="303"/>
                  <a:pt x="1052" y="311"/>
                </a:cubicBezTo>
                <a:cubicBezTo>
                  <a:pt x="1052" y="319"/>
                  <a:pt x="1058" y="326"/>
                  <a:pt x="1066" y="326"/>
                </a:cubicBezTo>
                <a:cubicBezTo>
                  <a:pt x="1075" y="326"/>
                  <a:pt x="1081" y="319"/>
                  <a:pt x="1081" y="311"/>
                </a:cubicBezTo>
                <a:cubicBezTo>
                  <a:pt x="1081" y="303"/>
                  <a:pt x="1075" y="296"/>
                  <a:pt x="1066" y="296"/>
                </a:cubicBezTo>
                <a:close/>
                <a:moveTo>
                  <a:pt x="1066" y="329"/>
                </a:moveTo>
                <a:cubicBezTo>
                  <a:pt x="1058" y="329"/>
                  <a:pt x="1052" y="336"/>
                  <a:pt x="1052" y="344"/>
                </a:cubicBezTo>
                <a:cubicBezTo>
                  <a:pt x="1052" y="352"/>
                  <a:pt x="1058" y="359"/>
                  <a:pt x="1066" y="359"/>
                </a:cubicBezTo>
                <a:cubicBezTo>
                  <a:pt x="1075" y="359"/>
                  <a:pt x="1081" y="352"/>
                  <a:pt x="1081" y="344"/>
                </a:cubicBezTo>
                <a:cubicBezTo>
                  <a:pt x="1081" y="336"/>
                  <a:pt x="1075" y="329"/>
                  <a:pt x="1066" y="329"/>
                </a:cubicBezTo>
                <a:close/>
                <a:moveTo>
                  <a:pt x="1066" y="362"/>
                </a:moveTo>
                <a:cubicBezTo>
                  <a:pt x="1058" y="362"/>
                  <a:pt x="1052" y="369"/>
                  <a:pt x="1052" y="377"/>
                </a:cubicBezTo>
                <a:cubicBezTo>
                  <a:pt x="1052" y="385"/>
                  <a:pt x="1058" y="392"/>
                  <a:pt x="1066" y="392"/>
                </a:cubicBezTo>
                <a:cubicBezTo>
                  <a:pt x="1075" y="392"/>
                  <a:pt x="1081" y="385"/>
                  <a:pt x="1081" y="377"/>
                </a:cubicBezTo>
                <a:cubicBezTo>
                  <a:pt x="1081" y="369"/>
                  <a:pt x="1075" y="362"/>
                  <a:pt x="1066" y="362"/>
                </a:cubicBezTo>
                <a:close/>
                <a:moveTo>
                  <a:pt x="1066" y="395"/>
                </a:moveTo>
                <a:cubicBezTo>
                  <a:pt x="1058" y="395"/>
                  <a:pt x="1052" y="402"/>
                  <a:pt x="1052" y="410"/>
                </a:cubicBezTo>
                <a:cubicBezTo>
                  <a:pt x="1052" y="418"/>
                  <a:pt x="1058" y="425"/>
                  <a:pt x="1066" y="425"/>
                </a:cubicBezTo>
                <a:cubicBezTo>
                  <a:pt x="1075" y="425"/>
                  <a:pt x="1081" y="418"/>
                  <a:pt x="1081" y="410"/>
                </a:cubicBezTo>
                <a:cubicBezTo>
                  <a:pt x="1081" y="402"/>
                  <a:pt x="1075" y="395"/>
                  <a:pt x="1066" y="395"/>
                </a:cubicBezTo>
                <a:close/>
                <a:moveTo>
                  <a:pt x="1066" y="428"/>
                </a:moveTo>
                <a:cubicBezTo>
                  <a:pt x="1058" y="428"/>
                  <a:pt x="1052" y="435"/>
                  <a:pt x="1052" y="443"/>
                </a:cubicBezTo>
                <a:cubicBezTo>
                  <a:pt x="1052" y="451"/>
                  <a:pt x="1058" y="458"/>
                  <a:pt x="1066" y="458"/>
                </a:cubicBezTo>
                <a:cubicBezTo>
                  <a:pt x="1075" y="458"/>
                  <a:pt x="1081" y="451"/>
                  <a:pt x="1081" y="443"/>
                </a:cubicBezTo>
                <a:cubicBezTo>
                  <a:pt x="1081" y="435"/>
                  <a:pt x="1075" y="428"/>
                  <a:pt x="1066" y="428"/>
                </a:cubicBezTo>
                <a:close/>
                <a:moveTo>
                  <a:pt x="1066" y="461"/>
                </a:moveTo>
                <a:cubicBezTo>
                  <a:pt x="1058" y="461"/>
                  <a:pt x="1052" y="468"/>
                  <a:pt x="1052" y="476"/>
                </a:cubicBezTo>
                <a:cubicBezTo>
                  <a:pt x="1052" y="484"/>
                  <a:pt x="1058" y="491"/>
                  <a:pt x="1066" y="491"/>
                </a:cubicBezTo>
                <a:cubicBezTo>
                  <a:pt x="1075" y="491"/>
                  <a:pt x="1081" y="484"/>
                  <a:pt x="1081" y="476"/>
                </a:cubicBezTo>
                <a:cubicBezTo>
                  <a:pt x="1081" y="468"/>
                  <a:pt x="1075" y="461"/>
                  <a:pt x="1066" y="461"/>
                </a:cubicBezTo>
                <a:close/>
                <a:moveTo>
                  <a:pt x="1066" y="494"/>
                </a:moveTo>
                <a:cubicBezTo>
                  <a:pt x="1058" y="494"/>
                  <a:pt x="1052" y="500"/>
                  <a:pt x="1052" y="509"/>
                </a:cubicBezTo>
                <a:cubicBezTo>
                  <a:pt x="1052" y="517"/>
                  <a:pt x="1058" y="523"/>
                  <a:pt x="1066" y="523"/>
                </a:cubicBezTo>
                <a:cubicBezTo>
                  <a:pt x="1075" y="523"/>
                  <a:pt x="1081" y="517"/>
                  <a:pt x="1081" y="509"/>
                </a:cubicBezTo>
                <a:cubicBezTo>
                  <a:pt x="1081" y="500"/>
                  <a:pt x="1075" y="494"/>
                  <a:pt x="1066" y="494"/>
                </a:cubicBezTo>
                <a:close/>
                <a:moveTo>
                  <a:pt x="1066" y="527"/>
                </a:moveTo>
                <a:cubicBezTo>
                  <a:pt x="1058" y="527"/>
                  <a:pt x="1052" y="533"/>
                  <a:pt x="1052" y="542"/>
                </a:cubicBezTo>
                <a:cubicBezTo>
                  <a:pt x="1052" y="550"/>
                  <a:pt x="1058" y="556"/>
                  <a:pt x="1066" y="556"/>
                </a:cubicBezTo>
                <a:cubicBezTo>
                  <a:pt x="1075" y="556"/>
                  <a:pt x="1081" y="550"/>
                  <a:pt x="1081" y="542"/>
                </a:cubicBezTo>
                <a:cubicBezTo>
                  <a:pt x="1081" y="533"/>
                  <a:pt x="1075" y="527"/>
                  <a:pt x="1066" y="527"/>
                </a:cubicBezTo>
                <a:close/>
                <a:moveTo>
                  <a:pt x="1066" y="560"/>
                </a:moveTo>
                <a:cubicBezTo>
                  <a:pt x="1058" y="560"/>
                  <a:pt x="1052" y="566"/>
                  <a:pt x="1052" y="574"/>
                </a:cubicBezTo>
                <a:cubicBezTo>
                  <a:pt x="1052" y="583"/>
                  <a:pt x="1058" y="589"/>
                  <a:pt x="1066" y="589"/>
                </a:cubicBezTo>
                <a:cubicBezTo>
                  <a:pt x="1075" y="589"/>
                  <a:pt x="1081" y="583"/>
                  <a:pt x="1081" y="574"/>
                </a:cubicBezTo>
                <a:cubicBezTo>
                  <a:pt x="1081" y="566"/>
                  <a:pt x="1075" y="560"/>
                  <a:pt x="1066" y="560"/>
                </a:cubicBezTo>
                <a:close/>
                <a:moveTo>
                  <a:pt x="1066" y="593"/>
                </a:moveTo>
                <a:cubicBezTo>
                  <a:pt x="1058" y="593"/>
                  <a:pt x="1052" y="599"/>
                  <a:pt x="1052" y="607"/>
                </a:cubicBezTo>
                <a:cubicBezTo>
                  <a:pt x="1052" y="616"/>
                  <a:pt x="1058" y="622"/>
                  <a:pt x="1066" y="622"/>
                </a:cubicBezTo>
                <a:cubicBezTo>
                  <a:pt x="1075" y="622"/>
                  <a:pt x="1081" y="616"/>
                  <a:pt x="1081" y="607"/>
                </a:cubicBezTo>
                <a:cubicBezTo>
                  <a:pt x="1081" y="599"/>
                  <a:pt x="1075" y="593"/>
                  <a:pt x="1066" y="593"/>
                </a:cubicBezTo>
                <a:close/>
                <a:moveTo>
                  <a:pt x="1066" y="625"/>
                </a:moveTo>
                <a:cubicBezTo>
                  <a:pt x="1058" y="625"/>
                  <a:pt x="1052" y="632"/>
                  <a:pt x="1052" y="640"/>
                </a:cubicBezTo>
                <a:cubicBezTo>
                  <a:pt x="1052" y="648"/>
                  <a:pt x="1058" y="655"/>
                  <a:pt x="1066" y="655"/>
                </a:cubicBezTo>
                <a:cubicBezTo>
                  <a:pt x="1075" y="655"/>
                  <a:pt x="1081" y="648"/>
                  <a:pt x="1081" y="640"/>
                </a:cubicBezTo>
                <a:cubicBezTo>
                  <a:pt x="1081" y="632"/>
                  <a:pt x="1075" y="625"/>
                  <a:pt x="1066" y="625"/>
                </a:cubicBezTo>
                <a:close/>
                <a:moveTo>
                  <a:pt x="1066" y="658"/>
                </a:moveTo>
                <a:cubicBezTo>
                  <a:pt x="1058" y="658"/>
                  <a:pt x="1052" y="665"/>
                  <a:pt x="1052" y="673"/>
                </a:cubicBezTo>
                <a:cubicBezTo>
                  <a:pt x="1052" y="681"/>
                  <a:pt x="1058" y="688"/>
                  <a:pt x="1066" y="688"/>
                </a:cubicBezTo>
                <a:cubicBezTo>
                  <a:pt x="1075" y="688"/>
                  <a:pt x="1081" y="681"/>
                  <a:pt x="1081" y="673"/>
                </a:cubicBezTo>
                <a:cubicBezTo>
                  <a:pt x="1081" y="665"/>
                  <a:pt x="1075" y="658"/>
                  <a:pt x="1066" y="658"/>
                </a:cubicBezTo>
                <a:close/>
                <a:moveTo>
                  <a:pt x="1066" y="691"/>
                </a:moveTo>
                <a:cubicBezTo>
                  <a:pt x="1058" y="691"/>
                  <a:pt x="1052" y="698"/>
                  <a:pt x="1052" y="706"/>
                </a:cubicBezTo>
                <a:cubicBezTo>
                  <a:pt x="1052" y="714"/>
                  <a:pt x="1058" y="721"/>
                  <a:pt x="1066" y="721"/>
                </a:cubicBezTo>
                <a:cubicBezTo>
                  <a:pt x="1075" y="721"/>
                  <a:pt x="1081" y="714"/>
                  <a:pt x="1081" y="706"/>
                </a:cubicBezTo>
                <a:cubicBezTo>
                  <a:pt x="1081" y="698"/>
                  <a:pt x="1075" y="691"/>
                  <a:pt x="1066" y="691"/>
                </a:cubicBezTo>
                <a:close/>
                <a:moveTo>
                  <a:pt x="1066" y="724"/>
                </a:moveTo>
                <a:cubicBezTo>
                  <a:pt x="1058" y="724"/>
                  <a:pt x="1052" y="731"/>
                  <a:pt x="1052" y="739"/>
                </a:cubicBezTo>
                <a:cubicBezTo>
                  <a:pt x="1052" y="747"/>
                  <a:pt x="1058" y="754"/>
                  <a:pt x="1066" y="754"/>
                </a:cubicBezTo>
                <a:cubicBezTo>
                  <a:pt x="1075" y="754"/>
                  <a:pt x="1081" y="747"/>
                  <a:pt x="1081" y="739"/>
                </a:cubicBezTo>
                <a:cubicBezTo>
                  <a:pt x="1081" y="731"/>
                  <a:pt x="1075" y="724"/>
                  <a:pt x="1066" y="724"/>
                </a:cubicBezTo>
                <a:close/>
                <a:moveTo>
                  <a:pt x="1066" y="757"/>
                </a:moveTo>
                <a:cubicBezTo>
                  <a:pt x="1058" y="757"/>
                  <a:pt x="1052" y="764"/>
                  <a:pt x="1052" y="772"/>
                </a:cubicBezTo>
                <a:cubicBezTo>
                  <a:pt x="1052" y="780"/>
                  <a:pt x="1058" y="787"/>
                  <a:pt x="1066" y="787"/>
                </a:cubicBezTo>
                <a:cubicBezTo>
                  <a:pt x="1075" y="787"/>
                  <a:pt x="1081" y="780"/>
                  <a:pt x="1081" y="772"/>
                </a:cubicBezTo>
                <a:cubicBezTo>
                  <a:pt x="1081" y="764"/>
                  <a:pt x="1075" y="757"/>
                  <a:pt x="1066" y="757"/>
                </a:cubicBezTo>
                <a:close/>
                <a:moveTo>
                  <a:pt x="1066" y="790"/>
                </a:moveTo>
                <a:cubicBezTo>
                  <a:pt x="1058" y="790"/>
                  <a:pt x="1052" y="797"/>
                  <a:pt x="1052" y="805"/>
                </a:cubicBezTo>
                <a:cubicBezTo>
                  <a:pt x="1052" y="813"/>
                  <a:pt x="1058" y="820"/>
                  <a:pt x="1066" y="820"/>
                </a:cubicBezTo>
                <a:cubicBezTo>
                  <a:pt x="1075" y="820"/>
                  <a:pt x="1081" y="813"/>
                  <a:pt x="1081" y="805"/>
                </a:cubicBezTo>
                <a:cubicBezTo>
                  <a:pt x="1081" y="797"/>
                  <a:pt x="1075" y="790"/>
                  <a:pt x="1066" y="790"/>
                </a:cubicBezTo>
                <a:close/>
                <a:moveTo>
                  <a:pt x="1066" y="823"/>
                </a:moveTo>
                <a:cubicBezTo>
                  <a:pt x="1058" y="823"/>
                  <a:pt x="1052" y="830"/>
                  <a:pt x="1052" y="838"/>
                </a:cubicBezTo>
                <a:cubicBezTo>
                  <a:pt x="1052" y="846"/>
                  <a:pt x="1058" y="853"/>
                  <a:pt x="1066" y="853"/>
                </a:cubicBezTo>
                <a:cubicBezTo>
                  <a:pt x="1075" y="853"/>
                  <a:pt x="1081" y="846"/>
                  <a:pt x="1081" y="838"/>
                </a:cubicBezTo>
                <a:cubicBezTo>
                  <a:pt x="1081" y="830"/>
                  <a:pt x="1075" y="823"/>
                  <a:pt x="1066" y="823"/>
                </a:cubicBezTo>
                <a:close/>
                <a:moveTo>
                  <a:pt x="1066" y="856"/>
                </a:moveTo>
                <a:cubicBezTo>
                  <a:pt x="1058" y="856"/>
                  <a:pt x="1052" y="863"/>
                  <a:pt x="1052" y="871"/>
                </a:cubicBezTo>
                <a:cubicBezTo>
                  <a:pt x="1052" y="879"/>
                  <a:pt x="1058" y="886"/>
                  <a:pt x="1066" y="886"/>
                </a:cubicBezTo>
                <a:cubicBezTo>
                  <a:pt x="1075" y="886"/>
                  <a:pt x="1081" y="879"/>
                  <a:pt x="1081" y="871"/>
                </a:cubicBezTo>
                <a:cubicBezTo>
                  <a:pt x="1081" y="863"/>
                  <a:pt x="1075" y="856"/>
                  <a:pt x="1066" y="856"/>
                </a:cubicBezTo>
                <a:close/>
                <a:moveTo>
                  <a:pt x="1066" y="889"/>
                </a:moveTo>
                <a:cubicBezTo>
                  <a:pt x="1058" y="889"/>
                  <a:pt x="1052" y="895"/>
                  <a:pt x="1052" y="904"/>
                </a:cubicBezTo>
                <a:cubicBezTo>
                  <a:pt x="1052" y="912"/>
                  <a:pt x="1058" y="918"/>
                  <a:pt x="1066" y="918"/>
                </a:cubicBezTo>
                <a:cubicBezTo>
                  <a:pt x="1075" y="918"/>
                  <a:pt x="1081" y="912"/>
                  <a:pt x="1081" y="904"/>
                </a:cubicBezTo>
                <a:cubicBezTo>
                  <a:pt x="1081" y="895"/>
                  <a:pt x="1075" y="889"/>
                  <a:pt x="1066" y="889"/>
                </a:cubicBezTo>
                <a:close/>
                <a:moveTo>
                  <a:pt x="1066" y="922"/>
                </a:moveTo>
                <a:cubicBezTo>
                  <a:pt x="1058" y="922"/>
                  <a:pt x="1052" y="928"/>
                  <a:pt x="1052" y="937"/>
                </a:cubicBezTo>
                <a:cubicBezTo>
                  <a:pt x="1052" y="945"/>
                  <a:pt x="1058" y="951"/>
                  <a:pt x="1066" y="951"/>
                </a:cubicBezTo>
                <a:cubicBezTo>
                  <a:pt x="1075" y="951"/>
                  <a:pt x="1081" y="945"/>
                  <a:pt x="1081" y="937"/>
                </a:cubicBezTo>
                <a:cubicBezTo>
                  <a:pt x="1081" y="928"/>
                  <a:pt x="1075" y="922"/>
                  <a:pt x="1066" y="922"/>
                </a:cubicBezTo>
                <a:close/>
                <a:moveTo>
                  <a:pt x="1066" y="955"/>
                </a:moveTo>
                <a:cubicBezTo>
                  <a:pt x="1058" y="955"/>
                  <a:pt x="1052" y="961"/>
                  <a:pt x="1052" y="970"/>
                </a:cubicBezTo>
                <a:cubicBezTo>
                  <a:pt x="1052" y="978"/>
                  <a:pt x="1058" y="984"/>
                  <a:pt x="1066" y="984"/>
                </a:cubicBezTo>
                <a:cubicBezTo>
                  <a:pt x="1075" y="984"/>
                  <a:pt x="1081" y="978"/>
                  <a:pt x="1081" y="970"/>
                </a:cubicBezTo>
                <a:cubicBezTo>
                  <a:pt x="1081" y="961"/>
                  <a:pt x="1075" y="955"/>
                  <a:pt x="1066" y="955"/>
                </a:cubicBezTo>
                <a:close/>
                <a:moveTo>
                  <a:pt x="1066" y="988"/>
                </a:moveTo>
                <a:cubicBezTo>
                  <a:pt x="1058" y="988"/>
                  <a:pt x="1052" y="994"/>
                  <a:pt x="1052" y="1002"/>
                </a:cubicBezTo>
                <a:cubicBezTo>
                  <a:pt x="1052" y="1011"/>
                  <a:pt x="1058" y="1017"/>
                  <a:pt x="1066" y="1017"/>
                </a:cubicBezTo>
                <a:cubicBezTo>
                  <a:pt x="1075" y="1017"/>
                  <a:pt x="1081" y="1011"/>
                  <a:pt x="1081" y="1002"/>
                </a:cubicBezTo>
                <a:cubicBezTo>
                  <a:pt x="1081" y="994"/>
                  <a:pt x="1075" y="988"/>
                  <a:pt x="1066" y="988"/>
                </a:cubicBezTo>
                <a:close/>
                <a:moveTo>
                  <a:pt x="1066" y="1021"/>
                </a:moveTo>
                <a:cubicBezTo>
                  <a:pt x="1058" y="1021"/>
                  <a:pt x="1052" y="1027"/>
                  <a:pt x="1052" y="1035"/>
                </a:cubicBezTo>
                <a:cubicBezTo>
                  <a:pt x="1052" y="1044"/>
                  <a:pt x="1058" y="1050"/>
                  <a:pt x="1066" y="1050"/>
                </a:cubicBezTo>
                <a:cubicBezTo>
                  <a:pt x="1075" y="1050"/>
                  <a:pt x="1081" y="1044"/>
                  <a:pt x="1081" y="1035"/>
                </a:cubicBezTo>
                <a:cubicBezTo>
                  <a:pt x="1081" y="1027"/>
                  <a:pt x="1075" y="1021"/>
                  <a:pt x="1066" y="1021"/>
                </a:cubicBezTo>
                <a:close/>
                <a:moveTo>
                  <a:pt x="1066" y="1053"/>
                </a:moveTo>
                <a:cubicBezTo>
                  <a:pt x="1058" y="1053"/>
                  <a:pt x="1052" y="1060"/>
                  <a:pt x="1052" y="1068"/>
                </a:cubicBezTo>
                <a:cubicBezTo>
                  <a:pt x="1052" y="1076"/>
                  <a:pt x="1058" y="1083"/>
                  <a:pt x="1066" y="1083"/>
                </a:cubicBezTo>
                <a:cubicBezTo>
                  <a:pt x="1075" y="1083"/>
                  <a:pt x="1081" y="1076"/>
                  <a:pt x="1081" y="1068"/>
                </a:cubicBezTo>
                <a:cubicBezTo>
                  <a:pt x="1081" y="1060"/>
                  <a:pt x="1075" y="1053"/>
                  <a:pt x="1066" y="1053"/>
                </a:cubicBezTo>
                <a:close/>
                <a:moveTo>
                  <a:pt x="1066" y="1086"/>
                </a:moveTo>
                <a:cubicBezTo>
                  <a:pt x="1058" y="1086"/>
                  <a:pt x="1052" y="1093"/>
                  <a:pt x="1052" y="1101"/>
                </a:cubicBezTo>
                <a:cubicBezTo>
                  <a:pt x="1052" y="1109"/>
                  <a:pt x="1058" y="1116"/>
                  <a:pt x="1066" y="1116"/>
                </a:cubicBezTo>
                <a:cubicBezTo>
                  <a:pt x="1075" y="1116"/>
                  <a:pt x="1081" y="1109"/>
                  <a:pt x="1081" y="1101"/>
                </a:cubicBezTo>
                <a:cubicBezTo>
                  <a:pt x="1081" y="1093"/>
                  <a:pt x="1075" y="1086"/>
                  <a:pt x="1066" y="1086"/>
                </a:cubicBezTo>
                <a:close/>
                <a:moveTo>
                  <a:pt x="1066" y="1119"/>
                </a:moveTo>
                <a:cubicBezTo>
                  <a:pt x="1058" y="1119"/>
                  <a:pt x="1052" y="1126"/>
                  <a:pt x="1052" y="1134"/>
                </a:cubicBezTo>
                <a:cubicBezTo>
                  <a:pt x="1052" y="1142"/>
                  <a:pt x="1058" y="1149"/>
                  <a:pt x="1066" y="1149"/>
                </a:cubicBezTo>
                <a:cubicBezTo>
                  <a:pt x="1075" y="1149"/>
                  <a:pt x="1081" y="1142"/>
                  <a:pt x="1081" y="1134"/>
                </a:cubicBezTo>
                <a:cubicBezTo>
                  <a:pt x="1081" y="1126"/>
                  <a:pt x="1075" y="1119"/>
                  <a:pt x="1066" y="1119"/>
                </a:cubicBezTo>
                <a:close/>
                <a:moveTo>
                  <a:pt x="1066" y="1152"/>
                </a:moveTo>
                <a:cubicBezTo>
                  <a:pt x="1058" y="1152"/>
                  <a:pt x="1052" y="1159"/>
                  <a:pt x="1052" y="1167"/>
                </a:cubicBezTo>
                <a:cubicBezTo>
                  <a:pt x="1052" y="1175"/>
                  <a:pt x="1058" y="1182"/>
                  <a:pt x="1066" y="1182"/>
                </a:cubicBezTo>
                <a:cubicBezTo>
                  <a:pt x="1075" y="1182"/>
                  <a:pt x="1081" y="1175"/>
                  <a:pt x="1081" y="1167"/>
                </a:cubicBezTo>
                <a:cubicBezTo>
                  <a:pt x="1081" y="1159"/>
                  <a:pt x="1075" y="1152"/>
                  <a:pt x="1066" y="1152"/>
                </a:cubicBezTo>
                <a:close/>
                <a:moveTo>
                  <a:pt x="1066" y="1185"/>
                </a:moveTo>
                <a:cubicBezTo>
                  <a:pt x="1058" y="1185"/>
                  <a:pt x="1052" y="1192"/>
                  <a:pt x="1052" y="1200"/>
                </a:cubicBezTo>
                <a:cubicBezTo>
                  <a:pt x="1052" y="1208"/>
                  <a:pt x="1058" y="1215"/>
                  <a:pt x="1066" y="1215"/>
                </a:cubicBezTo>
                <a:cubicBezTo>
                  <a:pt x="1075" y="1215"/>
                  <a:pt x="1081" y="1208"/>
                  <a:pt x="1081" y="1200"/>
                </a:cubicBezTo>
                <a:cubicBezTo>
                  <a:pt x="1081" y="1192"/>
                  <a:pt x="1075" y="1185"/>
                  <a:pt x="1066" y="1185"/>
                </a:cubicBezTo>
                <a:close/>
                <a:moveTo>
                  <a:pt x="1066" y="1218"/>
                </a:moveTo>
                <a:cubicBezTo>
                  <a:pt x="1058" y="1218"/>
                  <a:pt x="1052" y="1225"/>
                  <a:pt x="1052" y="1233"/>
                </a:cubicBezTo>
                <a:cubicBezTo>
                  <a:pt x="1052" y="1241"/>
                  <a:pt x="1058" y="1248"/>
                  <a:pt x="1066" y="1248"/>
                </a:cubicBezTo>
                <a:cubicBezTo>
                  <a:pt x="1075" y="1248"/>
                  <a:pt x="1081" y="1241"/>
                  <a:pt x="1081" y="1233"/>
                </a:cubicBezTo>
                <a:cubicBezTo>
                  <a:pt x="1081" y="1225"/>
                  <a:pt x="1075" y="1218"/>
                  <a:pt x="1066" y="1218"/>
                </a:cubicBezTo>
                <a:close/>
                <a:moveTo>
                  <a:pt x="1066" y="1251"/>
                </a:moveTo>
                <a:cubicBezTo>
                  <a:pt x="1058" y="1251"/>
                  <a:pt x="1052" y="1258"/>
                  <a:pt x="1052" y="1266"/>
                </a:cubicBezTo>
                <a:cubicBezTo>
                  <a:pt x="1052" y="1274"/>
                  <a:pt x="1058" y="1281"/>
                  <a:pt x="1066" y="1281"/>
                </a:cubicBezTo>
                <a:cubicBezTo>
                  <a:pt x="1075" y="1281"/>
                  <a:pt x="1081" y="1274"/>
                  <a:pt x="1081" y="1266"/>
                </a:cubicBezTo>
                <a:cubicBezTo>
                  <a:pt x="1081" y="1258"/>
                  <a:pt x="1075" y="1251"/>
                  <a:pt x="1066" y="1251"/>
                </a:cubicBezTo>
                <a:close/>
                <a:moveTo>
                  <a:pt x="1066" y="1284"/>
                </a:moveTo>
                <a:cubicBezTo>
                  <a:pt x="1058" y="1284"/>
                  <a:pt x="1052" y="1291"/>
                  <a:pt x="1052" y="1299"/>
                </a:cubicBezTo>
                <a:cubicBezTo>
                  <a:pt x="1052" y="1307"/>
                  <a:pt x="1058" y="1314"/>
                  <a:pt x="1066" y="1314"/>
                </a:cubicBezTo>
                <a:cubicBezTo>
                  <a:pt x="1075" y="1314"/>
                  <a:pt x="1081" y="1307"/>
                  <a:pt x="1081" y="1299"/>
                </a:cubicBezTo>
                <a:cubicBezTo>
                  <a:pt x="1081" y="1291"/>
                  <a:pt x="1075" y="1284"/>
                  <a:pt x="1066" y="1284"/>
                </a:cubicBezTo>
                <a:close/>
                <a:moveTo>
                  <a:pt x="1066" y="1317"/>
                </a:moveTo>
                <a:cubicBezTo>
                  <a:pt x="1058" y="1317"/>
                  <a:pt x="1052" y="1323"/>
                  <a:pt x="1052" y="1332"/>
                </a:cubicBezTo>
                <a:cubicBezTo>
                  <a:pt x="1052" y="1340"/>
                  <a:pt x="1058" y="1346"/>
                  <a:pt x="1066" y="1346"/>
                </a:cubicBezTo>
                <a:cubicBezTo>
                  <a:pt x="1075" y="1346"/>
                  <a:pt x="1081" y="1340"/>
                  <a:pt x="1081" y="1332"/>
                </a:cubicBezTo>
                <a:cubicBezTo>
                  <a:pt x="1081" y="1323"/>
                  <a:pt x="1075" y="1317"/>
                  <a:pt x="1066" y="1317"/>
                </a:cubicBezTo>
                <a:close/>
                <a:moveTo>
                  <a:pt x="1066" y="1350"/>
                </a:moveTo>
                <a:cubicBezTo>
                  <a:pt x="1058" y="1350"/>
                  <a:pt x="1052" y="1356"/>
                  <a:pt x="1052" y="1365"/>
                </a:cubicBezTo>
                <a:cubicBezTo>
                  <a:pt x="1052" y="1373"/>
                  <a:pt x="1058" y="1379"/>
                  <a:pt x="1066" y="1379"/>
                </a:cubicBezTo>
                <a:cubicBezTo>
                  <a:pt x="1075" y="1379"/>
                  <a:pt x="1081" y="1373"/>
                  <a:pt x="1081" y="1365"/>
                </a:cubicBezTo>
                <a:cubicBezTo>
                  <a:pt x="1081" y="1356"/>
                  <a:pt x="1075" y="1350"/>
                  <a:pt x="1066" y="1350"/>
                </a:cubicBezTo>
                <a:close/>
                <a:moveTo>
                  <a:pt x="1066" y="1383"/>
                </a:moveTo>
                <a:cubicBezTo>
                  <a:pt x="1058" y="1383"/>
                  <a:pt x="1052" y="1389"/>
                  <a:pt x="1052" y="1397"/>
                </a:cubicBezTo>
                <a:cubicBezTo>
                  <a:pt x="1052" y="1406"/>
                  <a:pt x="1058" y="1412"/>
                  <a:pt x="1066" y="1412"/>
                </a:cubicBezTo>
                <a:cubicBezTo>
                  <a:pt x="1075" y="1412"/>
                  <a:pt x="1081" y="1406"/>
                  <a:pt x="1081" y="1397"/>
                </a:cubicBezTo>
                <a:cubicBezTo>
                  <a:pt x="1081" y="1389"/>
                  <a:pt x="1075" y="1383"/>
                  <a:pt x="1066" y="1383"/>
                </a:cubicBezTo>
                <a:close/>
                <a:moveTo>
                  <a:pt x="1066" y="1416"/>
                </a:moveTo>
                <a:cubicBezTo>
                  <a:pt x="1058" y="1416"/>
                  <a:pt x="1052" y="1422"/>
                  <a:pt x="1052" y="1430"/>
                </a:cubicBezTo>
                <a:cubicBezTo>
                  <a:pt x="1052" y="1439"/>
                  <a:pt x="1058" y="1445"/>
                  <a:pt x="1066" y="1445"/>
                </a:cubicBezTo>
                <a:cubicBezTo>
                  <a:pt x="1075" y="1445"/>
                  <a:pt x="1081" y="1439"/>
                  <a:pt x="1081" y="1430"/>
                </a:cubicBezTo>
                <a:cubicBezTo>
                  <a:pt x="1081" y="1422"/>
                  <a:pt x="1075" y="1416"/>
                  <a:pt x="1066" y="1416"/>
                </a:cubicBezTo>
                <a:close/>
                <a:moveTo>
                  <a:pt x="1099" y="0"/>
                </a:moveTo>
                <a:cubicBezTo>
                  <a:pt x="1091" y="0"/>
                  <a:pt x="1084" y="7"/>
                  <a:pt x="1084" y="15"/>
                </a:cubicBezTo>
                <a:cubicBezTo>
                  <a:pt x="1084" y="23"/>
                  <a:pt x="1091" y="30"/>
                  <a:pt x="1099" y="30"/>
                </a:cubicBezTo>
                <a:cubicBezTo>
                  <a:pt x="1107" y="30"/>
                  <a:pt x="1114" y="23"/>
                  <a:pt x="1114" y="15"/>
                </a:cubicBezTo>
                <a:cubicBezTo>
                  <a:pt x="1114" y="7"/>
                  <a:pt x="1107" y="0"/>
                  <a:pt x="1099" y="0"/>
                </a:cubicBezTo>
                <a:close/>
                <a:moveTo>
                  <a:pt x="1099" y="33"/>
                </a:moveTo>
                <a:cubicBezTo>
                  <a:pt x="1091" y="33"/>
                  <a:pt x="1084" y="40"/>
                  <a:pt x="1084" y="48"/>
                </a:cubicBezTo>
                <a:cubicBezTo>
                  <a:pt x="1084" y="56"/>
                  <a:pt x="1091" y="63"/>
                  <a:pt x="1099" y="63"/>
                </a:cubicBezTo>
                <a:cubicBezTo>
                  <a:pt x="1107" y="63"/>
                  <a:pt x="1114" y="56"/>
                  <a:pt x="1114" y="48"/>
                </a:cubicBezTo>
                <a:cubicBezTo>
                  <a:pt x="1114" y="40"/>
                  <a:pt x="1107" y="33"/>
                  <a:pt x="1099" y="33"/>
                </a:cubicBezTo>
                <a:close/>
                <a:moveTo>
                  <a:pt x="1099" y="66"/>
                </a:moveTo>
                <a:cubicBezTo>
                  <a:pt x="1091" y="66"/>
                  <a:pt x="1084" y="72"/>
                  <a:pt x="1084" y="81"/>
                </a:cubicBezTo>
                <a:cubicBezTo>
                  <a:pt x="1084" y="89"/>
                  <a:pt x="1091" y="95"/>
                  <a:pt x="1099" y="95"/>
                </a:cubicBezTo>
                <a:cubicBezTo>
                  <a:pt x="1107" y="95"/>
                  <a:pt x="1114" y="89"/>
                  <a:pt x="1114" y="81"/>
                </a:cubicBezTo>
                <a:cubicBezTo>
                  <a:pt x="1114" y="72"/>
                  <a:pt x="1107" y="66"/>
                  <a:pt x="1099" y="66"/>
                </a:cubicBezTo>
                <a:close/>
                <a:moveTo>
                  <a:pt x="1099" y="99"/>
                </a:moveTo>
                <a:cubicBezTo>
                  <a:pt x="1091" y="99"/>
                  <a:pt x="1084" y="105"/>
                  <a:pt x="1084" y="114"/>
                </a:cubicBezTo>
                <a:cubicBezTo>
                  <a:pt x="1084" y="122"/>
                  <a:pt x="1091" y="128"/>
                  <a:pt x="1099" y="128"/>
                </a:cubicBezTo>
                <a:cubicBezTo>
                  <a:pt x="1107" y="128"/>
                  <a:pt x="1114" y="122"/>
                  <a:pt x="1114" y="114"/>
                </a:cubicBezTo>
                <a:cubicBezTo>
                  <a:pt x="1114" y="105"/>
                  <a:pt x="1107" y="99"/>
                  <a:pt x="1099" y="99"/>
                </a:cubicBezTo>
                <a:close/>
                <a:moveTo>
                  <a:pt x="1099" y="132"/>
                </a:moveTo>
                <a:cubicBezTo>
                  <a:pt x="1091" y="132"/>
                  <a:pt x="1084" y="138"/>
                  <a:pt x="1084" y="147"/>
                </a:cubicBezTo>
                <a:cubicBezTo>
                  <a:pt x="1084" y="155"/>
                  <a:pt x="1091" y="161"/>
                  <a:pt x="1099" y="161"/>
                </a:cubicBezTo>
                <a:cubicBezTo>
                  <a:pt x="1107" y="161"/>
                  <a:pt x="1114" y="155"/>
                  <a:pt x="1114" y="147"/>
                </a:cubicBezTo>
                <a:cubicBezTo>
                  <a:pt x="1114" y="138"/>
                  <a:pt x="1107" y="132"/>
                  <a:pt x="1099" y="132"/>
                </a:cubicBezTo>
                <a:close/>
                <a:moveTo>
                  <a:pt x="1099" y="165"/>
                </a:moveTo>
                <a:cubicBezTo>
                  <a:pt x="1091" y="165"/>
                  <a:pt x="1084" y="171"/>
                  <a:pt x="1084" y="179"/>
                </a:cubicBezTo>
                <a:cubicBezTo>
                  <a:pt x="1084" y="188"/>
                  <a:pt x="1091" y="194"/>
                  <a:pt x="1099" y="194"/>
                </a:cubicBezTo>
                <a:cubicBezTo>
                  <a:pt x="1107" y="194"/>
                  <a:pt x="1114" y="188"/>
                  <a:pt x="1114" y="179"/>
                </a:cubicBezTo>
                <a:cubicBezTo>
                  <a:pt x="1114" y="171"/>
                  <a:pt x="1107" y="165"/>
                  <a:pt x="1099" y="165"/>
                </a:cubicBezTo>
                <a:close/>
                <a:moveTo>
                  <a:pt x="1099" y="198"/>
                </a:moveTo>
                <a:cubicBezTo>
                  <a:pt x="1091" y="198"/>
                  <a:pt x="1084" y="204"/>
                  <a:pt x="1084" y="212"/>
                </a:cubicBezTo>
                <a:cubicBezTo>
                  <a:pt x="1084" y="221"/>
                  <a:pt x="1091" y="227"/>
                  <a:pt x="1099" y="227"/>
                </a:cubicBezTo>
                <a:cubicBezTo>
                  <a:pt x="1107" y="227"/>
                  <a:pt x="1114" y="221"/>
                  <a:pt x="1114" y="212"/>
                </a:cubicBezTo>
                <a:cubicBezTo>
                  <a:pt x="1114" y="204"/>
                  <a:pt x="1107" y="198"/>
                  <a:pt x="1099" y="198"/>
                </a:cubicBezTo>
                <a:close/>
                <a:moveTo>
                  <a:pt x="1099" y="230"/>
                </a:moveTo>
                <a:cubicBezTo>
                  <a:pt x="1091" y="230"/>
                  <a:pt x="1084" y="237"/>
                  <a:pt x="1084" y="245"/>
                </a:cubicBezTo>
                <a:cubicBezTo>
                  <a:pt x="1084" y="253"/>
                  <a:pt x="1091" y="260"/>
                  <a:pt x="1099" y="260"/>
                </a:cubicBezTo>
                <a:cubicBezTo>
                  <a:pt x="1107" y="260"/>
                  <a:pt x="1114" y="253"/>
                  <a:pt x="1114" y="245"/>
                </a:cubicBezTo>
                <a:cubicBezTo>
                  <a:pt x="1114" y="237"/>
                  <a:pt x="1107" y="230"/>
                  <a:pt x="1099" y="230"/>
                </a:cubicBezTo>
                <a:close/>
                <a:moveTo>
                  <a:pt x="1099" y="263"/>
                </a:moveTo>
                <a:cubicBezTo>
                  <a:pt x="1091" y="263"/>
                  <a:pt x="1084" y="270"/>
                  <a:pt x="1084" y="278"/>
                </a:cubicBezTo>
                <a:cubicBezTo>
                  <a:pt x="1084" y="286"/>
                  <a:pt x="1091" y="293"/>
                  <a:pt x="1099" y="293"/>
                </a:cubicBezTo>
                <a:cubicBezTo>
                  <a:pt x="1107" y="293"/>
                  <a:pt x="1114" y="286"/>
                  <a:pt x="1114" y="278"/>
                </a:cubicBezTo>
                <a:cubicBezTo>
                  <a:pt x="1114" y="270"/>
                  <a:pt x="1107" y="263"/>
                  <a:pt x="1099" y="263"/>
                </a:cubicBezTo>
                <a:close/>
                <a:moveTo>
                  <a:pt x="1099" y="296"/>
                </a:moveTo>
                <a:cubicBezTo>
                  <a:pt x="1091" y="296"/>
                  <a:pt x="1084" y="303"/>
                  <a:pt x="1084" y="311"/>
                </a:cubicBezTo>
                <a:cubicBezTo>
                  <a:pt x="1084" y="319"/>
                  <a:pt x="1091" y="326"/>
                  <a:pt x="1099" y="326"/>
                </a:cubicBezTo>
                <a:cubicBezTo>
                  <a:pt x="1107" y="326"/>
                  <a:pt x="1114" y="319"/>
                  <a:pt x="1114" y="311"/>
                </a:cubicBezTo>
                <a:cubicBezTo>
                  <a:pt x="1114" y="303"/>
                  <a:pt x="1107" y="296"/>
                  <a:pt x="1099" y="296"/>
                </a:cubicBezTo>
                <a:close/>
                <a:moveTo>
                  <a:pt x="1099" y="329"/>
                </a:moveTo>
                <a:cubicBezTo>
                  <a:pt x="1091" y="329"/>
                  <a:pt x="1084" y="336"/>
                  <a:pt x="1084" y="344"/>
                </a:cubicBezTo>
                <a:cubicBezTo>
                  <a:pt x="1084" y="352"/>
                  <a:pt x="1091" y="359"/>
                  <a:pt x="1099" y="359"/>
                </a:cubicBezTo>
                <a:cubicBezTo>
                  <a:pt x="1107" y="359"/>
                  <a:pt x="1114" y="352"/>
                  <a:pt x="1114" y="344"/>
                </a:cubicBezTo>
                <a:cubicBezTo>
                  <a:pt x="1114" y="336"/>
                  <a:pt x="1107" y="329"/>
                  <a:pt x="1099" y="329"/>
                </a:cubicBezTo>
                <a:close/>
                <a:moveTo>
                  <a:pt x="1099" y="362"/>
                </a:moveTo>
                <a:cubicBezTo>
                  <a:pt x="1091" y="362"/>
                  <a:pt x="1084" y="369"/>
                  <a:pt x="1084" y="377"/>
                </a:cubicBezTo>
                <a:cubicBezTo>
                  <a:pt x="1084" y="385"/>
                  <a:pt x="1091" y="392"/>
                  <a:pt x="1099" y="392"/>
                </a:cubicBezTo>
                <a:cubicBezTo>
                  <a:pt x="1107" y="392"/>
                  <a:pt x="1114" y="385"/>
                  <a:pt x="1114" y="377"/>
                </a:cubicBezTo>
                <a:cubicBezTo>
                  <a:pt x="1114" y="369"/>
                  <a:pt x="1107" y="362"/>
                  <a:pt x="1099" y="362"/>
                </a:cubicBezTo>
                <a:close/>
                <a:moveTo>
                  <a:pt x="1099" y="395"/>
                </a:moveTo>
                <a:cubicBezTo>
                  <a:pt x="1091" y="395"/>
                  <a:pt x="1084" y="402"/>
                  <a:pt x="1084" y="410"/>
                </a:cubicBezTo>
                <a:cubicBezTo>
                  <a:pt x="1084" y="418"/>
                  <a:pt x="1091" y="425"/>
                  <a:pt x="1099" y="425"/>
                </a:cubicBezTo>
                <a:cubicBezTo>
                  <a:pt x="1107" y="425"/>
                  <a:pt x="1114" y="418"/>
                  <a:pt x="1114" y="410"/>
                </a:cubicBezTo>
                <a:cubicBezTo>
                  <a:pt x="1114" y="402"/>
                  <a:pt x="1107" y="395"/>
                  <a:pt x="1099" y="395"/>
                </a:cubicBezTo>
                <a:close/>
                <a:moveTo>
                  <a:pt x="1099" y="428"/>
                </a:moveTo>
                <a:cubicBezTo>
                  <a:pt x="1091" y="428"/>
                  <a:pt x="1084" y="435"/>
                  <a:pt x="1084" y="443"/>
                </a:cubicBezTo>
                <a:cubicBezTo>
                  <a:pt x="1084" y="451"/>
                  <a:pt x="1091" y="458"/>
                  <a:pt x="1099" y="458"/>
                </a:cubicBezTo>
                <a:cubicBezTo>
                  <a:pt x="1107" y="458"/>
                  <a:pt x="1114" y="451"/>
                  <a:pt x="1114" y="443"/>
                </a:cubicBezTo>
                <a:cubicBezTo>
                  <a:pt x="1114" y="435"/>
                  <a:pt x="1107" y="428"/>
                  <a:pt x="1099" y="428"/>
                </a:cubicBezTo>
                <a:close/>
                <a:moveTo>
                  <a:pt x="1099" y="461"/>
                </a:moveTo>
                <a:cubicBezTo>
                  <a:pt x="1091" y="461"/>
                  <a:pt x="1084" y="468"/>
                  <a:pt x="1084" y="476"/>
                </a:cubicBezTo>
                <a:cubicBezTo>
                  <a:pt x="1084" y="484"/>
                  <a:pt x="1091" y="491"/>
                  <a:pt x="1099" y="491"/>
                </a:cubicBezTo>
                <a:cubicBezTo>
                  <a:pt x="1107" y="491"/>
                  <a:pt x="1114" y="484"/>
                  <a:pt x="1114" y="476"/>
                </a:cubicBezTo>
                <a:cubicBezTo>
                  <a:pt x="1114" y="468"/>
                  <a:pt x="1107" y="461"/>
                  <a:pt x="1099" y="461"/>
                </a:cubicBezTo>
                <a:close/>
                <a:moveTo>
                  <a:pt x="1099" y="494"/>
                </a:moveTo>
                <a:cubicBezTo>
                  <a:pt x="1091" y="494"/>
                  <a:pt x="1084" y="500"/>
                  <a:pt x="1084" y="509"/>
                </a:cubicBezTo>
                <a:cubicBezTo>
                  <a:pt x="1084" y="517"/>
                  <a:pt x="1091" y="523"/>
                  <a:pt x="1099" y="523"/>
                </a:cubicBezTo>
                <a:cubicBezTo>
                  <a:pt x="1107" y="523"/>
                  <a:pt x="1114" y="517"/>
                  <a:pt x="1114" y="509"/>
                </a:cubicBezTo>
                <a:cubicBezTo>
                  <a:pt x="1114" y="500"/>
                  <a:pt x="1107" y="494"/>
                  <a:pt x="1099" y="494"/>
                </a:cubicBezTo>
                <a:close/>
                <a:moveTo>
                  <a:pt x="1099" y="527"/>
                </a:moveTo>
                <a:cubicBezTo>
                  <a:pt x="1091" y="527"/>
                  <a:pt x="1084" y="533"/>
                  <a:pt x="1084" y="542"/>
                </a:cubicBezTo>
                <a:cubicBezTo>
                  <a:pt x="1084" y="550"/>
                  <a:pt x="1091" y="556"/>
                  <a:pt x="1099" y="556"/>
                </a:cubicBezTo>
                <a:cubicBezTo>
                  <a:pt x="1107" y="556"/>
                  <a:pt x="1114" y="550"/>
                  <a:pt x="1114" y="542"/>
                </a:cubicBezTo>
                <a:cubicBezTo>
                  <a:pt x="1114" y="533"/>
                  <a:pt x="1107" y="527"/>
                  <a:pt x="1099" y="527"/>
                </a:cubicBezTo>
                <a:close/>
                <a:moveTo>
                  <a:pt x="1099" y="560"/>
                </a:moveTo>
                <a:cubicBezTo>
                  <a:pt x="1091" y="560"/>
                  <a:pt x="1084" y="566"/>
                  <a:pt x="1084" y="574"/>
                </a:cubicBezTo>
                <a:cubicBezTo>
                  <a:pt x="1084" y="583"/>
                  <a:pt x="1091" y="589"/>
                  <a:pt x="1099" y="589"/>
                </a:cubicBezTo>
                <a:cubicBezTo>
                  <a:pt x="1107" y="589"/>
                  <a:pt x="1114" y="583"/>
                  <a:pt x="1114" y="574"/>
                </a:cubicBezTo>
                <a:cubicBezTo>
                  <a:pt x="1114" y="566"/>
                  <a:pt x="1107" y="560"/>
                  <a:pt x="1099" y="560"/>
                </a:cubicBezTo>
                <a:close/>
                <a:moveTo>
                  <a:pt x="1099" y="593"/>
                </a:moveTo>
                <a:cubicBezTo>
                  <a:pt x="1091" y="593"/>
                  <a:pt x="1084" y="599"/>
                  <a:pt x="1084" y="607"/>
                </a:cubicBezTo>
                <a:cubicBezTo>
                  <a:pt x="1084" y="616"/>
                  <a:pt x="1091" y="622"/>
                  <a:pt x="1099" y="622"/>
                </a:cubicBezTo>
                <a:cubicBezTo>
                  <a:pt x="1107" y="622"/>
                  <a:pt x="1114" y="616"/>
                  <a:pt x="1114" y="607"/>
                </a:cubicBezTo>
                <a:cubicBezTo>
                  <a:pt x="1114" y="599"/>
                  <a:pt x="1107" y="593"/>
                  <a:pt x="1099" y="593"/>
                </a:cubicBezTo>
                <a:close/>
                <a:moveTo>
                  <a:pt x="1099" y="625"/>
                </a:moveTo>
                <a:cubicBezTo>
                  <a:pt x="1091" y="625"/>
                  <a:pt x="1084" y="632"/>
                  <a:pt x="1084" y="640"/>
                </a:cubicBezTo>
                <a:cubicBezTo>
                  <a:pt x="1084" y="648"/>
                  <a:pt x="1091" y="655"/>
                  <a:pt x="1099" y="655"/>
                </a:cubicBezTo>
                <a:cubicBezTo>
                  <a:pt x="1107" y="655"/>
                  <a:pt x="1114" y="648"/>
                  <a:pt x="1114" y="640"/>
                </a:cubicBezTo>
                <a:cubicBezTo>
                  <a:pt x="1114" y="632"/>
                  <a:pt x="1107" y="625"/>
                  <a:pt x="1099" y="625"/>
                </a:cubicBezTo>
                <a:close/>
                <a:moveTo>
                  <a:pt x="1099" y="658"/>
                </a:moveTo>
                <a:cubicBezTo>
                  <a:pt x="1091" y="658"/>
                  <a:pt x="1084" y="665"/>
                  <a:pt x="1084" y="673"/>
                </a:cubicBezTo>
                <a:cubicBezTo>
                  <a:pt x="1084" y="681"/>
                  <a:pt x="1091" y="688"/>
                  <a:pt x="1099" y="688"/>
                </a:cubicBezTo>
                <a:cubicBezTo>
                  <a:pt x="1107" y="688"/>
                  <a:pt x="1114" y="681"/>
                  <a:pt x="1114" y="673"/>
                </a:cubicBezTo>
                <a:cubicBezTo>
                  <a:pt x="1114" y="665"/>
                  <a:pt x="1107" y="658"/>
                  <a:pt x="1099" y="658"/>
                </a:cubicBezTo>
                <a:close/>
                <a:moveTo>
                  <a:pt x="1099" y="691"/>
                </a:moveTo>
                <a:cubicBezTo>
                  <a:pt x="1091" y="691"/>
                  <a:pt x="1084" y="698"/>
                  <a:pt x="1084" y="706"/>
                </a:cubicBezTo>
                <a:cubicBezTo>
                  <a:pt x="1084" y="714"/>
                  <a:pt x="1091" y="721"/>
                  <a:pt x="1099" y="721"/>
                </a:cubicBezTo>
                <a:cubicBezTo>
                  <a:pt x="1107" y="721"/>
                  <a:pt x="1114" y="714"/>
                  <a:pt x="1114" y="706"/>
                </a:cubicBezTo>
                <a:cubicBezTo>
                  <a:pt x="1114" y="698"/>
                  <a:pt x="1107" y="691"/>
                  <a:pt x="1099" y="691"/>
                </a:cubicBezTo>
                <a:close/>
                <a:moveTo>
                  <a:pt x="1099" y="724"/>
                </a:moveTo>
                <a:cubicBezTo>
                  <a:pt x="1091" y="724"/>
                  <a:pt x="1084" y="731"/>
                  <a:pt x="1084" y="739"/>
                </a:cubicBezTo>
                <a:cubicBezTo>
                  <a:pt x="1084" y="747"/>
                  <a:pt x="1091" y="754"/>
                  <a:pt x="1099" y="754"/>
                </a:cubicBezTo>
                <a:cubicBezTo>
                  <a:pt x="1107" y="754"/>
                  <a:pt x="1114" y="747"/>
                  <a:pt x="1114" y="739"/>
                </a:cubicBezTo>
                <a:cubicBezTo>
                  <a:pt x="1114" y="731"/>
                  <a:pt x="1107" y="724"/>
                  <a:pt x="1099" y="724"/>
                </a:cubicBezTo>
                <a:close/>
                <a:moveTo>
                  <a:pt x="1099" y="757"/>
                </a:moveTo>
                <a:cubicBezTo>
                  <a:pt x="1091" y="757"/>
                  <a:pt x="1084" y="764"/>
                  <a:pt x="1084" y="772"/>
                </a:cubicBezTo>
                <a:cubicBezTo>
                  <a:pt x="1084" y="780"/>
                  <a:pt x="1091" y="787"/>
                  <a:pt x="1099" y="787"/>
                </a:cubicBezTo>
                <a:cubicBezTo>
                  <a:pt x="1107" y="787"/>
                  <a:pt x="1114" y="780"/>
                  <a:pt x="1114" y="772"/>
                </a:cubicBezTo>
                <a:cubicBezTo>
                  <a:pt x="1114" y="764"/>
                  <a:pt x="1107" y="757"/>
                  <a:pt x="1099" y="757"/>
                </a:cubicBezTo>
                <a:close/>
                <a:moveTo>
                  <a:pt x="1099" y="790"/>
                </a:moveTo>
                <a:cubicBezTo>
                  <a:pt x="1091" y="790"/>
                  <a:pt x="1084" y="797"/>
                  <a:pt x="1084" y="805"/>
                </a:cubicBezTo>
                <a:cubicBezTo>
                  <a:pt x="1084" y="813"/>
                  <a:pt x="1091" y="820"/>
                  <a:pt x="1099" y="820"/>
                </a:cubicBezTo>
                <a:cubicBezTo>
                  <a:pt x="1107" y="820"/>
                  <a:pt x="1114" y="813"/>
                  <a:pt x="1114" y="805"/>
                </a:cubicBezTo>
                <a:cubicBezTo>
                  <a:pt x="1114" y="797"/>
                  <a:pt x="1107" y="790"/>
                  <a:pt x="1099" y="790"/>
                </a:cubicBezTo>
                <a:close/>
                <a:moveTo>
                  <a:pt x="1099" y="823"/>
                </a:moveTo>
                <a:cubicBezTo>
                  <a:pt x="1091" y="823"/>
                  <a:pt x="1084" y="830"/>
                  <a:pt x="1084" y="838"/>
                </a:cubicBezTo>
                <a:cubicBezTo>
                  <a:pt x="1084" y="846"/>
                  <a:pt x="1091" y="853"/>
                  <a:pt x="1099" y="853"/>
                </a:cubicBezTo>
                <a:cubicBezTo>
                  <a:pt x="1107" y="853"/>
                  <a:pt x="1114" y="846"/>
                  <a:pt x="1114" y="838"/>
                </a:cubicBezTo>
                <a:cubicBezTo>
                  <a:pt x="1114" y="830"/>
                  <a:pt x="1107" y="823"/>
                  <a:pt x="1099" y="823"/>
                </a:cubicBezTo>
                <a:close/>
                <a:moveTo>
                  <a:pt x="1099" y="856"/>
                </a:moveTo>
                <a:cubicBezTo>
                  <a:pt x="1091" y="856"/>
                  <a:pt x="1084" y="863"/>
                  <a:pt x="1084" y="871"/>
                </a:cubicBezTo>
                <a:cubicBezTo>
                  <a:pt x="1084" y="879"/>
                  <a:pt x="1091" y="886"/>
                  <a:pt x="1099" y="886"/>
                </a:cubicBezTo>
                <a:cubicBezTo>
                  <a:pt x="1107" y="886"/>
                  <a:pt x="1114" y="879"/>
                  <a:pt x="1114" y="871"/>
                </a:cubicBezTo>
                <a:cubicBezTo>
                  <a:pt x="1114" y="863"/>
                  <a:pt x="1107" y="856"/>
                  <a:pt x="1099" y="856"/>
                </a:cubicBezTo>
                <a:close/>
                <a:moveTo>
                  <a:pt x="1099" y="889"/>
                </a:moveTo>
                <a:cubicBezTo>
                  <a:pt x="1091" y="889"/>
                  <a:pt x="1084" y="895"/>
                  <a:pt x="1084" y="904"/>
                </a:cubicBezTo>
                <a:cubicBezTo>
                  <a:pt x="1084" y="912"/>
                  <a:pt x="1091" y="918"/>
                  <a:pt x="1099" y="918"/>
                </a:cubicBezTo>
                <a:cubicBezTo>
                  <a:pt x="1107" y="918"/>
                  <a:pt x="1114" y="912"/>
                  <a:pt x="1114" y="904"/>
                </a:cubicBezTo>
                <a:cubicBezTo>
                  <a:pt x="1114" y="895"/>
                  <a:pt x="1107" y="889"/>
                  <a:pt x="1099" y="889"/>
                </a:cubicBezTo>
                <a:close/>
                <a:moveTo>
                  <a:pt x="1099" y="922"/>
                </a:moveTo>
                <a:cubicBezTo>
                  <a:pt x="1091" y="922"/>
                  <a:pt x="1084" y="928"/>
                  <a:pt x="1084" y="937"/>
                </a:cubicBezTo>
                <a:cubicBezTo>
                  <a:pt x="1084" y="945"/>
                  <a:pt x="1091" y="951"/>
                  <a:pt x="1099" y="951"/>
                </a:cubicBezTo>
                <a:cubicBezTo>
                  <a:pt x="1107" y="951"/>
                  <a:pt x="1114" y="945"/>
                  <a:pt x="1114" y="937"/>
                </a:cubicBezTo>
                <a:cubicBezTo>
                  <a:pt x="1114" y="928"/>
                  <a:pt x="1107" y="922"/>
                  <a:pt x="1099" y="922"/>
                </a:cubicBezTo>
                <a:close/>
                <a:moveTo>
                  <a:pt x="1099" y="955"/>
                </a:moveTo>
                <a:cubicBezTo>
                  <a:pt x="1091" y="955"/>
                  <a:pt x="1084" y="961"/>
                  <a:pt x="1084" y="970"/>
                </a:cubicBezTo>
                <a:cubicBezTo>
                  <a:pt x="1084" y="978"/>
                  <a:pt x="1091" y="984"/>
                  <a:pt x="1099" y="984"/>
                </a:cubicBezTo>
                <a:cubicBezTo>
                  <a:pt x="1107" y="984"/>
                  <a:pt x="1114" y="978"/>
                  <a:pt x="1114" y="970"/>
                </a:cubicBezTo>
                <a:cubicBezTo>
                  <a:pt x="1114" y="961"/>
                  <a:pt x="1107" y="955"/>
                  <a:pt x="1099" y="955"/>
                </a:cubicBezTo>
                <a:close/>
                <a:moveTo>
                  <a:pt x="1099" y="988"/>
                </a:moveTo>
                <a:cubicBezTo>
                  <a:pt x="1091" y="988"/>
                  <a:pt x="1084" y="994"/>
                  <a:pt x="1084" y="1002"/>
                </a:cubicBezTo>
                <a:cubicBezTo>
                  <a:pt x="1084" y="1011"/>
                  <a:pt x="1091" y="1017"/>
                  <a:pt x="1099" y="1017"/>
                </a:cubicBezTo>
                <a:cubicBezTo>
                  <a:pt x="1107" y="1017"/>
                  <a:pt x="1114" y="1011"/>
                  <a:pt x="1114" y="1002"/>
                </a:cubicBezTo>
                <a:cubicBezTo>
                  <a:pt x="1114" y="994"/>
                  <a:pt x="1107" y="988"/>
                  <a:pt x="1099" y="988"/>
                </a:cubicBezTo>
                <a:close/>
                <a:moveTo>
                  <a:pt x="1099" y="1021"/>
                </a:moveTo>
                <a:cubicBezTo>
                  <a:pt x="1091" y="1021"/>
                  <a:pt x="1084" y="1027"/>
                  <a:pt x="1084" y="1035"/>
                </a:cubicBezTo>
                <a:cubicBezTo>
                  <a:pt x="1084" y="1044"/>
                  <a:pt x="1091" y="1050"/>
                  <a:pt x="1099" y="1050"/>
                </a:cubicBezTo>
                <a:cubicBezTo>
                  <a:pt x="1107" y="1050"/>
                  <a:pt x="1114" y="1044"/>
                  <a:pt x="1114" y="1035"/>
                </a:cubicBezTo>
                <a:cubicBezTo>
                  <a:pt x="1114" y="1027"/>
                  <a:pt x="1107" y="1021"/>
                  <a:pt x="1099" y="1021"/>
                </a:cubicBezTo>
                <a:close/>
                <a:moveTo>
                  <a:pt x="1099" y="1053"/>
                </a:moveTo>
                <a:cubicBezTo>
                  <a:pt x="1091" y="1053"/>
                  <a:pt x="1084" y="1060"/>
                  <a:pt x="1084" y="1068"/>
                </a:cubicBezTo>
                <a:cubicBezTo>
                  <a:pt x="1084" y="1076"/>
                  <a:pt x="1091" y="1083"/>
                  <a:pt x="1099" y="1083"/>
                </a:cubicBezTo>
                <a:cubicBezTo>
                  <a:pt x="1107" y="1083"/>
                  <a:pt x="1114" y="1076"/>
                  <a:pt x="1114" y="1068"/>
                </a:cubicBezTo>
                <a:cubicBezTo>
                  <a:pt x="1114" y="1060"/>
                  <a:pt x="1107" y="1053"/>
                  <a:pt x="1099" y="1053"/>
                </a:cubicBezTo>
                <a:close/>
                <a:moveTo>
                  <a:pt x="1099" y="1086"/>
                </a:moveTo>
                <a:cubicBezTo>
                  <a:pt x="1091" y="1086"/>
                  <a:pt x="1084" y="1093"/>
                  <a:pt x="1084" y="1101"/>
                </a:cubicBezTo>
                <a:cubicBezTo>
                  <a:pt x="1084" y="1109"/>
                  <a:pt x="1091" y="1116"/>
                  <a:pt x="1099" y="1116"/>
                </a:cubicBezTo>
                <a:cubicBezTo>
                  <a:pt x="1107" y="1116"/>
                  <a:pt x="1114" y="1109"/>
                  <a:pt x="1114" y="1101"/>
                </a:cubicBezTo>
                <a:cubicBezTo>
                  <a:pt x="1114" y="1093"/>
                  <a:pt x="1107" y="1086"/>
                  <a:pt x="1099" y="1086"/>
                </a:cubicBezTo>
                <a:close/>
                <a:moveTo>
                  <a:pt x="1099" y="1119"/>
                </a:moveTo>
                <a:cubicBezTo>
                  <a:pt x="1091" y="1119"/>
                  <a:pt x="1084" y="1126"/>
                  <a:pt x="1084" y="1134"/>
                </a:cubicBezTo>
                <a:cubicBezTo>
                  <a:pt x="1084" y="1142"/>
                  <a:pt x="1091" y="1149"/>
                  <a:pt x="1099" y="1149"/>
                </a:cubicBezTo>
                <a:cubicBezTo>
                  <a:pt x="1107" y="1149"/>
                  <a:pt x="1114" y="1142"/>
                  <a:pt x="1114" y="1134"/>
                </a:cubicBezTo>
                <a:cubicBezTo>
                  <a:pt x="1114" y="1126"/>
                  <a:pt x="1107" y="1119"/>
                  <a:pt x="1099" y="1119"/>
                </a:cubicBezTo>
                <a:close/>
                <a:moveTo>
                  <a:pt x="1099" y="1152"/>
                </a:moveTo>
                <a:cubicBezTo>
                  <a:pt x="1091" y="1152"/>
                  <a:pt x="1084" y="1159"/>
                  <a:pt x="1084" y="1167"/>
                </a:cubicBezTo>
                <a:cubicBezTo>
                  <a:pt x="1084" y="1175"/>
                  <a:pt x="1091" y="1182"/>
                  <a:pt x="1099" y="1182"/>
                </a:cubicBezTo>
                <a:cubicBezTo>
                  <a:pt x="1107" y="1182"/>
                  <a:pt x="1114" y="1175"/>
                  <a:pt x="1114" y="1167"/>
                </a:cubicBezTo>
                <a:cubicBezTo>
                  <a:pt x="1114" y="1159"/>
                  <a:pt x="1107" y="1152"/>
                  <a:pt x="1099" y="1152"/>
                </a:cubicBezTo>
                <a:close/>
                <a:moveTo>
                  <a:pt x="1099" y="1185"/>
                </a:moveTo>
                <a:cubicBezTo>
                  <a:pt x="1091" y="1185"/>
                  <a:pt x="1084" y="1192"/>
                  <a:pt x="1084" y="1200"/>
                </a:cubicBezTo>
                <a:cubicBezTo>
                  <a:pt x="1084" y="1208"/>
                  <a:pt x="1091" y="1215"/>
                  <a:pt x="1099" y="1215"/>
                </a:cubicBezTo>
                <a:cubicBezTo>
                  <a:pt x="1107" y="1215"/>
                  <a:pt x="1114" y="1208"/>
                  <a:pt x="1114" y="1200"/>
                </a:cubicBezTo>
                <a:cubicBezTo>
                  <a:pt x="1114" y="1192"/>
                  <a:pt x="1107" y="1185"/>
                  <a:pt x="1099" y="1185"/>
                </a:cubicBezTo>
                <a:close/>
                <a:moveTo>
                  <a:pt x="1099" y="1218"/>
                </a:moveTo>
                <a:cubicBezTo>
                  <a:pt x="1091" y="1218"/>
                  <a:pt x="1084" y="1225"/>
                  <a:pt x="1084" y="1233"/>
                </a:cubicBezTo>
                <a:cubicBezTo>
                  <a:pt x="1084" y="1241"/>
                  <a:pt x="1091" y="1248"/>
                  <a:pt x="1099" y="1248"/>
                </a:cubicBezTo>
                <a:cubicBezTo>
                  <a:pt x="1107" y="1248"/>
                  <a:pt x="1114" y="1241"/>
                  <a:pt x="1114" y="1233"/>
                </a:cubicBezTo>
                <a:cubicBezTo>
                  <a:pt x="1114" y="1225"/>
                  <a:pt x="1107" y="1218"/>
                  <a:pt x="1099" y="1218"/>
                </a:cubicBezTo>
                <a:close/>
                <a:moveTo>
                  <a:pt x="1099" y="1251"/>
                </a:moveTo>
                <a:cubicBezTo>
                  <a:pt x="1091" y="1251"/>
                  <a:pt x="1084" y="1258"/>
                  <a:pt x="1084" y="1266"/>
                </a:cubicBezTo>
                <a:cubicBezTo>
                  <a:pt x="1084" y="1274"/>
                  <a:pt x="1091" y="1281"/>
                  <a:pt x="1099" y="1281"/>
                </a:cubicBezTo>
                <a:cubicBezTo>
                  <a:pt x="1107" y="1281"/>
                  <a:pt x="1114" y="1274"/>
                  <a:pt x="1114" y="1266"/>
                </a:cubicBezTo>
                <a:cubicBezTo>
                  <a:pt x="1114" y="1258"/>
                  <a:pt x="1107" y="1251"/>
                  <a:pt x="1099" y="1251"/>
                </a:cubicBezTo>
                <a:close/>
                <a:moveTo>
                  <a:pt x="1099" y="1284"/>
                </a:moveTo>
                <a:cubicBezTo>
                  <a:pt x="1091" y="1284"/>
                  <a:pt x="1084" y="1291"/>
                  <a:pt x="1084" y="1299"/>
                </a:cubicBezTo>
                <a:cubicBezTo>
                  <a:pt x="1084" y="1307"/>
                  <a:pt x="1091" y="1314"/>
                  <a:pt x="1099" y="1314"/>
                </a:cubicBezTo>
                <a:cubicBezTo>
                  <a:pt x="1107" y="1314"/>
                  <a:pt x="1114" y="1307"/>
                  <a:pt x="1114" y="1299"/>
                </a:cubicBezTo>
                <a:cubicBezTo>
                  <a:pt x="1114" y="1291"/>
                  <a:pt x="1107" y="1284"/>
                  <a:pt x="1099" y="1284"/>
                </a:cubicBezTo>
                <a:close/>
                <a:moveTo>
                  <a:pt x="1099" y="1317"/>
                </a:moveTo>
                <a:cubicBezTo>
                  <a:pt x="1091" y="1317"/>
                  <a:pt x="1084" y="1323"/>
                  <a:pt x="1084" y="1332"/>
                </a:cubicBezTo>
                <a:cubicBezTo>
                  <a:pt x="1084" y="1340"/>
                  <a:pt x="1091" y="1346"/>
                  <a:pt x="1099" y="1346"/>
                </a:cubicBezTo>
                <a:cubicBezTo>
                  <a:pt x="1107" y="1346"/>
                  <a:pt x="1114" y="1340"/>
                  <a:pt x="1114" y="1332"/>
                </a:cubicBezTo>
                <a:cubicBezTo>
                  <a:pt x="1114" y="1323"/>
                  <a:pt x="1107" y="1317"/>
                  <a:pt x="1099" y="1317"/>
                </a:cubicBezTo>
                <a:close/>
                <a:moveTo>
                  <a:pt x="1099" y="1350"/>
                </a:moveTo>
                <a:cubicBezTo>
                  <a:pt x="1091" y="1350"/>
                  <a:pt x="1084" y="1356"/>
                  <a:pt x="1084" y="1365"/>
                </a:cubicBezTo>
                <a:cubicBezTo>
                  <a:pt x="1084" y="1373"/>
                  <a:pt x="1091" y="1379"/>
                  <a:pt x="1099" y="1379"/>
                </a:cubicBezTo>
                <a:cubicBezTo>
                  <a:pt x="1107" y="1379"/>
                  <a:pt x="1114" y="1373"/>
                  <a:pt x="1114" y="1365"/>
                </a:cubicBezTo>
                <a:cubicBezTo>
                  <a:pt x="1114" y="1356"/>
                  <a:pt x="1107" y="1350"/>
                  <a:pt x="1099" y="1350"/>
                </a:cubicBezTo>
                <a:close/>
                <a:moveTo>
                  <a:pt x="1099" y="1383"/>
                </a:moveTo>
                <a:cubicBezTo>
                  <a:pt x="1091" y="1383"/>
                  <a:pt x="1084" y="1389"/>
                  <a:pt x="1084" y="1397"/>
                </a:cubicBezTo>
                <a:cubicBezTo>
                  <a:pt x="1084" y="1406"/>
                  <a:pt x="1091" y="1412"/>
                  <a:pt x="1099" y="1412"/>
                </a:cubicBezTo>
                <a:cubicBezTo>
                  <a:pt x="1107" y="1412"/>
                  <a:pt x="1114" y="1406"/>
                  <a:pt x="1114" y="1397"/>
                </a:cubicBezTo>
                <a:cubicBezTo>
                  <a:pt x="1114" y="1389"/>
                  <a:pt x="1107" y="1383"/>
                  <a:pt x="1099" y="1383"/>
                </a:cubicBezTo>
                <a:close/>
                <a:moveTo>
                  <a:pt x="1099" y="1416"/>
                </a:moveTo>
                <a:cubicBezTo>
                  <a:pt x="1091" y="1416"/>
                  <a:pt x="1084" y="1422"/>
                  <a:pt x="1084" y="1430"/>
                </a:cubicBezTo>
                <a:cubicBezTo>
                  <a:pt x="1084" y="1439"/>
                  <a:pt x="1091" y="1445"/>
                  <a:pt x="1099" y="1445"/>
                </a:cubicBezTo>
                <a:cubicBezTo>
                  <a:pt x="1107" y="1445"/>
                  <a:pt x="1114" y="1439"/>
                  <a:pt x="1114" y="1430"/>
                </a:cubicBezTo>
                <a:cubicBezTo>
                  <a:pt x="1114" y="1422"/>
                  <a:pt x="1107" y="1416"/>
                  <a:pt x="1099" y="1416"/>
                </a:cubicBezTo>
                <a:close/>
                <a:moveTo>
                  <a:pt x="1132" y="0"/>
                </a:moveTo>
                <a:cubicBezTo>
                  <a:pt x="1124" y="0"/>
                  <a:pt x="1117" y="7"/>
                  <a:pt x="1117" y="15"/>
                </a:cubicBezTo>
                <a:cubicBezTo>
                  <a:pt x="1117" y="23"/>
                  <a:pt x="1124" y="30"/>
                  <a:pt x="1132" y="30"/>
                </a:cubicBezTo>
                <a:cubicBezTo>
                  <a:pt x="1140" y="30"/>
                  <a:pt x="1147" y="23"/>
                  <a:pt x="1147" y="15"/>
                </a:cubicBezTo>
                <a:cubicBezTo>
                  <a:pt x="1147" y="7"/>
                  <a:pt x="1140" y="0"/>
                  <a:pt x="1132" y="0"/>
                </a:cubicBezTo>
                <a:close/>
                <a:moveTo>
                  <a:pt x="1132" y="33"/>
                </a:moveTo>
                <a:cubicBezTo>
                  <a:pt x="1124" y="33"/>
                  <a:pt x="1117" y="40"/>
                  <a:pt x="1117" y="48"/>
                </a:cubicBezTo>
                <a:cubicBezTo>
                  <a:pt x="1117" y="56"/>
                  <a:pt x="1124" y="63"/>
                  <a:pt x="1132" y="63"/>
                </a:cubicBezTo>
                <a:cubicBezTo>
                  <a:pt x="1140" y="63"/>
                  <a:pt x="1147" y="56"/>
                  <a:pt x="1147" y="48"/>
                </a:cubicBezTo>
                <a:cubicBezTo>
                  <a:pt x="1147" y="40"/>
                  <a:pt x="1140" y="33"/>
                  <a:pt x="1132" y="33"/>
                </a:cubicBezTo>
                <a:close/>
                <a:moveTo>
                  <a:pt x="1132" y="66"/>
                </a:moveTo>
                <a:cubicBezTo>
                  <a:pt x="1124" y="66"/>
                  <a:pt x="1117" y="72"/>
                  <a:pt x="1117" y="81"/>
                </a:cubicBezTo>
                <a:cubicBezTo>
                  <a:pt x="1117" y="89"/>
                  <a:pt x="1124" y="95"/>
                  <a:pt x="1132" y="95"/>
                </a:cubicBezTo>
                <a:cubicBezTo>
                  <a:pt x="1140" y="95"/>
                  <a:pt x="1147" y="89"/>
                  <a:pt x="1147" y="81"/>
                </a:cubicBezTo>
                <a:cubicBezTo>
                  <a:pt x="1147" y="72"/>
                  <a:pt x="1140" y="66"/>
                  <a:pt x="1132" y="66"/>
                </a:cubicBezTo>
                <a:close/>
                <a:moveTo>
                  <a:pt x="1132" y="99"/>
                </a:moveTo>
                <a:cubicBezTo>
                  <a:pt x="1124" y="99"/>
                  <a:pt x="1117" y="105"/>
                  <a:pt x="1117" y="114"/>
                </a:cubicBezTo>
                <a:cubicBezTo>
                  <a:pt x="1117" y="122"/>
                  <a:pt x="1124" y="128"/>
                  <a:pt x="1132" y="128"/>
                </a:cubicBezTo>
                <a:cubicBezTo>
                  <a:pt x="1140" y="128"/>
                  <a:pt x="1147" y="122"/>
                  <a:pt x="1147" y="114"/>
                </a:cubicBezTo>
                <a:cubicBezTo>
                  <a:pt x="1147" y="105"/>
                  <a:pt x="1140" y="99"/>
                  <a:pt x="1132" y="99"/>
                </a:cubicBezTo>
                <a:close/>
                <a:moveTo>
                  <a:pt x="1132" y="132"/>
                </a:moveTo>
                <a:cubicBezTo>
                  <a:pt x="1124" y="132"/>
                  <a:pt x="1117" y="138"/>
                  <a:pt x="1117" y="147"/>
                </a:cubicBezTo>
                <a:cubicBezTo>
                  <a:pt x="1117" y="155"/>
                  <a:pt x="1124" y="161"/>
                  <a:pt x="1132" y="161"/>
                </a:cubicBezTo>
                <a:cubicBezTo>
                  <a:pt x="1140" y="161"/>
                  <a:pt x="1147" y="155"/>
                  <a:pt x="1147" y="147"/>
                </a:cubicBezTo>
                <a:cubicBezTo>
                  <a:pt x="1147" y="138"/>
                  <a:pt x="1140" y="132"/>
                  <a:pt x="1132" y="132"/>
                </a:cubicBezTo>
                <a:close/>
                <a:moveTo>
                  <a:pt x="1132" y="165"/>
                </a:moveTo>
                <a:cubicBezTo>
                  <a:pt x="1124" y="165"/>
                  <a:pt x="1117" y="171"/>
                  <a:pt x="1117" y="179"/>
                </a:cubicBezTo>
                <a:cubicBezTo>
                  <a:pt x="1117" y="188"/>
                  <a:pt x="1124" y="194"/>
                  <a:pt x="1132" y="194"/>
                </a:cubicBezTo>
                <a:cubicBezTo>
                  <a:pt x="1140" y="194"/>
                  <a:pt x="1147" y="188"/>
                  <a:pt x="1147" y="179"/>
                </a:cubicBezTo>
                <a:cubicBezTo>
                  <a:pt x="1147" y="171"/>
                  <a:pt x="1140" y="165"/>
                  <a:pt x="1132" y="165"/>
                </a:cubicBezTo>
                <a:close/>
                <a:moveTo>
                  <a:pt x="1132" y="198"/>
                </a:moveTo>
                <a:cubicBezTo>
                  <a:pt x="1124" y="198"/>
                  <a:pt x="1117" y="204"/>
                  <a:pt x="1117" y="212"/>
                </a:cubicBezTo>
                <a:cubicBezTo>
                  <a:pt x="1117" y="221"/>
                  <a:pt x="1124" y="227"/>
                  <a:pt x="1132" y="227"/>
                </a:cubicBezTo>
                <a:cubicBezTo>
                  <a:pt x="1140" y="227"/>
                  <a:pt x="1147" y="221"/>
                  <a:pt x="1147" y="212"/>
                </a:cubicBezTo>
                <a:cubicBezTo>
                  <a:pt x="1147" y="204"/>
                  <a:pt x="1140" y="198"/>
                  <a:pt x="1132" y="198"/>
                </a:cubicBezTo>
                <a:close/>
                <a:moveTo>
                  <a:pt x="1132" y="230"/>
                </a:moveTo>
                <a:cubicBezTo>
                  <a:pt x="1124" y="230"/>
                  <a:pt x="1117" y="237"/>
                  <a:pt x="1117" y="245"/>
                </a:cubicBezTo>
                <a:cubicBezTo>
                  <a:pt x="1117" y="253"/>
                  <a:pt x="1124" y="260"/>
                  <a:pt x="1132" y="260"/>
                </a:cubicBezTo>
                <a:cubicBezTo>
                  <a:pt x="1140" y="260"/>
                  <a:pt x="1147" y="253"/>
                  <a:pt x="1147" y="245"/>
                </a:cubicBezTo>
                <a:cubicBezTo>
                  <a:pt x="1147" y="237"/>
                  <a:pt x="1140" y="230"/>
                  <a:pt x="1132" y="230"/>
                </a:cubicBezTo>
                <a:close/>
                <a:moveTo>
                  <a:pt x="1132" y="263"/>
                </a:moveTo>
                <a:cubicBezTo>
                  <a:pt x="1124" y="263"/>
                  <a:pt x="1117" y="270"/>
                  <a:pt x="1117" y="278"/>
                </a:cubicBezTo>
                <a:cubicBezTo>
                  <a:pt x="1117" y="286"/>
                  <a:pt x="1124" y="293"/>
                  <a:pt x="1132" y="293"/>
                </a:cubicBezTo>
                <a:cubicBezTo>
                  <a:pt x="1140" y="293"/>
                  <a:pt x="1147" y="286"/>
                  <a:pt x="1147" y="278"/>
                </a:cubicBezTo>
                <a:cubicBezTo>
                  <a:pt x="1147" y="270"/>
                  <a:pt x="1140" y="263"/>
                  <a:pt x="1132" y="263"/>
                </a:cubicBezTo>
                <a:close/>
                <a:moveTo>
                  <a:pt x="1132" y="296"/>
                </a:moveTo>
                <a:cubicBezTo>
                  <a:pt x="1124" y="296"/>
                  <a:pt x="1117" y="303"/>
                  <a:pt x="1117" y="311"/>
                </a:cubicBezTo>
                <a:cubicBezTo>
                  <a:pt x="1117" y="319"/>
                  <a:pt x="1124" y="326"/>
                  <a:pt x="1132" y="326"/>
                </a:cubicBezTo>
                <a:cubicBezTo>
                  <a:pt x="1140" y="326"/>
                  <a:pt x="1147" y="319"/>
                  <a:pt x="1147" y="311"/>
                </a:cubicBezTo>
                <a:cubicBezTo>
                  <a:pt x="1147" y="303"/>
                  <a:pt x="1140" y="296"/>
                  <a:pt x="1132" y="296"/>
                </a:cubicBezTo>
                <a:close/>
                <a:moveTo>
                  <a:pt x="1132" y="329"/>
                </a:moveTo>
                <a:cubicBezTo>
                  <a:pt x="1124" y="329"/>
                  <a:pt x="1117" y="336"/>
                  <a:pt x="1117" y="344"/>
                </a:cubicBezTo>
                <a:cubicBezTo>
                  <a:pt x="1117" y="352"/>
                  <a:pt x="1124" y="359"/>
                  <a:pt x="1132" y="359"/>
                </a:cubicBezTo>
                <a:cubicBezTo>
                  <a:pt x="1140" y="359"/>
                  <a:pt x="1147" y="352"/>
                  <a:pt x="1147" y="344"/>
                </a:cubicBezTo>
                <a:cubicBezTo>
                  <a:pt x="1147" y="336"/>
                  <a:pt x="1140" y="329"/>
                  <a:pt x="1132" y="329"/>
                </a:cubicBezTo>
                <a:close/>
                <a:moveTo>
                  <a:pt x="1132" y="362"/>
                </a:moveTo>
                <a:cubicBezTo>
                  <a:pt x="1124" y="362"/>
                  <a:pt x="1117" y="369"/>
                  <a:pt x="1117" y="377"/>
                </a:cubicBezTo>
                <a:cubicBezTo>
                  <a:pt x="1117" y="385"/>
                  <a:pt x="1124" y="392"/>
                  <a:pt x="1132" y="392"/>
                </a:cubicBezTo>
                <a:cubicBezTo>
                  <a:pt x="1140" y="392"/>
                  <a:pt x="1147" y="385"/>
                  <a:pt x="1147" y="377"/>
                </a:cubicBezTo>
                <a:cubicBezTo>
                  <a:pt x="1147" y="369"/>
                  <a:pt x="1140" y="362"/>
                  <a:pt x="1132" y="362"/>
                </a:cubicBezTo>
                <a:close/>
                <a:moveTo>
                  <a:pt x="1132" y="395"/>
                </a:moveTo>
                <a:cubicBezTo>
                  <a:pt x="1124" y="395"/>
                  <a:pt x="1117" y="402"/>
                  <a:pt x="1117" y="410"/>
                </a:cubicBezTo>
                <a:cubicBezTo>
                  <a:pt x="1117" y="418"/>
                  <a:pt x="1124" y="425"/>
                  <a:pt x="1132" y="425"/>
                </a:cubicBezTo>
                <a:cubicBezTo>
                  <a:pt x="1140" y="425"/>
                  <a:pt x="1147" y="418"/>
                  <a:pt x="1147" y="410"/>
                </a:cubicBezTo>
                <a:cubicBezTo>
                  <a:pt x="1147" y="402"/>
                  <a:pt x="1140" y="395"/>
                  <a:pt x="1132" y="395"/>
                </a:cubicBezTo>
                <a:close/>
                <a:moveTo>
                  <a:pt x="1132" y="428"/>
                </a:moveTo>
                <a:cubicBezTo>
                  <a:pt x="1124" y="428"/>
                  <a:pt x="1117" y="435"/>
                  <a:pt x="1117" y="443"/>
                </a:cubicBezTo>
                <a:cubicBezTo>
                  <a:pt x="1117" y="451"/>
                  <a:pt x="1124" y="458"/>
                  <a:pt x="1132" y="458"/>
                </a:cubicBezTo>
                <a:cubicBezTo>
                  <a:pt x="1140" y="458"/>
                  <a:pt x="1147" y="451"/>
                  <a:pt x="1147" y="443"/>
                </a:cubicBezTo>
                <a:cubicBezTo>
                  <a:pt x="1147" y="435"/>
                  <a:pt x="1140" y="428"/>
                  <a:pt x="1132" y="428"/>
                </a:cubicBezTo>
                <a:close/>
                <a:moveTo>
                  <a:pt x="1132" y="461"/>
                </a:moveTo>
                <a:cubicBezTo>
                  <a:pt x="1124" y="461"/>
                  <a:pt x="1117" y="468"/>
                  <a:pt x="1117" y="476"/>
                </a:cubicBezTo>
                <a:cubicBezTo>
                  <a:pt x="1117" y="484"/>
                  <a:pt x="1124" y="491"/>
                  <a:pt x="1132" y="491"/>
                </a:cubicBezTo>
                <a:cubicBezTo>
                  <a:pt x="1140" y="491"/>
                  <a:pt x="1147" y="484"/>
                  <a:pt x="1147" y="476"/>
                </a:cubicBezTo>
                <a:cubicBezTo>
                  <a:pt x="1147" y="468"/>
                  <a:pt x="1140" y="461"/>
                  <a:pt x="1132" y="461"/>
                </a:cubicBezTo>
                <a:close/>
                <a:moveTo>
                  <a:pt x="1132" y="494"/>
                </a:moveTo>
                <a:cubicBezTo>
                  <a:pt x="1124" y="494"/>
                  <a:pt x="1117" y="500"/>
                  <a:pt x="1117" y="509"/>
                </a:cubicBezTo>
                <a:cubicBezTo>
                  <a:pt x="1117" y="517"/>
                  <a:pt x="1124" y="523"/>
                  <a:pt x="1132" y="523"/>
                </a:cubicBezTo>
                <a:cubicBezTo>
                  <a:pt x="1140" y="523"/>
                  <a:pt x="1147" y="517"/>
                  <a:pt x="1147" y="509"/>
                </a:cubicBezTo>
                <a:cubicBezTo>
                  <a:pt x="1147" y="500"/>
                  <a:pt x="1140" y="494"/>
                  <a:pt x="1132" y="494"/>
                </a:cubicBezTo>
                <a:close/>
                <a:moveTo>
                  <a:pt x="1132" y="527"/>
                </a:moveTo>
                <a:cubicBezTo>
                  <a:pt x="1124" y="527"/>
                  <a:pt x="1117" y="533"/>
                  <a:pt x="1117" y="542"/>
                </a:cubicBezTo>
                <a:cubicBezTo>
                  <a:pt x="1117" y="550"/>
                  <a:pt x="1124" y="556"/>
                  <a:pt x="1132" y="556"/>
                </a:cubicBezTo>
                <a:cubicBezTo>
                  <a:pt x="1140" y="556"/>
                  <a:pt x="1147" y="550"/>
                  <a:pt x="1147" y="542"/>
                </a:cubicBezTo>
                <a:cubicBezTo>
                  <a:pt x="1147" y="533"/>
                  <a:pt x="1140" y="527"/>
                  <a:pt x="1132" y="527"/>
                </a:cubicBezTo>
                <a:close/>
                <a:moveTo>
                  <a:pt x="1132" y="560"/>
                </a:moveTo>
                <a:cubicBezTo>
                  <a:pt x="1124" y="560"/>
                  <a:pt x="1117" y="566"/>
                  <a:pt x="1117" y="574"/>
                </a:cubicBezTo>
                <a:cubicBezTo>
                  <a:pt x="1117" y="583"/>
                  <a:pt x="1124" y="589"/>
                  <a:pt x="1132" y="589"/>
                </a:cubicBezTo>
                <a:cubicBezTo>
                  <a:pt x="1140" y="589"/>
                  <a:pt x="1147" y="583"/>
                  <a:pt x="1147" y="574"/>
                </a:cubicBezTo>
                <a:cubicBezTo>
                  <a:pt x="1147" y="566"/>
                  <a:pt x="1140" y="560"/>
                  <a:pt x="1132" y="560"/>
                </a:cubicBezTo>
                <a:close/>
                <a:moveTo>
                  <a:pt x="1132" y="593"/>
                </a:moveTo>
                <a:cubicBezTo>
                  <a:pt x="1124" y="593"/>
                  <a:pt x="1117" y="599"/>
                  <a:pt x="1117" y="607"/>
                </a:cubicBezTo>
                <a:cubicBezTo>
                  <a:pt x="1117" y="616"/>
                  <a:pt x="1124" y="622"/>
                  <a:pt x="1132" y="622"/>
                </a:cubicBezTo>
                <a:cubicBezTo>
                  <a:pt x="1140" y="622"/>
                  <a:pt x="1147" y="616"/>
                  <a:pt x="1147" y="607"/>
                </a:cubicBezTo>
                <a:cubicBezTo>
                  <a:pt x="1147" y="599"/>
                  <a:pt x="1140" y="593"/>
                  <a:pt x="1132" y="593"/>
                </a:cubicBezTo>
                <a:close/>
                <a:moveTo>
                  <a:pt x="1132" y="625"/>
                </a:moveTo>
                <a:cubicBezTo>
                  <a:pt x="1124" y="625"/>
                  <a:pt x="1117" y="632"/>
                  <a:pt x="1117" y="640"/>
                </a:cubicBezTo>
                <a:cubicBezTo>
                  <a:pt x="1117" y="648"/>
                  <a:pt x="1124" y="655"/>
                  <a:pt x="1132" y="655"/>
                </a:cubicBezTo>
                <a:cubicBezTo>
                  <a:pt x="1140" y="655"/>
                  <a:pt x="1147" y="648"/>
                  <a:pt x="1147" y="640"/>
                </a:cubicBezTo>
                <a:cubicBezTo>
                  <a:pt x="1147" y="632"/>
                  <a:pt x="1140" y="625"/>
                  <a:pt x="1132" y="625"/>
                </a:cubicBezTo>
                <a:close/>
                <a:moveTo>
                  <a:pt x="1132" y="658"/>
                </a:moveTo>
                <a:cubicBezTo>
                  <a:pt x="1124" y="658"/>
                  <a:pt x="1117" y="665"/>
                  <a:pt x="1117" y="673"/>
                </a:cubicBezTo>
                <a:cubicBezTo>
                  <a:pt x="1117" y="681"/>
                  <a:pt x="1124" y="688"/>
                  <a:pt x="1132" y="688"/>
                </a:cubicBezTo>
                <a:cubicBezTo>
                  <a:pt x="1140" y="688"/>
                  <a:pt x="1147" y="681"/>
                  <a:pt x="1147" y="673"/>
                </a:cubicBezTo>
                <a:cubicBezTo>
                  <a:pt x="1147" y="665"/>
                  <a:pt x="1140" y="658"/>
                  <a:pt x="1132" y="658"/>
                </a:cubicBezTo>
                <a:close/>
                <a:moveTo>
                  <a:pt x="1132" y="691"/>
                </a:moveTo>
                <a:cubicBezTo>
                  <a:pt x="1124" y="691"/>
                  <a:pt x="1117" y="698"/>
                  <a:pt x="1117" y="706"/>
                </a:cubicBezTo>
                <a:cubicBezTo>
                  <a:pt x="1117" y="714"/>
                  <a:pt x="1124" y="721"/>
                  <a:pt x="1132" y="721"/>
                </a:cubicBezTo>
                <a:cubicBezTo>
                  <a:pt x="1140" y="721"/>
                  <a:pt x="1147" y="714"/>
                  <a:pt x="1147" y="706"/>
                </a:cubicBezTo>
                <a:cubicBezTo>
                  <a:pt x="1147" y="698"/>
                  <a:pt x="1140" y="691"/>
                  <a:pt x="1132" y="691"/>
                </a:cubicBezTo>
                <a:close/>
                <a:moveTo>
                  <a:pt x="1132" y="724"/>
                </a:moveTo>
                <a:cubicBezTo>
                  <a:pt x="1124" y="724"/>
                  <a:pt x="1117" y="731"/>
                  <a:pt x="1117" y="739"/>
                </a:cubicBezTo>
                <a:cubicBezTo>
                  <a:pt x="1117" y="747"/>
                  <a:pt x="1124" y="754"/>
                  <a:pt x="1132" y="754"/>
                </a:cubicBezTo>
                <a:cubicBezTo>
                  <a:pt x="1140" y="754"/>
                  <a:pt x="1147" y="747"/>
                  <a:pt x="1147" y="739"/>
                </a:cubicBezTo>
                <a:cubicBezTo>
                  <a:pt x="1147" y="731"/>
                  <a:pt x="1140" y="724"/>
                  <a:pt x="1132" y="724"/>
                </a:cubicBezTo>
                <a:close/>
                <a:moveTo>
                  <a:pt x="1132" y="757"/>
                </a:moveTo>
                <a:cubicBezTo>
                  <a:pt x="1124" y="757"/>
                  <a:pt x="1117" y="764"/>
                  <a:pt x="1117" y="772"/>
                </a:cubicBezTo>
                <a:cubicBezTo>
                  <a:pt x="1117" y="780"/>
                  <a:pt x="1124" y="787"/>
                  <a:pt x="1132" y="787"/>
                </a:cubicBezTo>
                <a:cubicBezTo>
                  <a:pt x="1140" y="787"/>
                  <a:pt x="1147" y="780"/>
                  <a:pt x="1147" y="772"/>
                </a:cubicBezTo>
                <a:cubicBezTo>
                  <a:pt x="1147" y="764"/>
                  <a:pt x="1140" y="757"/>
                  <a:pt x="1132" y="757"/>
                </a:cubicBezTo>
                <a:close/>
                <a:moveTo>
                  <a:pt x="1132" y="790"/>
                </a:moveTo>
                <a:cubicBezTo>
                  <a:pt x="1124" y="790"/>
                  <a:pt x="1117" y="797"/>
                  <a:pt x="1117" y="805"/>
                </a:cubicBezTo>
                <a:cubicBezTo>
                  <a:pt x="1117" y="813"/>
                  <a:pt x="1124" y="820"/>
                  <a:pt x="1132" y="820"/>
                </a:cubicBezTo>
                <a:cubicBezTo>
                  <a:pt x="1140" y="820"/>
                  <a:pt x="1147" y="813"/>
                  <a:pt x="1147" y="805"/>
                </a:cubicBezTo>
                <a:cubicBezTo>
                  <a:pt x="1147" y="797"/>
                  <a:pt x="1140" y="790"/>
                  <a:pt x="1132" y="790"/>
                </a:cubicBezTo>
                <a:close/>
                <a:moveTo>
                  <a:pt x="1132" y="823"/>
                </a:moveTo>
                <a:cubicBezTo>
                  <a:pt x="1124" y="823"/>
                  <a:pt x="1117" y="830"/>
                  <a:pt x="1117" y="838"/>
                </a:cubicBezTo>
                <a:cubicBezTo>
                  <a:pt x="1117" y="846"/>
                  <a:pt x="1124" y="853"/>
                  <a:pt x="1132" y="853"/>
                </a:cubicBezTo>
                <a:cubicBezTo>
                  <a:pt x="1140" y="853"/>
                  <a:pt x="1147" y="846"/>
                  <a:pt x="1147" y="838"/>
                </a:cubicBezTo>
                <a:cubicBezTo>
                  <a:pt x="1147" y="830"/>
                  <a:pt x="1140" y="823"/>
                  <a:pt x="1132" y="823"/>
                </a:cubicBezTo>
                <a:close/>
                <a:moveTo>
                  <a:pt x="1132" y="856"/>
                </a:moveTo>
                <a:cubicBezTo>
                  <a:pt x="1124" y="856"/>
                  <a:pt x="1117" y="863"/>
                  <a:pt x="1117" y="871"/>
                </a:cubicBezTo>
                <a:cubicBezTo>
                  <a:pt x="1117" y="879"/>
                  <a:pt x="1124" y="886"/>
                  <a:pt x="1132" y="886"/>
                </a:cubicBezTo>
                <a:cubicBezTo>
                  <a:pt x="1140" y="886"/>
                  <a:pt x="1147" y="879"/>
                  <a:pt x="1147" y="871"/>
                </a:cubicBezTo>
                <a:cubicBezTo>
                  <a:pt x="1147" y="863"/>
                  <a:pt x="1140" y="856"/>
                  <a:pt x="1132" y="856"/>
                </a:cubicBezTo>
                <a:close/>
                <a:moveTo>
                  <a:pt x="1132" y="889"/>
                </a:moveTo>
                <a:cubicBezTo>
                  <a:pt x="1124" y="889"/>
                  <a:pt x="1117" y="895"/>
                  <a:pt x="1117" y="904"/>
                </a:cubicBezTo>
                <a:cubicBezTo>
                  <a:pt x="1117" y="912"/>
                  <a:pt x="1124" y="918"/>
                  <a:pt x="1132" y="918"/>
                </a:cubicBezTo>
                <a:cubicBezTo>
                  <a:pt x="1140" y="918"/>
                  <a:pt x="1147" y="912"/>
                  <a:pt x="1147" y="904"/>
                </a:cubicBezTo>
                <a:cubicBezTo>
                  <a:pt x="1147" y="895"/>
                  <a:pt x="1140" y="889"/>
                  <a:pt x="1132" y="889"/>
                </a:cubicBezTo>
                <a:close/>
                <a:moveTo>
                  <a:pt x="1132" y="922"/>
                </a:moveTo>
                <a:cubicBezTo>
                  <a:pt x="1124" y="922"/>
                  <a:pt x="1117" y="928"/>
                  <a:pt x="1117" y="937"/>
                </a:cubicBezTo>
                <a:cubicBezTo>
                  <a:pt x="1117" y="945"/>
                  <a:pt x="1124" y="951"/>
                  <a:pt x="1132" y="951"/>
                </a:cubicBezTo>
                <a:cubicBezTo>
                  <a:pt x="1140" y="951"/>
                  <a:pt x="1147" y="945"/>
                  <a:pt x="1147" y="937"/>
                </a:cubicBezTo>
                <a:cubicBezTo>
                  <a:pt x="1147" y="928"/>
                  <a:pt x="1140" y="922"/>
                  <a:pt x="1132" y="922"/>
                </a:cubicBezTo>
                <a:close/>
                <a:moveTo>
                  <a:pt x="1132" y="955"/>
                </a:moveTo>
                <a:cubicBezTo>
                  <a:pt x="1124" y="955"/>
                  <a:pt x="1117" y="961"/>
                  <a:pt x="1117" y="970"/>
                </a:cubicBezTo>
                <a:cubicBezTo>
                  <a:pt x="1117" y="978"/>
                  <a:pt x="1124" y="984"/>
                  <a:pt x="1132" y="984"/>
                </a:cubicBezTo>
                <a:cubicBezTo>
                  <a:pt x="1140" y="984"/>
                  <a:pt x="1147" y="978"/>
                  <a:pt x="1147" y="970"/>
                </a:cubicBezTo>
                <a:cubicBezTo>
                  <a:pt x="1147" y="961"/>
                  <a:pt x="1140" y="955"/>
                  <a:pt x="1132" y="955"/>
                </a:cubicBezTo>
                <a:close/>
                <a:moveTo>
                  <a:pt x="1132" y="988"/>
                </a:moveTo>
                <a:cubicBezTo>
                  <a:pt x="1124" y="988"/>
                  <a:pt x="1117" y="994"/>
                  <a:pt x="1117" y="1002"/>
                </a:cubicBezTo>
                <a:cubicBezTo>
                  <a:pt x="1117" y="1011"/>
                  <a:pt x="1124" y="1017"/>
                  <a:pt x="1132" y="1017"/>
                </a:cubicBezTo>
                <a:cubicBezTo>
                  <a:pt x="1140" y="1017"/>
                  <a:pt x="1147" y="1011"/>
                  <a:pt x="1147" y="1002"/>
                </a:cubicBezTo>
                <a:cubicBezTo>
                  <a:pt x="1147" y="994"/>
                  <a:pt x="1140" y="988"/>
                  <a:pt x="1132" y="988"/>
                </a:cubicBezTo>
                <a:close/>
                <a:moveTo>
                  <a:pt x="1132" y="1021"/>
                </a:moveTo>
                <a:cubicBezTo>
                  <a:pt x="1124" y="1021"/>
                  <a:pt x="1117" y="1027"/>
                  <a:pt x="1117" y="1035"/>
                </a:cubicBezTo>
                <a:cubicBezTo>
                  <a:pt x="1117" y="1044"/>
                  <a:pt x="1124" y="1050"/>
                  <a:pt x="1132" y="1050"/>
                </a:cubicBezTo>
                <a:cubicBezTo>
                  <a:pt x="1140" y="1050"/>
                  <a:pt x="1147" y="1044"/>
                  <a:pt x="1147" y="1035"/>
                </a:cubicBezTo>
                <a:cubicBezTo>
                  <a:pt x="1147" y="1027"/>
                  <a:pt x="1140" y="1021"/>
                  <a:pt x="1132" y="1021"/>
                </a:cubicBezTo>
                <a:close/>
                <a:moveTo>
                  <a:pt x="1132" y="1053"/>
                </a:moveTo>
                <a:cubicBezTo>
                  <a:pt x="1124" y="1053"/>
                  <a:pt x="1117" y="1060"/>
                  <a:pt x="1117" y="1068"/>
                </a:cubicBezTo>
                <a:cubicBezTo>
                  <a:pt x="1117" y="1076"/>
                  <a:pt x="1124" y="1083"/>
                  <a:pt x="1132" y="1083"/>
                </a:cubicBezTo>
                <a:cubicBezTo>
                  <a:pt x="1140" y="1083"/>
                  <a:pt x="1147" y="1076"/>
                  <a:pt x="1147" y="1068"/>
                </a:cubicBezTo>
                <a:cubicBezTo>
                  <a:pt x="1147" y="1060"/>
                  <a:pt x="1140" y="1053"/>
                  <a:pt x="1132" y="1053"/>
                </a:cubicBezTo>
                <a:close/>
                <a:moveTo>
                  <a:pt x="1132" y="1086"/>
                </a:moveTo>
                <a:cubicBezTo>
                  <a:pt x="1124" y="1086"/>
                  <a:pt x="1117" y="1093"/>
                  <a:pt x="1117" y="1101"/>
                </a:cubicBezTo>
                <a:cubicBezTo>
                  <a:pt x="1117" y="1109"/>
                  <a:pt x="1124" y="1116"/>
                  <a:pt x="1132" y="1116"/>
                </a:cubicBezTo>
                <a:cubicBezTo>
                  <a:pt x="1140" y="1116"/>
                  <a:pt x="1147" y="1109"/>
                  <a:pt x="1147" y="1101"/>
                </a:cubicBezTo>
                <a:cubicBezTo>
                  <a:pt x="1147" y="1093"/>
                  <a:pt x="1140" y="1086"/>
                  <a:pt x="1132" y="1086"/>
                </a:cubicBezTo>
                <a:close/>
                <a:moveTo>
                  <a:pt x="1132" y="1119"/>
                </a:moveTo>
                <a:cubicBezTo>
                  <a:pt x="1124" y="1119"/>
                  <a:pt x="1117" y="1126"/>
                  <a:pt x="1117" y="1134"/>
                </a:cubicBezTo>
                <a:cubicBezTo>
                  <a:pt x="1117" y="1142"/>
                  <a:pt x="1124" y="1149"/>
                  <a:pt x="1132" y="1149"/>
                </a:cubicBezTo>
                <a:cubicBezTo>
                  <a:pt x="1140" y="1149"/>
                  <a:pt x="1147" y="1142"/>
                  <a:pt x="1147" y="1134"/>
                </a:cubicBezTo>
                <a:cubicBezTo>
                  <a:pt x="1147" y="1126"/>
                  <a:pt x="1140" y="1119"/>
                  <a:pt x="1132" y="1119"/>
                </a:cubicBezTo>
                <a:close/>
                <a:moveTo>
                  <a:pt x="1132" y="1152"/>
                </a:moveTo>
                <a:cubicBezTo>
                  <a:pt x="1124" y="1152"/>
                  <a:pt x="1117" y="1159"/>
                  <a:pt x="1117" y="1167"/>
                </a:cubicBezTo>
                <a:cubicBezTo>
                  <a:pt x="1117" y="1175"/>
                  <a:pt x="1124" y="1182"/>
                  <a:pt x="1132" y="1182"/>
                </a:cubicBezTo>
                <a:cubicBezTo>
                  <a:pt x="1140" y="1182"/>
                  <a:pt x="1147" y="1175"/>
                  <a:pt x="1147" y="1167"/>
                </a:cubicBezTo>
                <a:cubicBezTo>
                  <a:pt x="1147" y="1159"/>
                  <a:pt x="1140" y="1152"/>
                  <a:pt x="1132" y="1152"/>
                </a:cubicBezTo>
                <a:close/>
                <a:moveTo>
                  <a:pt x="1132" y="1185"/>
                </a:moveTo>
                <a:cubicBezTo>
                  <a:pt x="1124" y="1185"/>
                  <a:pt x="1117" y="1192"/>
                  <a:pt x="1117" y="1200"/>
                </a:cubicBezTo>
                <a:cubicBezTo>
                  <a:pt x="1117" y="1208"/>
                  <a:pt x="1124" y="1215"/>
                  <a:pt x="1132" y="1215"/>
                </a:cubicBezTo>
                <a:cubicBezTo>
                  <a:pt x="1140" y="1215"/>
                  <a:pt x="1147" y="1208"/>
                  <a:pt x="1147" y="1200"/>
                </a:cubicBezTo>
                <a:cubicBezTo>
                  <a:pt x="1147" y="1192"/>
                  <a:pt x="1140" y="1185"/>
                  <a:pt x="1132" y="1185"/>
                </a:cubicBezTo>
                <a:close/>
                <a:moveTo>
                  <a:pt x="1132" y="1218"/>
                </a:moveTo>
                <a:cubicBezTo>
                  <a:pt x="1124" y="1218"/>
                  <a:pt x="1117" y="1225"/>
                  <a:pt x="1117" y="1233"/>
                </a:cubicBezTo>
                <a:cubicBezTo>
                  <a:pt x="1117" y="1241"/>
                  <a:pt x="1124" y="1248"/>
                  <a:pt x="1132" y="1248"/>
                </a:cubicBezTo>
                <a:cubicBezTo>
                  <a:pt x="1140" y="1248"/>
                  <a:pt x="1147" y="1241"/>
                  <a:pt x="1147" y="1233"/>
                </a:cubicBezTo>
                <a:cubicBezTo>
                  <a:pt x="1147" y="1225"/>
                  <a:pt x="1140" y="1218"/>
                  <a:pt x="1132" y="1218"/>
                </a:cubicBezTo>
                <a:close/>
                <a:moveTo>
                  <a:pt x="1132" y="1251"/>
                </a:moveTo>
                <a:cubicBezTo>
                  <a:pt x="1124" y="1251"/>
                  <a:pt x="1117" y="1258"/>
                  <a:pt x="1117" y="1266"/>
                </a:cubicBezTo>
                <a:cubicBezTo>
                  <a:pt x="1117" y="1274"/>
                  <a:pt x="1124" y="1281"/>
                  <a:pt x="1132" y="1281"/>
                </a:cubicBezTo>
                <a:cubicBezTo>
                  <a:pt x="1140" y="1281"/>
                  <a:pt x="1147" y="1274"/>
                  <a:pt x="1147" y="1266"/>
                </a:cubicBezTo>
                <a:cubicBezTo>
                  <a:pt x="1147" y="1258"/>
                  <a:pt x="1140" y="1251"/>
                  <a:pt x="1132" y="1251"/>
                </a:cubicBezTo>
                <a:close/>
                <a:moveTo>
                  <a:pt x="1132" y="1284"/>
                </a:moveTo>
                <a:cubicBezTo>
                  <a:pt x="1124" y="1284"/>
                  <a:pt x="1117" y="1291"/>
                  <a:pt x="1117" y="1299"/>
                </a:cubicBezTo>
                <a:cubicBezTo>
                  <a:pt x="1117" y="1307"/>
                  <a:pt x="1124" y="1314"/>
                  <a:pt x="1132" y="1314"/>
                </a:cubicBezTo>
                <a:cubicBezTo>
                  <a:pt x="1140" y="1314"/>
                  <a:pt x="1147" y="1307"/>
                  <a:pt x="1147" y="1299"/>
                </a:cubicBezTo>
                <a:cubicBezTo>
                  <a:pt x="1147" y="1291"/>
                  <a:pt x="1140" y="1284"/>
                  <a:pt x="1132" y="1284"/>
                </a:cubicBezTo>
                <a:close/>
                <a:moveTo>
                  <a:pt x="1132" y="1317"/>
                </a:moveTo>
                <a:cubicBezTo>
                  <a:pt x="1124" y="1317"/>
                  <a:pt x="1117" y="1323"/>
                  <a:pt x="1117" y="1332"/>
                </a:cubicBezTo>
                <a:cubicBezTo>
                  <a:pt x="1117" y="1340"/>
                  <a:pt x="1124" y="1346"/>
                  <a:pt x="1132" y="1346"/>
                </a:cubicBezTo>
                <a:cubicBezTo>
                  <a:pt x="1140" y="1346"/>
                  <a:pt x="1147" y="1340"/>
                  <a:pt x="1147" y="1332"/>
                </a:cubicBezTo>
                <a:cubicBezTo>
                  <a:pt x="1147" y="1323"/>
                  <a:pt x="1140" y="1317"/>
                  <a:pt x="1132" y="1317"/>
                </a:cubicBezTo>
                <a:close/>
                <a:moveTo>
                  <a:pt x="1132" y="1350"/>
                </a:moveTo>
                <a:cubicBezTo>
                  <a:pt x="1124" y="1350"/>
                  <a:pt x="1117" y="1356"/>
                  <a:pt x="1117" y="1365"/>
                </a:cubicBezTo>
                <a:cubicBezTo>
                  <a:pt x="1117" y="1373"/>
                  <a:pt x="1124" y="1379"/>
                  <a:pt x="1132" y="1379"/>
                </a:cubicBezTo>
                <a:cubicBezTo>
                  <a:pt x="1140" y="1379"/>
                  <a:pt x="1147" y="1373"/>
                  <a:pt x="1147" y="1365"/>
                </a:cubicBezTo>
                <a:cubicBezTo>
                  <a:pt x="1147" y="1356"/>
                  <a:pt x="1140" y="1350"/>
                  <a:pt x="1132" y="1350"/>
                </a:cubicBezTo>
                <a:close/>
                <a:moveTo>
                  <a:pt x="1132" y="1383"/>
                </a:moveTo>
                <a:cubicBezTo>
                  <a:pt x="1124" y="1383"/>
                  <a:pt x="1117" y="1389"/>
                  <a:pt x="1117" y="1397"/>
                </a:cubicBezTo>
                <a:cubicBezTo>
                  <a:pt x="1117" y="1406"/>
                  <a:pt x="1124" y="1412"/>
                  <a:pt x="1132" y="1412"/>
                </a:cubicBezTo>
                <a:cubicBezTo>
                  <a:pt x="1140" y="1412"/>
                  <a:pt x="1147" y="1406"/>
                  <a:pt x="1147" y="1397"/>
                </a:cubicBezTo>
                <a:cubicBezTo>
                  <a:pt x="1147" y="1389"/>
                  <a:pt x="1140" y="1383"/>
                  <a:pt x="1132" y="1383"/>
                </a:cubicBezTo>
                <a:close/>
                <a:moveTo>
                  <a:pt x="1132" y="1416"/>
                </a:moveTo>
                <a:cubicBezTo>
                  <a:pt x="1124" y="1416"/>
                  <a:pt x="1117" y="1422"/>
                  <a:pt x="1117" y="1430"/>
                </a:cubicBezTo>
                <a:cubicBezTo>
                  <a:pt x="1117" y="1439"/>
                  <a:pt x="1124" y="1445"/>
                  <a:pt x="1132" y="1445"/>
                </a:cubicBezTo>
                <a:cubicBezTo>
                  <a:pt x="1140" y="1445"/>
                  <a:pt x="1147" y="1439"/>
                  <a:pt x="1147" y="1430"/>
                </a:cubicBezTo>
                <a:cubicBezTo>
                  <a:pt x="1147" y="1422"/>
                  <a:pt x="1140" y="1416"/>
                  <a:pt x="1132" y="1416"/>
                </a:cubicBezTo>
                <a:close/>
                <a:moveTo>
                  <a:pt x="1165" y="0"/>
                </a:moveTo>
                <a:cubicBezTo>
                  <a:pt x="1157" y="0"/>
                  <a:pt x="1150" y="7"/>
                  <a:pt x="1150" y="15"/>
                </a:cubicBezTo>
                <a:cubicBezTo>
                  <a:pt x="1150" y="23"/>
                  <a:pt x="1157" y="30"/>
                  <a:pt x="1165" y="30"/>
                </a:cubicBezTo>
                <a:cubicBezTo>
                  <a:pt x="1173" y="30"/>
                  <a:pt x="1180" y="23"/>
                  <a:pt x="1180" y="15"/>
                </a:cubicBezTo>
                <a:cubicBezTo>
                  <a:pt x="1180" y="7"/>
                  <a:pt x="1173" y="0"/>
                  <a:pt x="1165" y="0"/>
                </a:cubicBezTo>
                <a:close/>
                <a:moveTo>
                  <a:pt x="1165" y="33"/>
                </a:moveTo>
                <a:cubicBezTo>
                  <a:pt x="1157" y="33"/>
                  <a:pt x="1150" y="40"/>
                  <a:pt x="1150" y="48"/>
                </a:cubicBezTo>
                <a:cubicBezTo>
                  <a:pt x="1150" y="56"/>
                  <a:pt x="1157" y="63"/>
                  <a:pt x="1165" y="63"/>
                </a:cubicBezTo>
                <a:cubicBezTo>
                  <a:pt x="1173" y="63"/>
                  <a:pt x="1180" y="56"/>
                  <a:pt x="1180" y="48"/>
                </a:cubicBezTo>
                <a:cubicBezTo>
                  <a:pt x="1180" y="40"/>
                  <a:pt x="1173" y="33"/>
                  <a:pt x="1165" y="33"/>
                </a:cubicBezTo>
                <a:close/>
                <a:moveTo>
                  <a:pt x="1165" y="66"/>
                </a:moveTo>
                <a:cubicBezTo>
                  <a:pt x="1157" y="66"/>
                  <a:pt x="1150" y="72"/>
                  <a:pt x="1150" y="81"/>
                </a:cubicBezTo>
                <a:cubicBezTo>
                  <a:pt x="1150" y="89"/>
                  <a:pt x="1157" y="95"/>
                  <a:pt x="1165" y="95"/>
                </a:cubicBezTo>
                <a:cubicBezTo>
                  <a:pt x="1173" y="95"/>
                  <a:pt x="1180" y="89"/>
                  <a:pt x="1180" y="81"/>
                </a:cubicBezTo>
                <a:cubicBezTo>
                  <a:pt x="1180" y="72"/>
                  <a:pt x="1173" y="66"/>
                  <a:pt x="1165" y="66"/>
                </a:cubicBezTo>
                <a:close/>
                <a:moveTo>
                  <a:pt x="1165" y="99"/>
                </a:moveTo>
                <a:cubicBezTo>
                  <a:pt x="1157" y="99"/>
                  <a:pt x="1150" y="105"/>
                  <a:pt x="1150" y="114"/>
                </a:cubicBezTo>
                <a:cubicBezTo>
                  <a:pt x="1150" y="122"/>
                  <a:pt x="1157" y="128"/>
                  <a:pt x="1165" y="128"/>
                </a:cubicBezTo>
                <a:cubicBezTo>
                  <a:pt x="1173" y="128"/>
                  <a:pt x="1180" y="122"/>
                  <a:pt x="1180" y="114"/>
                </a:cubicBezTo>
                <a:cubicBezTo>
                  <a:pt x="1180" y="105"/>
                  <a:pt x="1173" y="99"/>
                  <a:pt x="1165" y="99"/>
                </a:cubicBezTo>
                <a:close/>
                <a:moveTo>
                  <a:pt x="1165" y="132"/>
                </a:moveTo>
                <a:cubicBezTo>
                  <a:pt x="1157" y="132"/>
                  <a:pt x="1150" y="138"/>
                  <a:pt x="1150" y="147"/>
                </a:cubicBezTo>
                <a:cubicBezTo>
                  <a:pt x="1150" y="155"/>
                  <a:pt x="1157" y="161"/>
                  <a:pt x="1165" y="161"/>
                </a:cubicBezTo>
                <a:cubicBezTo>
                  <a:pt x="1173" y="161"/>
                  <a:pt x="1180" y="155"/>
                  <a:pt x="1180" y="147"/>
                </a:cubicBezTo>
                <a:cubicBezTo>
                  <a:pt x="1180" y="138"/>
                  <a:pt x="1173" y="132"/>
                  <a:pt x="1165" y="132"/>
                </a:cubicBezTo>
                <a:close/>
                <a:moveTo>
                  <a:pt x="1165" y="165"/>
                </a:moveTo>
                <a:cubicBezTo>
                  <a:pt x="1157" y="165"/>
                  <a:pt x="1150" y="171"/>
                  <a:pt x="1150" y="179"/>
                </a:cubicBezTo>
                <a:cubicBezTo>
                  <a:pt x="1150" y="188"/>
                  <a:pt x="1157" y="194"/>
                  <a:pt x="1165" y="194"/>
                </a:cubicBezTo>
                <a:cubicBezTo>
                  <a:pt x="1173" y="194"/>
                  <a:pt x="1180" y="188"/>
                  <a:pt x="1180" y="179"/>
                </a:cubicBezTo>
                <a:cubicBezTo>
                  <a:pt x="1180" y="171"/>
                  <a:pt x="1173" y="165"/>
                  <a:pt x="1165" y="165"/>
                </a:cubicBezTo>
                <a:close/>
                <a:moveTo>
                  <a:pt x="1165" y="198"/>
                </a:moveTo>
                <a:cubicBezTo>
                  <a:pt x="1157" y="198"/>
                  <a:pt x="1150" y="204"/>
                  <a:pt x="1150" y="212"/>
                </a:cubicBezTo>
                <a:cubicBezTo>
                  <a:pt x="1150" y="221"/>
                  <a:pt x="1157" y="227"/>
                  <a:pt x="1165" y="227"/>
                </a:cubicBezTo>
                <a:cubicBezTo>
                  <a:pt x="1173" y="227"/>
                  <a:pt x="1180" y="221"/>
                  <a:pt x="1180" y="212"/>
                </a:cubicBezTo>
                <a:cubicBezTo>
                  <a:pt x="1180" y="204"/>
                  <a:pt x="1173" y="198"/>
                  <a:pt x="1165" y="198"/>
                </a:cubicBezTo>
                <a:close/>
                <a:moveTo>
                  <a:pt x="1165" y="230"/>
                </a:moveTo>
                <a:cubicBezTo>
                  <a:pt x="1157" y="230"/>
                  <a:pt x="1150" y="237"/>
                  <a:pt x="1150" y="245"/>
                </a:cubicBezTo>
                <a:cubicBezTo>
                  <a:pt x="1150" y="253"/>
                  <a:pt x="1157" y="260"/>
                  <a:pt x="1165" y="260"/>
                </a:cubicBezTo>
                <a:cubicBezTo>
                  <a:pt x="1173" y="260"/>
                  <a:pt x="1180" y="253"/>
                  <a:pt x="1180" y="245"/>
                </a:cubicBezTo>
                <a:cubicBezTo>
                  <a:pt x="1180" y="237"/>
                  <a:pt x="1173" y="230"/>
                  <a:pt x="1165" y="230"/>
                </a:cubicBezTo>
                <a:close/>
                <a:moveTo>
                  <a:pt x="1165" y="263"/>
                </a:moveTo>
                <a:cubicBezTo>
                  <a:pt x="1157" y="263"/>
                  <a:pt x="1150" y="270"/>
                  <a:pt x="1150" y="278"/>
                </a:cubicBezTo>
                <a:cubicBezTo>
                  <a:pt x="1150" y="286"/>
                  <a:pt x="1157" y="293"/>
                  <a:pt x="1165" y="293"/>
                </a:cubicBezTo>
                <a:cubicBezTo>
                  <a:pt x="1173" y="293"/>
                  <a:pt x="1180" y="286"/>
                  <a:pt x="1180" y="278"/>
                </a:cubicBezTo>
                <a:cubicBezTo>
                  <a:pt x="1180" y="270"/>
                  <a:pt x="1173" y="263"/>
                  <a:pt x="1165" y="263"/>
                </a:cubicBezTo>
                <a:close/>
                <a:moveTo>
                  <a:pt x="1165" y="296"/>
                </a:moveTo>
                <a:cubicBezTo>
                  <a:pt x="1157" y="296"/>
                  <a:pt x="1150" y="303"/>
                  <a:pt x="1150" y="311"/>
                </a:cubicBezTo>
                <a:cubicBezTo>
                  <a:pt x="1150" y="319"/>
                  <a:pt x="1157" y="326"/>
                  <a:pt x="1165" y="326"/>
                </a:cubicBezTo>
                <a:cubicBezTo>
                  <a:pt x="1173" y="326"/>
                  <a:pt x="1180" y="319"/>
                  <a:pt x="1180" y="311"/>
                </a:cubicBezTo>
                <a:cubicBezTo>
                  <a:pt x="1180" y="303"/>
                  <a:pt x="1173" y="296"/>
                  <a:pt x="1165" y="296"/>
                </a:cubicBezTo>
                <a:close/>
                <a:moveTo>
                  <a:pt x="1165" y="329"/>
                </a:moveTo>
                <a:cubicBezTo>
                  <a:pt x="1157" y="329"/>
                  <a:pt x="1150" y="336"/>
                  <a:pt x="1150" y="344"/>
                </a:cubicBezTo>
                <a:cubicBezTo>
                  <a:pt x="1150" y="352"/>
                  <a:pt x="1157" y="359"/>
                  <a:pt x="1165" y="359"/>
                </a:cubicBezTo>
                <a:cubicBezTo>
                  <a:pt x="1173" y="359"/>
                  <a:pt x="1180" y="352"/>
                  <a:pt x="1180" y="344"/>
                </a:cubicBezTo>
                <a:cubicBezTo>
                  <a:pt x="1180" y="336"/>
                  <a:pt x="1173" y="329"/>
                  <a:pt x="1165" y="329"/>
                </a:cubicBezTo>
                <a:close/>
                <a:moveTo>
                  <a:pt x="1165" y="362"/>
                </a:moveTo>
                <a:cubicBezTo>
                  <a:pt x="1157" y="362"/>
                  <a:pt x="1150" y="369"/>
                  <a:pt x="1150" y="377"/>
                </a:cubicBezTo>
                <a:cubicBezTo>
                  <a:pt x="1150" y="385"/>
                  <a:pt x="1157" y="392"/>
                  <a:pt x="1165" y="392"/>
                </a:cubicBezTo>
                <a:cubicBezTo>
                  <a:pt x="1173" y="392"/>
                  <a:pt x="1180" y="385"/>
                  <a:pt x="1180" y="377"/>
                </a:cubicBezTo>
                <a:cubicBezTo>
                  <a:pt x="1180" y="369"/>
                  <a:pt x="1173" y="362"/>
                  <a:pt x="1165" y="362"/>
                </a:cubicBezTo>
                <a:close/>
                <a:moveTo>
                  <a:pt x="1165" y="395"/>
                </a:moveTo>
                <a:cubicBezTo>
                  <a:pt x="1157" y="395"/>
                  <a:pt x="1150" y="402"/>
                  <a:pt x="1150" y="410"/>
                </a:cubicBezTo>
                <a:cubicBezTo>
                  <a:pt x="1150" y="418"/>
                  <a:pt x="1157" y="425"/>
                  <a:pt x="1165" y="425"/>
                </a:cubicBezTo>
                <a:cubicBezTo>
                  <a:pt x="1173" y="425"/>
                  <a:pt x="1180" y="418"/>
                  <a:pt x="1180" y="410"/>
                </a:cubicBezTo>
                <a:cubicBezTo>
                  <a:pt x="1180" y="402"/>
                  <a:pt x="1173" y="395"/>
                  <a:pt x="1165" y="395"/>
                </a:cubicBezTo>
                <a:close/>
                <a:moveTo>
                  <a:pt x="1165" y="428"/>
                </a:moveTo>
                <a:cubicBezTo>
                  <a:pt x="1157" y="428"/>
                  <a:pt x="1150" y="435"/>
                  <a:pt x="1150" y="443"/>
                </a:cubicBezTo>
                <a:cubicBezTo>
                  <a:pt x="1150" y="451"/>
                  <a:pt x="1157" y="458"/>
                  <a:pt x="1165" y="458"/>
                </a:cubicBezTo>
                <a:cubicBezTo>
                  <a:pt x="1173" y="458"/>
                  <a:pt x="1180" y="451"/>
                  <a:pt x="1180" y="443"/>
                </a:cubicBezTo>
                <a:cubicBezTo>
                  <a:pt x="1180" y="435"/>
                  <a:pt x="1173" y="428"/>
                  <a:pt x="1165" y="428"/>
                </a:cubicBezTo>
                <a:close/>
                <a:moveTo>
                  <a:pt x="1165" y="461"/>
                </a:moveTo>
                <a:cubicBezTo>
                  <a:pt x="1157" y="461"/>
                  <a:pt x="1150" y="468"/>
                  <a:pt x="1150" y="476"/>
                </a:cubicBezTo>
                <a:cubicBezTo>
                  <a:pt x="1150" y="484"/>
                  <a:pt x="1157" y="491"/>
                  <a:pt x="1165" y="491"/>
                </a:cubicBezTo>
                <a:cubicBezTo>
                  <a:pt x="1173" y="491"/>
                  <a:pt x="1180" y="484"/>
                  <a:pt x="1180" y="476"/>
                </a:cubicBezTo>
                <a:cubicBezTo>
                  <a:pt x="1180" y="468"/>
                  <a:pt x="1173" y="461"/>
                  <a:pt x="1165" y="461"/>
                </a:cubicBezTo>
                <a:close/>
                <a:moveTo>
                  <a:pt x="1165" y="494"/>
                </a:moveTo>
                <a:cubicBezTo>
                  <a:pt x="1157" y="494"/>
                  <a:pt x="1150" y="500"/>
                  <a:pt x="1150" y="509"/>
                </a:cubicBezTo>
                <a:cubicBezTo>
                  <a:pt x="1150" y="517"/>
                  <a:pt x="1157" y="523"/>
                  <a:pt x="1165" y="523"/>
                </a:cubicBezTo>
                <a:cubicBezTo>
                  <a:pt x="1173" y="523"/>
                  <a:pt x="1180" y="517"/>
                  <a:pt x="1180" y="509"/>
                </a:cubicBezTo>
                <a:cubicBezTo>
                  <a:pt x="1180" y="500"/>
                  <a:pt x="1173" y="494"/>
                  <a:pt x="1165" y="494"/>
                </a:cubicBezTo>
                <a:close/>
                <a:moveTo>
                  <a:pt x="1165" y="527"/>
                </a:moveTo>
                <a:cubicBezTo>
                  <a:pt x="1157" y="527"/>
                  <a:pt x="1150" y="533"/>
                  <a:pt x="1150" y="542"/>
                </a:cubicBezTo>
                <a:cubicBezTo>
                  <a:pt x="1150" y="550"/>
                  <a:pt x="1157" y="556"/>
                  <a:pt x="1165" y="556"/>
                </a:cubicBezTo>
                <a:cubicBezTo>
                  <a:pt x="1173" y="556"/>
                  <a:pt x="1180" y="550"/>
                  <a:pt x="1180" y="542"/>
                </a:cubicBezTo>
                <a:cubicBezTo>
                  <a:pt x="1180" y="533"/>
                  <a:pt x="1173" y="527"/>
                  <a:pt x="1165" y="527"/>
                </a:cubicBezTo>
                <a:close/>
                <a:moveTo>
                  <a:pt x="1165" y="560"/>
                </a:moveTo>
                <a:cubicBezTo>
                  <a:pt x="1157" y="560"/>
                  <a:pt x="1150" y="566"/>
                  <a:pt x="1150" y="574"/>
                </a:cubicBezTo>
                <a:cubicBezTo>
                  <a:pt x="1150" y="583"/>
                  <a:pt x="1157" y="589"/>
                  <a:pt x="1165" y="589"/>
                </a:cubicBezTo>
                <a:cubicBezTo>
                  <a:pt x="1173" y="589"/>
                  <a:pt x="1180" y="583"/>
                  <a:pt x="1180" y="574"/>
                </a:cubicBezTo>
                <a:cubicBezTo>
                  <a:pt x="1180" y="566"/>
                  <a:pt x="1173" y="560"/>
                  <a:pt x="1165" y="560"/>
                </a:cubicBezTo>
                <a:close/>
                <a:moveTo>
                  <a:pt x="1165" y="593"/>
                </a:moveTo>
                <a:cubicBezTo>
                  <a:pt x="1157" y="593"/>
                  <a:pt x="1150" y="599"/>
                  <a:pt x="1150" y="607"/>
                </a:cubicBezTo>
                <a:cubicBezTo>
                  <a:pt x="1150" y="616"/>
                  <a:pt x="1157" y="622"/>
                  <a:pt x="1165" y="622"/>
                </a:cubicBezTo>
                <a:cubicBezTo>
                  <a:pt x="1173" y="622"/>
                  <a:pt x="1180" y="616"/>
                  <a:pt x="1180" y="607"/>
                </a:cubicBezTo>
                <a:cubicBezTo>
                  <a:pt x="1180" y="599"/>
                  <a:pt x="1173" y="593"/>
                  <a:pt x="1165" y="593"/>
                </a:cubicBezTo>
                <a:close/>
                <a:moveTo>
                  <a:pt x="1165" y="625"/>
                </a:moveTo>
                <a:cubicBezTo>
                  <a:pt x="1157" y="625"/>
                  <a:pt x="1150" y="632"/>
                  <a:pt x="1150" y="640"/>
                </a:cubicBezTo>
                <a:cubicBezTo>
                  <a:pt x="1150" y="648"/>
                  <a:pt x="1157" y="655"/>
                  <a:pt x="1165" y="655"/>
                </a:cubicBezTo>
                <a:cubicBezTo>
                  <a:pt x="1173" y="655"/>
                  <a:pt x="1180" y="648"/>
                  <a:pt x="1180" y="640"/>
                </a:cubicBezTo>
                <a:cubicBezTo>
                  <a:pt x="1180" y="632"/>
                  <a:pt x="1173" y="625"/>
                  <a:pt x="1165" y="625"/>
                </a:cubicBezTo>
                <a:close/>
                <a:moveTo>
                  <a:pt x="1165" y="658"/>
                </a:moveTo>
                <a:cubicBezTo>
                  <a:pt x="1157" y="658"/>
                  <a:pt x="1150" y="665"/>
                  <a:pt x="1150" y="673"/>
                </a:cubicBezTo>
                <a:cubicBezTo>
                  <a:pt x="1150" y="681"/>
                  <a:pt x="1157" y="688"/>
                  <a:pt x="1165" y="688"/>
                </a:cubicBezTo>
                <a:cubicBezTo>
                  <a:pt x="1173" y="688"/>
                  <a:pt x="1180" y="681"/>
                  <a:pt x="1180" y="673"/>
                </a:cubicBezTo>
                <a:cubicBezTo>
                  <a:pt x="1180" y="665"/>
                  <a:pt x="1173" y="658"/>
                  <a:pt x="1165" y="658"/>
                </a:cubicBezTo>
                <a:close/>
                <a:moveTo>
                  <a:pt x="1165" y="691"/>
                </a:moveTo>
                <a:cubicBezTo>
                  <a:pt x="1157" y="691"/>
                  <a:pt x="1150" y="698"/>
                  <a:pt x="1150" y="706"/>
                </a:cubicBezTo>
                <a:cubicBezTo>
                  <a:pt x="1150" y="714"/>
                  <a:pt x="1157" y="721"/>
                  <a:pt x="1165" y="721"/>
                </a:cubicBezTo>
                <a:cubicBezTo>
                  <a:pt x="1173" y="721"/>
                  <a:pt x="1180" y="714"/>
                  <a:pt x="1180" y="706"/>
                </a:cubicBezTo>
                <a:cubicBezTo>
                  <a:pt x="1180" y="698"/>
                  <a:pt x="1173" y="691"/>
                  <a:pt x="1165" y="691"/>
                </a:cubicBezTo>
                <a:close/>
                <a:moveTo>
                  <a:pt x="1165" y="724"/>
                </a:moveTo>
                <a:cubicBezTo>
                  <a:pt x="1157" y="724"/>
                  <a:pt x="1150" y="731"/>
                  <a:pt x="1150" y="739"/>
                </a:cubicBezTo>
                <a:cubicBezTo>
                  <a:pt x="1150" y="747"/>
                  <a:pt x="1157" y="754"/>
                  <a:pt x="1165" y="754"/>
                </a:cubicBezTo>
                <a:cubicBezTo>
                  <a:pt x="1173" y="754"/>
                  <a:pt x="1180" y="747"/>
                  <a:pt x="1180" y="739"/>
                </a:cubicBezTo>
                <a:cubicBezTo>
                  <a:pt x="1180" y="731"/>
                  <a:pt x="1173" y="724"/>
                  <a:pt x="1165" y="724"/>
                </a:cubicBezTo>
                <a:close/>
                <a:moveTo>
                  <a:pt x="1165" y="757"/>
                </a:moveTo>
                <a:cubicBezTo>
                  <a:pt x="1157" y="757"/>
                  <a:pt x="1150" y="764"/>
                  <a:pt x="1150" y="772"/>
                </a:cubicBezTo>
                <a:cubicBezTo>
                  <a:pt x="1150" y="780"/>
                  <a:pt x="1157" y="787"/>
                  <a:pt x="1165" y="787"/>
                </a:cubicBezTo>
                <a:cubicBezTo>
                  <a:pt x="1173" y="787"/>
                  <a:pt x="1180" y="780"/>
                  <a:pt x="1180" y="772"/>
                </a:cubicBezTo>
                <a:cubicBezTo>
                  <a:pt x="1180" y="764"/>
                  <a:pt x="1173" y="757"/>
                  <a:pt x="1165" y="757"/>
                </a:cubicBezTo>
                <a:close/>
                <a:moveTo>
                  <a:pt x="1165" y="790"/>
                </a:moveTo>
                <a:cubicBezTo>
                  <a:pt x="1157" y="790"/>
                  <a:pt x="1150" y="797"/>
                  <a:pt x="1150" y="805"/>
                </a:cubicBezTo>
                <a:cubicBezTo>
                  <a:pt x="1150" y="813"/>
                  <a:pt x="1157" y="820"/>
                  <a:pt x="1165" y="820"/>
                </a:cubicBezTo>
                <a:cubicBezTo>
                  <a:pt x="1173" y="820"/>
                  <a:pt x="1180" y="813"/>
                  <a:pt x="1180" y="805"/>
                </a:cubicBezTo>
                <a:cubicBezTo>
                  <a:pt x="1180" y="797"/>
                  <a:pt x="1173" y="790"/>
                  <a:pt x="1165" y="790"/>
                </a:cubicBezTo>
                <a:close/>
                <a:moveTo>
                  <a:pt x="1165" y="823"/>
                </a:moveTo>
                <a:cubicBezTo>
                  <a:pt x="1157" y="823"/>
                  <a:pt x="1150" y="830"/>
                  <a:pt x="1150" y="838"/>
                </a:cubicBezTo>
                <a:cubicBezTo>
                  <a:pt x="1150" y="846"/>
                  <a:pt x="1157" y="853"/>
                  <a:pt x="1165" y="853"/>
                </a:cubicBezTo>
                <a:cubicBezTo>
                  <a:pt x="1173" y="853"/>
                  <a:pt x="1180" y="846"/>
                  <a:pt x="1180" y="838"/>
                </a:cubicBezTo>
                <a:cubicBezTo>
                  <a:pt x="1180" y="830"/>
                  <a:pt x="1173" y="823"/>
                  <a:pt x="1165" y="823"/>
                </a:cubicBezTo>
                <a:close/>
                <a:moveTo>
                  <a:pt x="1165" y="856"/>
                </a:moveTo>
                <a:cubicBezTo>
                  <a:pt x="1157" y="856"/>
                  <a:pt x="1150" y="863"/>
                  <a:pt x="1150" y="871"/>
                </a:cubicBezTo>
                <a:cubicBezTo>
                  <a:pt x="1150" y="879"/>
                  <a:pt x="1157" y="886"/>
                  <a:pt x="1165" y="886"/>
                </a:cubicBezTo>
                <a:cubicBezTo>
                  <a:pt x="1173" y="886"/>
                  <a:pt x="1180" y="879"/>
                  <a:pt x="1180" y="871"/>
                </a:cubicBezTo>
                <a:cubicBezTo>
                  <a:pt x="1180" y="863"/>
                  <a:pt x="1173" y="856"/>
                  <a:pt x="1165" y="856"/>
                </a:cubicBezTo>
                <a:close/>
                <a:moveTo>
                  <a:pt x="1165" y="889"/>
                </a:moveTo>
                <a:cubicBezTo>
                  <a:pt x="1157" y="889"/>
                  <a:pt x="1150" y="895"/>
                  <a:pt x="1150" y="904"/>
                </a:cubicBezTo>
                <a:cubicBezTo>
                  <a:pt x="1150" y="912"/>
                  <a:pt x="1157" y="918"/>
                  <a:pt x="1165" y="918"/>
                </a:cubicBezTo>
                <a:cubicBezTo>
                  <a:pt x="1173" y="918"/>
                  <a:pt x="1180" y="912"/>
                  <a:pt x="1180" y="904"/>
                </a:cubicBezTo>
                <a:cubicBezTo>
                  <a:pt x="1180" y="895"/>
                  <a:pt x="1173" y="889"/>
                  <a:pt x="1165" y="889"/>
                </a:cubicBezTo>
                <a:close/>
                <a:moveTo>
                  <a:pt x="1165" y="922"/>
                </a:moveTo>
                <a:cubicBezTo>
                  <a:pt x="1157" y="922"/>
                  <a:pt x="1150" y="928"/>
                  <a:pt x="1150" y="937"/>
                </a:cubicBezTo>
                <a:cubicBezTo>
                  <a:pt x="1150" y="945"/>
                  <a:pt x="1157" y="951"/>
                  <a:pt x="1165" y="951"/>
                </a:cubicBezTo>
                <a:cubicBezTo>
                  <a:pt x="1173" y="951"/>
                  <a:pt x="1180" y="945"/>
                  <a:pt x="1180" y="937"/>
                </a:cubicBezTo>
                <a:cubicBezTo>
                  <a:pt x="1180" y="928"/>
                  <a:pt x="1173" y="922"/>
                  <a:pt x="1165" y="922"/>
                </a:cubicBezTo>
                <a:close/>
                <a:moveTo>
                  <a:pt x="1165" y="955"/>
                </a:moveTo>
                <a:cubicBezTo>
                  <a:pt x="1157" y="955"/>
                  <a:pt x="1150" y="961"/>
                  <a:pt x="1150" y="970"/>
                </a:cubicBezTo>
                <a:cubicBezTo>
                  <a:pt x="1150" y="978"/>
                  <a:pt x="1157" y="984"/>
                  <a:pt x="1165" y="984"/>
                </a:cubicBezTo>
                <a:cubicBezTo>
                  <a:pt x="1173" y="984"/>
                  <a:pt x="1180" y="978"/>
                  <a:pt x="1180" y="970"/>
                </a:cubicBezTo>
                <a:cubicBezTo>
                  <a:pt x="1180" y="961"/>
                  <a:pt x="1173" y="955"/>
                  <a:pt x="1165" y="955"/>
                </a:cubicBezTo>
                <a:close/>
                <a:moveTo>
                  <a:pt x="1165" y="988"/>
                </a:moveTo>
                <a:cubicBezTo>
                  <a:pt x="1157" y="988"/>
                  <a:pt x="1150" y="994"/>
                  <a:pt x="1150" y="1002"/>
                </a:cubicBezTo>
                <a:cubicBezTo>
                  <a:pt x="1150" y="1011"/>
                  <a:pt x="1157" y="1017"/>
                  <a:pt x="1165" y="1017"/>
                </a:cubicBezTo>
                <a:cubicBezTo>
                  <a:pt x="1173" y="1017"/>
                  <a:pt x="1180" y="1011"/>
                  <a:pt x="1180" y="1002"/>
                </a:cubicBezTo>
                <a:cubicBezTo>
                  <a:pt x="1180" y="994"/>
                  <a:pt x="1173" y="988"/>
                  <a:pt x="1165" y="988"/>
                </a:cubicBezTo>
                <a:close/>
                <a:moveTo>
                  <a:pt x="1165" y="1021"/>
                </a:moveTo>
                <a:cubicBezTo>
                  <a:pt x="1157" y="1021"/>
                  <a:pt x="1150" y="1027"/>
                  <a:pt x="1150" y="1035"/>
                </a:cubicBezTo>
                <a:cubicBezTo>
                  <a:pt x="1150" y="1044"/>
                  <a:pt x="1157" y="1050"/>
                  <a:pt x="1165" y="1050"/>
                </a:cubicBezTo>
                <a:cubicBezTo>
                  <a:pt x="1173" y="1050"/>
                  <a:pt x="1180" y="1044"/>
                  <a:pt x="1180" y="1035"/>
                </a:cubicBezTo>
                <a:cubicBezTo>
                  <a:pt x="1180" y="1027"/>
                  <a:pt x="1173" y="1021"/>
                  <a:pt x="1165" y="1021"/>
                </a:cubicBezTo>
                <a:close/>
                <a:moveTo>
                  <a:pt x="1165" y="1053"/>
                </a:moveTo>
                <a:cubicBezTo>
                  <a:pt x="1157" y="1053"/>
                  <a:pt x="1150" y="1060"/>
                  <a:pt x="1150" y="1068"/>
                </a:cubicBezTo>
                <a:cubicBezTo>
                  <a:pt x="1150" y="1076"/>
                  <a:pt x="1157" y="1083"/>
                  <a:pt x="1165" y="1083"/>
                </a:cubicBezTo>
                <a:cubicBezTo>
                  <a:pt x="1173" y="1083"/>
                  <a:pt x="1180" y="1076"/>
                  <a:pt x="1180" y="1068"/>
                </a:cubicBezTo>
                <a:cubicBezTo>
                  <a:pt x="1180" y="1060"/>
                  <a:pt x="1173" y="1053"/>
                  <a:pt x="1165" y="1053"/>
                </a:cubicBezTo>
                <a:close/>
                <a:moveTo>
                  <a:pt x="1165" y="1086"/>
                </a:moveTo>
                <a:cubicBezTo>
                  <a:pt x="1157" y="1086"/>
                  <a:pt x="1150" y="1093"/>
                  <a:pt x="1150" y="1101"/>
                </a:cubicBezTo>
                <a:cubicBezTo>
                  <a:pt x="1150" y="1109"/>
                  <a:pt x="1157" y="1116"/>
                  <a:pt x="1165" y="1116"/>
                </a:cubicBezTo>
                <a:cubicBezTo>
                  <a:pt x="1173" y="1116"/>
                  <a:pt x="1180" y="1109"/>
                  <a:pt x="1180" y="1101"/>
                </a:cubicBezTo>
                <a:cubicBezTo>
                  <a:pt x="1180" y="1093"/>
                  <a:pt x="1173" y="1086"/>
                  <a:pt x="1165" y="1086"/>
                </a:cubicBezTo>
                <a:close/>
                <a:moveTo>
                  <a:pt x="1165" y="1119"/>
                </a:moveTo>
                <a:cubicBezTo>
                  <a:pt x="1157" y="1119"/>
                  <a:pt x="1150" y="1126"/>
                  <a:pt x="1150" y="1134"/>
                </a:cubicBezTo>
                <a:cubicBezTo>
                  <a:pt x="1150" y="1142"/>
                  <a:pt x="1157" y="1149"/>
                  <a:pt x="1165" y="1149"/>
                </a:cubicBezTo>
                <a:cubicBezTo>
                  <a:pt x="1173" y="1149"/>
                  <a:pt x="1180" y="1142"/>
                  <a:pt x="1180" y="1134"/>
                </a:cubicBezTo>
                <a:cubicBezTo>
                  <a:pt x="1180" y="1126"/>
                  <a:pt x="1173" y="1119"/>
                  <a:pt x="1165" y="1119"/>
                </a:cubicBezTo>
                <a:close/>
                <a:moveTo>
                  <a:pt x="1165" y="1152"/>
                </a:moveTo>
                <a:cubicBezTo>
                  <a:pt x="1157" y="1152"/>
                  <a:pt x="1150" y="1159"/>
                  <a:pt x="1150" y="1167"/>
                </a:cubicBezTo>
                <a:cubicBezTo>
                  <a:pt x="1150" y="1175"/>
                  <a:pt x="1157" y="1182"/>
                  <a:pt x="1165" y="1182"/>
                </a:cubicBezTo>
                <a:cubicBezTo>
                  <a:pt x="1173" y="1182"/>
                  <a:pt x="1180" y="1175"/>
                  <a:pt x="1180" y="1167"/>
                </a:cubicBezTo>
                <a:cubicBezTo>
                  <a:pt x="1180" y="1159"/>
                  <a:pt x="1173" y="1152"/>
                  <a:pt x="1165" y="1152"/>
                </a:cubicBezTo>
                <a:close/>
                <a:moveTo>
                  <a:pt x="1165" y="1185"/>
                </a:moveTo>
                <a:cubicBezTo>
                  <a:pt x="1157" y="1185"/>
                  <a:pt x="1150" y="1192"/>
                  <a:pt x="1150" y="1200"/>
                </a:cubicBezTo>
                <a:cubicBezTo>
                  <a:pt x="1150" y="1208"/>
                  <a:pt x="1157" y="1215"/>
                  <a:pt x="1165" y="1215"/>
                </a:cubicBezTo>
                <a:cubicBezTo>
                  <a:pt x="1173" y="1215"/>
                  <a:pt x="1180" y="1208"/>
                  <a:pt x="1180" y="1200"/>
                </a:cubicBezTo>
                <a:cubicBezTo>
                  <a:pt x="1180" y="1192"/>
                  <a:pt x="1173" y="1185"/>
                  <a:pt x="1165" y="1185"/>
                </a:cubicBezTo>
                <a:close/>
                <a:moveTo>
                  <a:pt x="1165" y="1218"/>
                </a:moveTo>
                <a:cubicBezTo>
                  <a:pt x="1157" y="1218"/>
                  <a:pt x="1150" y="1225"/>
                  <a:pt x="1150" y="1233"/>
                </a:cubicBezTo>
                <a:cubicBezTo>
                  <a:pt x="1150" y="1241"/>
                  <a:pt x="1157" y="1248"/>
                  <a:pt x="1165" y="1248"/>
                </a:cubicBezTo>
                <a:cubicBezTo>
                  <a:pt x="1173" y="1248"/>
                  <a:pt x="1180" y="1241"/>
                  <a:pt x="1180" y="1233"/>
                </a:cubicBezTo>
                <a:cubicBezTo>
                  <a:pt x="1180" y="1225"/>
                  <a:pt x="1173" y="1218"/>
                  <a:pt x="1165" y="1218"/>
                </a:cubicBezTo>
                <a:close/>
                <a:moveTo>
                  <a:pt x="1165" y="1251"/>
                </a:moveTo>
                <a:cubicBezTo>
                  <a:pt x="1157" y="1251"/>
                  <a:pt x="1150" y="1258"/>
                  <a:pt x="1150" y="1266"/>
                </a:cubicBezTo>
                <a:cubicBezTo>
                  <a:pt x="1150" y="1274"/>
                  <a:pt x="1157" y="1281"/>
                  <a:pt x="1165" y="1281"/>
                </a:cubicBezTo>
                <a:cubicBezTo>
                  <a:pt x="1173" y="1281"/>
                  <a:pt x="1180" y="1274"/>
                  <a:pt x="1180" y="1266"/>
                </a:cubicBezTo>
                <a:cubicBezTo>
                  <a:pt x="1180" y="1258"/>
                  <a:pt x="1173" y="1251"/>
                  <a:pt x="1165" y="1251"/>
                </a:cubicBezTo>
                <a:close/>
                <a:moveTo>
                  <a:pt x="1165" y="1284"/>
                </a:moveTo>
                <a:cubicBezTo>
                  <a:pt x="1157" y="1284"/>
                  <a:pt x="1150" y="1291"/>
                  <a:pt x="1150" y="1299"/>
                </a:cubicBezTo>
                <a:cubicBezTo>
                  <a:pt x="1150" y="1307"/>
                  <a:pt x="1157" y="1314"/>
                  <a:pt x="1165" y="1314"/>
                </a:cubicBezTo>
                <a:cubicBezTo>
                  <a:pt x="1173" y="1314"/>
                  <a:pt x="1180" y="1307"/>
                  <a:pt x="1180" y="1299"/>
                </a:cubicBezTo>
                <a:cubicBezTo>
                  <a:pt x="1180" y="1291"/>
                  <a:pt x="1173" y="1284"/>
                  <a:pt x="1165" y="1284"/>
                </a:cubicBezTo>
                <a:close/>
                <a:moveTo>
                  <a:pt x="1165" y="1317"/>
                </a:moveTo>
                <a:cubicBezTo>
                  <a:pt x="1157" y="1317"/>
                  <a:pt x="1150" y="1323"/>
                  <a:pt x="1150" y="1332"/>
                </a:cubicBezTo>
                <a:cubicBezTo>
                  <a:pt x="1150" y="1340"/>
                  <a:pt x="1157" y="1346"/>
                  <a:pt x="1165" y="1346"/>
                </a:cubicBezTo>
                <a:cubicBezTo>
                  <a:pt x="1173" y="1346"/>
                  <a:pt x="1180" y="1340"/>
                  <a:pt x="1180" y="1332"/>
                </a:cubicBezTo>
                <a:cubicBezTo>
                  <a:pt x="1180" y="1323"/>
                  <a:pt x="1173" y="1317"/>
                  <a:pt x="1165" y="1317"/>
                </a:cubicBezTo>
                <a:close/>
                <a:moveTo>
                  <a:pt x="1165" y="1350"/>
                </a:moveTo>
                <a:cubicBezTo>
                  <a:pt x="1157" y="1350"/>
                  <a:pt x="1150" y="1356"/>
                  <a:pt x="1150" y="1365"/>
                </a:cubicBezTo>
                <a:cubicBezTo>
                  <a:pt x="1150" y="1373"/>
                  <a:pt x="1157" y="1379"/>
                  <a:pt x="1165" y="1379"/>
                </a:cubicBezTo>
                <a:cubicBezTo>
                  <a:pt x="1173" y="1379"/>
                  <a:pt x="1180" y="1373"/>
                  <a:pt x="1180" y="1365"/>
                </a:cubicBezTo>
                <a:cubicBezTo>
                  <a:pt x="1180" y="1356"/>
                  <a:pt x="1173" y="1350"/>
                  <a:pt x="1165" y="1350"/>
                </a:cubicBezTo>
                <a:close/>
                <a:moveTo>
                  <a:pt x="1165" y="1383"/>
                </a:moveTo>
                <a:cubicBezTo>
                  <a:pt x="1157" y="1383"/>
                  <a:pt x="1150" y="1389"/>
                  <a:pt x="1150" y="1397"/>
                </a:cubicBezTo>
                <a:cubicBezTo>
                  <a:pt x="1150" y="1406"/>
                  <a:pt x="1157" y="1412"/>
                  <a:pt x="1165" y="1412"/>
                </a:cubicBezTo>
                <a:cubicBezTo>
                  <a:pt x="1173" y="1412"/>
                  <a:pt x="1180" y="1406"/>
                  <a:pt x="1180" y="1397"/>
                </a:cubicBezTo>
                <a:cubicBezTo>
                  <a:pt x="1180" y="1389"/>
                  <a:pt x="1173" y="1383"/>
                  <a:pt x="1165" y="1383"/>
                </a:cubicBezTo>
                <a:close/>
                <a:moveTo>
                  <a:pt x="1165" y="1416"/>
                </a:moveTo>
                <a:cubicBezTo>
                  <a:pt x="1157" y="1416"/>
                  <a:pt x="1150" y="1422"/>
                  <a:pt x="1150" y="1430"/>
                </a:cubicBezTo>
                <a:cubicBezTo>
                  <a:pt x="1150" y="1439"/>
                  <a:pt x="1157" y="1445"/>
                  <a:pt x="1165" y="1445"/>
                </a:cubicBezTo>
                <a:cubicBezTo>
                  <a:pt x="1173" y="1445"/>
                  <a:pt x="1180" y="1439"/>
                  <a:pt x="1180" y="1430"/>
                </a:cubicBezTo>
                <a:cubicBezTo>
                  <a:pt x="1180" y="1422"/>
                  <a:pt x="1173" y="1416"/>
                  <a:pt x="1165" y="1416"/>
                </a:cubicBezTo>
                <a:close/>
                <a:moveTo>
                  <a:pt x="1198" y="0"/>
                </a:moveTo>
                <a:cubicBezTo>
                  <a:pt x="1190" y="0"/>
                  <a:pt x="1183" y="7"/>
                  <a:pt x="1183" y="15"/>
                </a:cubicBezTo>
                <a:cubicBezTo>
                  <a:pt x="1183" y="23"/>
                  <a:pt x="1190" y="30"/>
                  <a:pt x="1198" y="30"/>
                </a:cubicBezTo>
                <a:cubicBezTo>
                  <a:pt x="1206" y="30"/>
                  <a:pt x="1213" y="23"/>
                  <a:pt x="1213" y="15"/>
                </a:cubicBezTo>
                <a:cubicBezTo>
                  <a:pt x="1213" y="7"/>
                  <a:pt x="1206" y="0"/>
                  <a:pt x="1198" y="0"/>
                </a:cubicBezTo>
                <a:close/>
                <a:moveTo>
                  <a:pt x="1198" y="33"/>
                </a:moveTo>
                <a:cubicBezTo>
                  <a:pt x="1190" y="33"/>
                  <a:pt x="1183" y="40"/>
                  <a:pt x="1183" y="48"/>
                </a:cubicBezTo>
                <a:cubicBezTo>
                  <a:pt x="1183" y="56"/>
                  <a:pt x="1190" y="63"/>
                  <a:pt x="1198" y="63"/>
                </a:cubicBezTo>
                <a:cubicBezTo>
                  <a:pt x="1206" y="63"/>
                  <a:pt x="1213" y="56"/>
                  <a:pt x="1213" y="48"/>
                </a:cubicBezTo>
                <a:cubicBezTo>
                  <a:pt x="1213" y="40"/>
                  <a:pt x="1206" y="33"/>
                  <a:pt x="1198" y="33"/>
                </a:cubicBezTo>
                <a:close/>
                <a:moveTo>
                  <a:pt x="1198" y="66"/>
                </a:moveTo>
                <a:cubicBezTo>
                  <a:pt x="1190" y="66"/>
                  <a:pt x="1183" y="72"/>
                  <a:pt x="1183" y="81"/>
                </a:cubicBezTo>
                <a:cubicBezTo>
                  <a:pt x="1183" y="89"/>
                  <a:pt x="1190" y="95"/>
                  <a:pt x="1198" y="95"/>
                </a:cubicBezTo>
                <a:cubicBezTo>
                  <a:pt x="1206" y="95"/>
                  <a:pt x="1213" y="89"/>
                  <a:pt x="1213" y="81"/>
                </a:cubicBezTo>
                <a:cubicBezTo>
                  <a:pt x="1213" y="72"/>
                  <a:pt x="1206" y="66"/>
                  <a:pt x="1198" y="66"/>
                </a:cubicBezTo>
                <a:close/>
                <a:moveTo>
                  <a:pt x="1198" y="99"/>
                </a:moveTo>
                <a:cubicBezTo>
                  <a:pt x="1190" y="99"/>
                  <a:pt x="1183" y="105"/>
                  <a:pt x="1183" y="114"/>
                </a:cubicBezTo>
                <a:cubicBezTo>
                  <a:pt x="1183" y="122"/>
                  <a:pt x="1190" y="128"/>
                  <a:pt x="1198" y="128"/>
                </a:cubicBezTo>
                <a:cubicBezTo>
                  <a:pt x="1206" y="128"/>
                  <a:pt x="1213" y="122"/>
                  <a:pt x="1213" y="114"/>
                </a:cubicBezTo>
                <a:cubicBezTo>
                  <a:pt x="1213" y="105"/>
                  <a:pt x="1206" y="99"/>
                  <a:pt x="1198" y="99"/>
                </a:cubicBezTo>
                <a:close/>
                <a:moveTo>
                  <a:pt x="1198" y="132"/>
                </a:moveTo>
                <a:cubicBezTo>
                  <a:pt x="1190" y="132"/>
                  <a:pt x="1183" y="138"/>
                  <a:pt x="1183" y="147"/>
                </a:cubicBezTo>
                <a:cubicBezTo>
                  <a:pt x="1183" y="155"/>
                  <a:pt x="1190" y="161"/>
                  <a:pt x="1198" y="161"/>
                </a:cubicBezTo>
                <a:cubicBezTo>
                  <a:pt x="1206" y="161"/>
                  <a:pt x="1213" y="155"/>
                  <a:pt x="1213" y="147"/>
                </a:cubicBezTo>
                <a:cubicBezTo>
                  <a:pt x="1213" y="138"/>
                  <a:pt x="1206" y="132"/>
                  <a:pt x="1198" y="132"/>
                </a:cubicBezTo>
                <a:close/>
                <a:moveTo>
                  <a:pt x="1198" y="165"/>
                </a:moveTo>
                <a:cubicBezTo>
                  <a:pt x="1190" y="165"/>
                  <a:pt x="1183" y="171"/>
                  <a:pt x="1183" y="179"/>
                </a:cubicBezTo>
                <a:cubicBezTo>
                  <a:pt x="1183" y="188"/>
                  <a:pt x="1190" y="194"/>
                  <a:pt x="1198" y="194"/>
                </a:cubicBezTo>
                <a:cubicBezTo>
                  <a:pt x="1206" y="194"/>
                  <a:pt x="1213" y="188"/>
                  <a:pt x="1213" y="179"/>
                </a:cubicBezTo>
                <a:cubicBezTo>
                  <a:pt x="1213" y="171"/>
                  <a:pt x="1206" y="165"/>
                  <a:pt x="1198" y="165"/>
                </a:cubicBezTo>
                <a:close/>
                <a:moveTo>
                  <a:pt x="1198" y="198"/>
                </a:moveTo>
                <a:cubicBezTo>
                  <a:pt x="1190" y="198"/>
                  <a:pt x="1183" y="204"/>
                  <a:pt x="1183" y="212"/>
                </a:cubicBezTo>
                <a:cubicBezTo>
                  <a:pt x="1183" y="221"/>
                  <a:pt x="1190" y="227"/>
                  <a:pt x="1198" y="227"/>
                </a:cubicBezTo>
                <a:cubicBezTo>
                  <a:pt x="1206" y="227"/>
                  <a:pt x="1213" y="221"/>
                  <a:pt x="1213" y="212"/>
                </a:cubicBezTo>
                <a:cubicBezTo>
                  <a:pt x="1213" y="204"/>
                  <a:pt x="1206" y="198"/>
                  <a:pt x="1198" y="198"/>
                </a:cubicBezTo>
                <a:close/>
                <a:moveTo>
                  <a:pt x="1198" y="230"/>
                </a:moveTo>
                <a:cubicBezTo>
                  <a:pt x="1190" y="230"/>
                  <a:pt x="1183" y="237"/>
                  <a:pt x="1183" y="245"/>
                </a:cubicBezTo>
                <a:cubicBezTo>
                  <a:pt x="1183" y="253"/>
                  <a:pt x="1190" y="260"/>
                  <a:pt x="1198" y="260"/>
                </a:cubicBezTo>
                <a:cubicBezTo>
                  <a:pt x="1206" y="260"/>
                  <a:pt x="1213" y="253"/>
                  <a:pt x="1213" y="245"/>
                </a:cubicBezTo>
                <a:cubicBezTo>
                  <a:pt x="1213" y="237"/>
                  <a:pt x="1206" y="230"/>
                  <a:pt x="1198" y="230"/>
                </a:cubicBezTo>
                <a:close/>
                <a:moveTo>
                  <a:pt x="1198" y="263"/>
                </a:moveTo>
                <a:cubicBezTo>
                  <a:pt x="1190" y="263"/>
                  <a:pt x="1183" y="270"/>
                  <a:pt x="1183" y="278"/>
                </a:cubicBezTo>
                <a:cubicBezTo>
                  <a:pt x="1183" y="286"/>
                  <a:pt x="1190" y="293"/>
                  <a:pt x="1198" y="293"/>
                </a:cubicBezTo>
                <a:cubicBezTo>
                  <a:pt x="1206" y="293"/>
                  <a:pt x="1213" y="286"/>
                  <a:pt x="1213" y="278"/>
                </a:cubicBezTo>
                <a:cubicBezTo>
                  <a:pt x="1213" y="270"/>
                  <a:pt x="1206" y="263"/>
                  <a:pt x="1198" y="263"/>
                </a:cubicBezTo>
                <a:close/>
                <a:moveTo>
                  <a:pt x="1198" y="296"/>
                </a:moveTo>
                <a:cubicBezTo>
                  <a:pt x="1190" y="296"/>
                  <a:pt x="1183" y="303"/>
                  <a:pt x="1183" y="311"/>
                </a:cubicBezTo>
                <a:cubicBezTo>
                  <a:pt x="1183" y="319"/>
                  <a:pt x="1190" y="326"/>
                  <a:pt x="1198" y="326"/>
                </a:cubicBezTo>
                <a:cubicBezTo>
                  <a:pt x="1206" y="326"/>
                  <a:pt x="1213" y="319"/>
                  <a:pt x="1213" y="311"/>
                </a:cubicBezTo>
                <a:cubicBezTo>
                  <a:pt x="1213" y="303"/>
                  <a:pt x="1206" y="296"/>
                  <a:pt x="1198" y="296"/>
                </a:cubicBezTo>
                <a:close/>
                <a:moveTo>
                  <a:pt x="1198" y="329"/>
                </a:moveTo>
                <a:cubicBezTo>
                  <a:pt x="1190" y="329"/>
                  <a:pt x="1183" y="336"/>
                  <a:pt x="1183" y="344"/>
                </a:cubicBezTo>
                <a:cubicBezTo>
                  <a:pt x="1183" y="352"/>
                  <a:pt x="1190" y="359"/>
                  <a:pt x="1198" y="359"/>
                </a:cubicBezTo>
                <a:cubicBezTo>
                  <a:pt x="1206" y="359"/>
                  <a:pt x="1213" y="352"/>
                  <a:pt x="1213" y="344"/>
                </a:cubicBezTo>
                <a:cubicBezTo>
                  <a:pt x="1213" y="336"/>
                  <a:pt x="1206" y="329"/>
                  <a:pt x="1198" y="329"/>
                </a:cubicBezTo>
                <a:close/>
                <a:moveTo>
                  <a:pt x="1198" y="362"/>
                </a:moveTo>
                <a:cubicBezTo>
                  <a:pt x="1190" y="362"/>
                  <a:pt x="1183" y="369"/>
                  <a:pt x="1183" y="377"/>
                </a:cubicBezTo>
                <a:cubicBezTo>
                  <a:pt x="1183" y="385"/>
                  <a:pt x="1190" y="392"/>
                  <a:pt x="1198" y="392"/>
                </a:cubicBezTo>
                <a:cubicBezTo>
                  <a:pt x="1206" y="392"/>
                  <a:pt x="1213" y="385"/>
                  <a:pt x="1213" y="377"/>
                </a:cubicBezTo>
                <a:cubicBezTo>
                  <a:pt x="1213" y="369"/>
                  <a:pt x="1206" y="362"/>
                  <a:pt x="1198" y="362"/>
                </a:cubicBezTo>
                <a:close/>
                <a:moveTo>
                  <a:pt x="1198" y="395"/>
                </a:moveTo>
                <a:cubicBezTo>
                  <a:pt x="1190" y="395"/>
                  <a:pt x="1183" y="402"/>
                  <a:pt x="1183" y="410"/>
                </a:cubicBezTo>
                <a:cubicBezTo>
                  <a:pt x="1183" y="418"/>
                  <a:pt x="1190" y="425"/>
                  <a:pt x="1198" y="425"/>
                </a:cubicBezTo>
                <a:cubicBezTo>
                  <a:pt x="1206" y="425"/>
                  <a:pt x="1213" y="418"/>
                  <a:pt x="1213" y="410"/>
                </a:cubicBezTo>
                <a:cubicBezTo>
                  <a:pt x="1213" y="402"/>
                  <a:pt x="1206" y="395"/>
                  <a:pt x="1198" y="395"/>
                </a:cubicBezTo>
                <a:close/>
                <a:moveTo>
                  <a:pt x="1198" y="428"/>
                </a:moveTo>
                <a:cubicBezTo>
                  <a:pt x="1190" y="428"/>
                  <a:pt x="1183" y="435"/>
                  <a:pt x="1183" y="443"/>
                </a:cubicBezTo>
                <a:cubicBezTo>
                  <a:pt x="1183" y="451"/>
                  <a:pt x="1190" y="458"/>
                  <a:pt x="1198" y="458"/>
                </a:cubicBezTo>
                <a:cubicBezTo>
                  <a:pt x="1206" y="458"/>
                  <a:pt x="1213" y="451"/>
                  <a:pt x="1213" y="443"/>
                </a:cubicBezTo>
                <a:cubicBezTo>
                  <a:pt x="1213" y="435"/>
                  <a:pt x="1206" y="428"/>
                  <a:pt x="1198" y="428"/>
                </a:cubicBezTo>
                <a:close/>
                <a:moveTo>
                  <a:pt x="1198" y="461"/>
                </a:moveTo>
                <a:cubicBezTo>
                  <a:pt x="1190" y="461"/>
                  <a:pt x="1183" y="468"/>
                  <a:pt x="1183" y="476"/>
                </a:cubicBezTo>
                <a:cubicBezTo>
                  <a:pt x="1183" y="484"/>
                  <a:pt x="1190" y="491"/>
                  <a:pt x="1198" y="491"/>
                </a:cubicBezTo>
                <a:cubicBezTo>
                  <a:pt x="1206" y="491"/>
                  <a:pt x="1213" y="484"/>
                  <a:pt x="1213" y="476"/>
                </a:cubicBezTo>
                <a:cubicBezTo>
                  <a:pt x="1213" y="468"/>
                  <a:pt x="1206" y="461"/>
                  <a:pt x="1198" y="461"/>
                </a:cubicBezTo>
                <a:close/>
                <a:moveTo>
                  <a:pt x="1198" y="494"/>
                </a:moveTo>
                <a:cubicBezTo>
                  <a:pt x="1190" y="494"/>
                  <a:pt x="1183" y="500"/>
                  <a:pt x="1183" y="509"/>
                </a:cubicBezTo>
                <a:cubicBezTo>
                  <a:pt x="1183" y="517"/>
                  <a:pt x="1190" y="523"/>
                  <a:pt x="1198" y="523"/>
                </a:cubicBezTo>
                <a:cubicBezTo>
                  <a:pt x="1206" y="523"/>
                  <a:pt x="1213" y="517"/>
                  <a:pt x="1213" y="509"/>
                </a:cubicBezTo>
                <a:cubicBezTo>
                  <a:pt x="1213" y="500"/>
                  <a:pt x="1206" y="494"/>
                  <a:pt x="1198" y="494"/>
                </a:cubicBezTo>
                <a:close/>
                <a:moveTo>
                  <a:pt x="1198" y="527"/>
                </a:moveTo>
                <a:cubicBezTo>
                  <a:pt x="1190" y="527"/>
                  <a:pt x="1183" y="533"/>
                  <a:pt x="1183" y="542"/>
                </a:cubicBezTo>
                <a:cubicBezTo>
                  <a:pt x="1183" y="550"/>
                  <a:pt x="1190" y="556"/>
                  <a:pt x="1198" y="556"/>
                </a:cubicBezTo>
                <a:cubicBezTo>
                  <a:pt x="1206" y="556"/>
                  <a:pt x="1213" y="550"/>
                  <a:pt x="1213" y="542"/>
                </a:cubicBezTo>
                <a:cubicBezTo>
                  <a:pt x="1213" y="533"/>
                  <a:pt x="1206" y="527"/>
                  <a:pt x="1198" y="527"/>
                </a:cubicBezTo>
                <a:close/>
                <a:moveTo>
                  <a:pt x="1198" y="560"/>
                </a:moveTo>
                <a:cubicBezTo>
                  <a:pt x="1190" y="560"/>
                  <a:pt x="1183" y="566"/>
                  <a:pt x="1183" y="574"/>
                </a:cubicBezTo>
                <a:cubicBezTo>
                  <a:pt x="1183" y="583"/>
                  <a:pt x="1190" y="589"/>
                  <a:pt x="1198" y="589"/>
                </a:cubicBezTo>
                <a:cubicBezTo>
                  <a:pt x="1206" y="589"/>
                  <a:pt x="1213" y="583"/>
                  <a:pt x="1213" y="574"/>
                </a:cubicBezTo>
                <a:cubicBezTo>
                  <a:pt x="1213" y="566"/>
                  <a:pt x="1206" y="560"/>
                  <a:pt x="1198" y="560"/>
                </a:cubicBezTo>
                <a:close/>
                <a:moveTo>
                  <a:pt x="1198" y="593"/>
                </a:moveTo>
                <a:cubicBezTo>
                  <a:pt x="1190" y="593"/>
                  <a:pt x="1183" y="599"/>
                  <a:pt x="1183" y="607"/>
                </a:cubicBezTo>
                <a:cubicBezTo>
                  <a:pt x="1183" y="616"/>
                  <a:pt x="1190" y="622"/>
                  <a:pt x="1198" y="622"/>
                </a:cubicBezTo>
                <a:cubicBezTo>
                  <a:pt x="1206" y="622"/>
                  <a:pt x="1213" y="616"/>
                  <a:pt x="1213" y="607"/>
                </a:cubicBezTo>
                <a:cubicBezTo>
                  <a:pt x="1213" y="599"/>
                  <a:pt x="1206" y="593"/>
                  <a:pt x="1198" y="593"/>
                </a:cubicBezTo>
                <a:close/>
                <a:moveTo>
                  <a:pt x="1198" y="625"/>
                </a:moveTo>
                <a:cubicBezTo>
                  <a:pt x="1190" y="625"/>
                  <a:pt x="1183" y="632"/>
                  <a:pt x="1183" y="640"/>
                </a:cubicBezTo>
                <a:cubicBezTo>
                  <a:pt x="1183" y="648"/>
                  <a:pt x="1190" y="655"/>
                  <a:pt x="1198" y="655"/>
                </a:cubicBezTo>
                <a:cubicBezTo>
                  <a:pt x="1206" y="655"/>
                  <a:pt x="1213" y="648"/>
                  <a:pt x="1213" y="640"/>
                </a:cubicBezTo>
                <a:cubicBezTo>
                  <a:pt x="1213" y="632"/>
                  <a:pt x="1206" y="625"/>
                  <a:pt x="1198" y="625"/>
                </a:cubicBezTo>
                <a:close/>
                <a:moveTo>
                  <a:pt x="1198" y="658"/>
                </a:moveTo>
                <a:cubicBezTo>
                  <a:pt x="1190" y="658"/>
                  <a:pt x="1183" y="665"/>
                  <a:pt x="1183" y="673"/>
                </a:cubicBezTo>
                <a:cubicBezTo>
                  <a:pt x="1183" y="681"/>
                  <a:pt x="1190" y="688"/>
                  <a:pt x="1198" y="688"/>
                </a:cubicBezTo>
                <a:cubicBezTo>
                  <a:pt x="1206" y="688"/>
                  <a:pt x="1213" y="681"/>
                  <a:pt x="1213" y="673"/>
                </a:cubicBezTo>
                <a:cubicBezTo>
                  <a:pt x="1213" y="665"/>
                  <a:pt x="1206" y="658"/>
                  <a:pt x="1198" y="658"/>
                </a:cubicBezTo>
                <a:close/>
                <a:moveTo>
                  <a:pt x="1198" y="691"/>
                </a:moveTo>
                <a:cubicBezTo>
                  <a:pt x="1190" y="691"/>
                  <a:pt x="1183" y="698"/>
                  <a:pt x="1183" y="706"/>
                </a:cubicBezTo>
                <a:cubicBezTo>
                  <a:pt x="1183" y="714"/>
                  <a:pt x="1190" y="721"/>
                  <a:pt x="1198" y="721"/>
                </a:cubicBezTo>
                <a:cubicBezTo>
                  <a:pt x="1206" y="721"/>
                  <a:pt x="1213" y="714"/>
                  <a:pt x="1213" y="706"/>
                </a:cubicBezTo>
                <a:cubicBezTo>
                  <a:pt x="1213" y="698"/>
                  <a:pt x="1206" y="691"/>
                  <a:pt x="1198" y="691"/>
                </a:cubicBezTo>
                <a:close/>
                <a:moveTo>
                  <a:pt x="1198" y="724"/>
                </a:moveTo>
                <a:cubicBezTo>
                  <a:pt x="1190" y="724"/>
                  <a:pt x="1183" y="731"/>
                  <a:pt x="1183" y="739"/>
                </a:cubicBezTo>
                <a:cubicBezTo>
                  <a:pt x="1183" y="747"/>
                  <a:pt x="1190" y="754"/>
                  <a:pt x="1198" y="754"/>
                </a:cubicBezTo>
                <a:cubicBezTo>
                  <a:pt x="1206" y="754"/>
                  <a:pt x="1213" y="747"/>
                  <a:pt x="1213" y="739"/>
                </a:cubicBezTo>
                <a:cubicBezTo>
                  <a:pt x="1213" y="731"/>
                  <a:pt x="1206" y="724"/>
                  <a:pt x="1198" y="724"/>
                </a:cubicBezTo>
                <a:close/>
                <a:moveTo>
                  <a:pt x="1198" y="757"/>
                </a:moveTo>
                <a:cubicBezTo>
                  <a:pt x="1190" y="757"/>
                  <a:pt x="1183" y="764"/>
                  <a:pt x="1183" y="772"/>
                </a:cubicBezTo>
                <a:cubicBezTo>
                  <a:pt x="1183" y="780"/>
                  <a:pt x="1190" y="787"/>
                  <a:pt x="1198" y="787"/>
                </a:cubicBezTo>
                <a:cubicBezTo>
                  <a:pt x="1206" y="787"/>
                  <a:pt x="1213" y="780"/>
                  <a:pt x="1213" y="772"/>
                </a:cubicBezTo>
                <a:cubicBezTo>
                  <a:pt x="1213" y="764"/>
                  <a:pt x="1206" y="757"/>
                  <a:pt x="1198" y="757"/>
                </a:cubicBezTo>
                <a:close/>
                <a:moveTo>
                  <a:pt x="1198" y="790"/>
                </a:moveTo>
                <a:cubicBezTo>
                  <a:pt x="1190" y="790"/>
                  <a:pt x="1183" y="797"/>
                  <a:pt x="1183" y="805"/>
                </a:cubicBezTo>
                <a:cubicBezTo>
                  <a:pt x="1183" y="813"/>
                  <a:pt x="1190" y="820"/>
                  <a:pt x="1198" y="820"/>
                </a:cubicBezTo>
                <a:cubicBezTo>
                  <a:pt x="1206" y="820"/>
                  <a:pt x="1213" y="813"/>
                  <a:pt x="1213" y="805"/>
                </a:cubicBezTo>
                <a:cubicBezTo>
                  <a:pt x="1213" y="797"/>
                  <a:pt x="1206" y="790"/>
                  <a:pt x="1198" y="790"/>
                </a:cubicBezTo>
                <a:close/>
                <a:moveTo>
                  <a:pt x="1198" y="823"/>
                </a:moveTo>
                <a:cubicBezTo>
                  <a:pt x="1190" y="823"/>
                  <a:pt x="1183" y="830"/>
                  <a:pt x="1183" y="838"/>
                </a:cubicBezTo>
                <a:cubicBezTo>
                  <a:pt x="1183" y="846"/>
                  <a:pt x="1190" y="853"/>
                  <a:pt x="1198" y="853"/>
                </a:cubicBezTo>
                <a:cubicBezTo>
                  <a:pt x="1206" y="853"/>
                  <a:pt x="1213" y="846"/>
                  <a:pt x="1213" y="838"/>
                </a:cubicBezTo>
                <a:cubicBezTo>
                  <a:pt x="1213" y="830"/>
                  <a:pt x="1206" y="823"/>
                  <a:pt x="1198" y="823"/>
                </a:cubicBezTo>
                <a:close/>
                <a:moveTo>
                  <a:pt x="1198" y="856"/>
                </a:moveTo>
                <a:cubicBezTo>
                  <a:pt x="1190" y="856"/>
                  <a:pt x="1183" y="863"/>
                  <a:pt x="1183" y="871"/>
                </a:cubicBezTo>
                <a:cubicBezTo>
                  <a:pt x="1183" y="879"/>
                  <a:pt x="1190" y="886"/>
                  <a:pt x="1198" y="886"/>
                </a:cubicBezTo>
                <a:cubicBezTo>
                  <a:pt x="1206" y="886"/>
                  <a:pt x="1213" y="879"/>
                  <a:pt x="1213" y="871"/>
                </a:cubicBezTo>
                <a:cubicBezTo>
                  <a:pt x="1213" y="863"/>
                  <a:pt x="1206" y="856"/>
                  <a:pt x="1198" y="856"/>
                </a:cubicBezTo>
                <a:close/>
                <a:moveTo>
                  <a:pt x="1198" y="889"/>
                </a:moveTo>
                <a:cubicBezTo>
                  <a:pt x="1190" y="889"/>
                  <a:pt x="1183" y="895"/>
                  <a:pt x="1183" y="904"/>
                </a:cubicBezTo>
                <a:cubicBezTo>
                  <a:pt x="1183" y="912"/>
                  <a:pt x="1190" y="918"/>
                  <a:pt x="1198" y="918"/>
                </a:cubicBezTo>
                <a:cubicBezTo>
                  <a:pt x="1206" y="918"/>
                  <a:pt x="1213" y="912"/>
                  <a:pt x="1213" y="904"/>
                </a:cubicBezTo>
                <a:cubicBezTo>
                  <a:pt x="1213" y="895"/>
                  <a:pt x="1206" y="889"/>
                  <a:pt x="1198" y="889"/>
                </a:cubicBezTo>
                <a:close/>
                <a:moveTo>
                  <a:pt x="1198" y="922"/>
                </a:moveTo>
                <a:cubicBezTo>
                  <a:pt x="1190" y="922"/>
                  <a:pt x="1183" y="928"/>
                  <a:pt x="1183" y="937"/>
                </a:cubicBezTo>
                <a:cubicBezTo>
                  <a:pt x="1183" y="945"/>
                  <a:pt x="1190" y="951"/>
                  <a:pt x="1198" y="951"/>
                </a:cubicBezTo>
                <a:cubicBezTo>
                  <a:pt x="1206" y="951"/>
                  <a:pt x="1213" y="945"/>
                  <a:pt x="1213" y="937"/>
                </a:cubicBezTo>
                <a:cubicBezTo>
                  <a:pt x="1213" y="928"/>
                  <a:pt x="1206" y="922"/>
                  <a:pt x="1198" y="922"/>
                </a:cubicBezTo>
                <a:close/>
                <a:moveTo>
                  <a:pt x="1198" y="955"/>
                </a:moveTo>
                <a:cubicBezTo>
                  <a:pt x="1190" y="955"/>
                  <a:pt x="1183" y="961"/>
                  <a:pt x="1183" y="970"/>
                </a:cubicBezTo>
                <a:cubicBezTo>
                  <a:pt x="1183" y="978"/>
                  <a:pt x="1190" y="984"/>
                  <a:pt x="1198" y="984"/>
                </a:cubicBezTo>
                <a:cubicBezTo>
                  <a:pt x="1206" y="984"/>
                  <a:pt x="1213" y="978"/>
                  <a:pt x="1213" y="970"/>
                </a:cubicBezTo>
                <a:cubicBezTo>
                  <a:pt x="1213" y="961"/>
                  <a:pt x="1206" y="955"/>
                  <a:pt x="1198" y="955"/>
                </a:cubicBezTo>
                <a:close/>
                <a:moveTo>
                  <a:pt x="1198" y="988"/>
                </a:moveTo>
                <a:cubicBezTo>
                  <a:pt x="1190" y="988"/>
                  <a:pt x="1183" y="994"/>
                  <a:pt x="1183" y="1002"/>
                </a:cubicBezTo>
                <a:cubicBezTo>
                  <a:pt x="1183" y="1011"/>
                  <a:pt x="1190" y="1017"/>
                  <a:pt x="1198" y="1017"/>
                </a:cubicBezTo>
                <a:cubicBezTo>
                  <a:pt x="1206" y="1017"/>
                  <a:pt x="1213" y="1011"/>
                  <a:pt x="1213" y="1002"/>
                </a:cubicBezTo>
                <a:cubicBezTo>
                  <a:pt x="1213" y="994"/>
                  <a:pt x="1206" y="988"/>
                  <a:pt x="1198" y="988"/>
                </a:cubicBezTo>
                <a:close/>
                <a:moveTo>
                  <a:pt x="1198" y="1021"/>
                </a:moveTo>
                <a:cubicBezTo>
                  <a:pt x="1190" y="1021"/>
                  <a:pt x="1183" y="1027"/>
                  <a:pt x="1183" y="1035"/>
                </a:cubicBezTo>
                <a:cubicBezTo>
                  <a:pt x="1183" y="1044"/>
                  <a:pt x="1190" y="1050"/>
                  <a:pt x="1198" y="1050"/>
                </a:cubicBezTo>
                <a:cubicBezTo>
                  <a:pt x="1206" y="1050"/>
                  <a:pt x="1213" y="1044"/>
                  <a:pt x="1213" y="1035"/>
                </a:cubicBezTo>
                <a:cubicBezTo>
                  <a:pt x="1213" y="1027"/>
                  <a:pt x="1206" y="1021"/>
                  <a:pt x="1198" y="1021"/>
                </a:cubicBezTo>
                <a:close/>
                <a:moveTo>
                  <a:pt x="1198" y="1053"/>
                </a:moveTo>
                <a:cubicBezTo>
                  <a:pt x="1190" y="1053"/>
                  <a:pt x="1183" y="1060"/>
                  <a:pt x="1183" y="1068"/>
                </a:cubicBezTo>
                <a:cubicBezTo>
                  <a:pt x="1183" y="1076"/>
                  <a:pt x="1190" y="1083"/>
                  <a:pt x="1198" y="1083"/>
                </a:cubicBezTo>
                <a:cubicBezTo>
                  <a:pt x="1206" y="1083"/>
                  <a:pt x="1213" y="1076"/>
                  <a:pt x="1213" y="1068"/>
                </a:cubicBezTo>
                <a:cubicBezTo>
                  <a:pt x="1213" y="1060"/>
                  <a:pt x="1206" y="1053"/>
                  <a:pt x="1198" y="1053"/>
                </a:cubicBezTo>
                <a:close/>
                <a:moveTo>
                  <a:pt x="1198" y="1086"/>
                </a:moveTo>
                <a:cubicBezTo>
                  <a:pt x="1190" y="1086"/>
                  <a:pt x="1183" y="1093"/>
                  <a:pt x="1183" y="1101"/>
                </a:cubicBezTo>
                <a:cubicBezTo>
                  <a:pt x="1183" y="1109"/>
                  <a:pt x="1190" y="1116"/>
                  <a:pt x="1198" y="1116"/>
                </a:cubicBezTo>
                <a:cubicBezTo>
                  <a:pt x="1206" y="1116"/>
                  <a:pt x="1213" y="1109"/>
                  <a:pt x="1213" y="1101"/>
                </a:cubicBezTo>
                <a:cubicBezTo>
                  <a:pt x="1213" y="1093"/>
                  <a:pt x="1206" y="1086"/>
                  <a:pt x="1198" y="1086"/>
                </a:cubicBezTo>
                <a:close/>
                <a:moveTo>
                  <a:pt x="1198" y="1119"/>
                </a:moveTo>
                <a:cubicBezTo>
                  <a:pt x="1190" y="1119"/>
                  <a:pt x="1183" y="1126"/>
                  <a:pt x="1183" y="1134"/>
                </a:cubicBezTo>
                <a:cubicBezTo>
                  <a:pt x="1183" y="1142"/>
                  <a:pt x="1190" y="1149"/>
                  <a:pt x="1198" y="1149"/>
                </a:cubicBezTo>
                <a:cubicBezTo>
                  <a:pt x="1206" y="1149"/>
                  <a:pt x="1213" y="1142"/>
                  <a:pt x="1213" y="1134"/>
                </a:cubicBezTo>
                <a:cubicBezTo>
                  <a:pt x="1213" y="1126"/>
                  <a:pt x="1206" y="1119"/>
                  <a:pt x="1198" y="1119"/>
                </a:cubicBezTo>
                <a:close/>
                <a:moveTo>
                  <a:pt x="1198" y="1152"/>
                </a:moveTo>
                <a:cubicBezTo>
                  <a:pt x="1190" y="1152"/>
                  <a:pt x="1183" y="1159"/>
                  <a:pt x="1183" y="1167"/>
                </a:cubicBezTo>
                <a:cubicBezTo>
                  <a:pt x="1183" y="1175"/>
                  <a:pt x="1190" y="1182"/>
                  <a:pt x="1198" y="1182"/>
                </a:cubicBezTo>
                <a:cubicBezTo>
                  <a:pt x="1206" y="1182"/>
                  <a:pt x="1213" y="1175"/>
                  <a:pt x="1213" y="1167"/>
                </a:cubicBezTo>
                <a:cubicBezTo>
                  <a:pt x="1213" y="1159"/>
                  <a:pt x="1206" y="1152"/>
                  <a:pt x="1198" y="1152"/>
                </a:cubicBezTo>
                <a:close/>
                <a:moveTo>
                  <a:pt x="1198" y="1185"/>
                </a:moveTo>
                <a:cubicBezTo>
                  <a:pt x="1190" y="1185"/>
                  <a:pt x="1183" y="1192"/>
                  <a:pt x="1183" y="1200"/>
                </a:cubicBezTo>
                <a:cubicBezTo>
                  <a:pt x="1183" y="1208"/>
                  <a:pt x="1190" y="1215"/>
                  <a:pt x="1198" y="1215"/>
                </a:cubicBezTo>
                <a:cubicBezTo>
                  <a:pt x="1206" y="1215"/>
                  <a:pt x="1213" y="1208"/>
                  <a:pt x="1213" y="1200"/>
                </a:cubicBezTo>
                <a:cubicBezTo>
                  <a:pt x="1213" y="1192"/>
                  <a:pt x="1206" y="1185"/>
                  <a:pt x="1198" y="1185"/>
                </a:cubicBezTo>
                <a:close/>
                <a:moveTo>
                  <a:pt x="1198" y="1218"/>
                </a:moveTo>
                <a:cubicBezTo>
                  <a:pt x="1190" y="1218"/>
                  <a:pt x="1183" y="1225"/>
                  <a:pt x="1183" y="1233"/>
                </a:cubicBezTo>
                <a:cubicBezTo>
                  <a:pt x="1183" y="1241"/>
                  <a:pt x="1190" y="1248"/>
                  <a:pt x="1198" y="1248"/>
                </a:cubicBezTo>
                <a:cubicBezTo>
                  <a:pt x="1206" y="1248"/>
                  <a:pt x="1213" y="1241"/>
                  <a:pt x="1213" y="1233"/>
                </a:cubicBezTo>
                <a:cubicBezTo>
                  <a:pt x="1213" y="1225"/>
                  <a:pt x="1206" y="1218"/>
                  <a:pt x="1198" y="1218"/>
                </a:cubicBezTo>
                <a:close/>
                <a:moveTo>
                  <a:pt x="1198" y="1251"/>
                </a:moveTo>
                <a:cubicBezTo>
                  <a:pt x="1190" y="1251"/>
                  <a:pt x="1183" y="1258"/>
                  <a:pt x="1183" y="1266"/>
                </a:cubicBezTo>
                <a:cubicBezTo>
                  <a:pt x="1183" y="1274"/>
                  <a:pt x="1190" y="1281"/>
                  <a:pt x="1198" y="1281"/>
                </a:cubicBezTo>
                <a:cubicBezTo>
                  <a:pt x="1206" y="1281"/>
                  <a:pt x="1213" y="1274"/>
                  <a:pt x="1213" y="1266"/>
                </a:cubicBezTo>
                <a:cubicBezTo>
                  <a:pt x="1213" y="1258"/>
                  <a:pt x="1206" y="1251"/>
                  <a:pt x="1198" y="1251"/>
                </a:cubicBezTo>
                <a:close/>
                <a:moveTo>
                  <a:pt x="1198" y="1284"/>
                </a:moveTo>
                <a:cubicBezTo>
                  <a:pt x="1190" y="1284"/>
                  <a:pt x="1183" y="1291"/>
                  <a:pt x="1183" y="1299"/>
                </a:cubicBezTo>
                <a:cubicBezTo>
                  <a:pt x="1183" y="1307"/>
                  <a:pt x="1190" y="1314"/>
                  <a:pt x="1198" y="1314"/>
                </a:cubicBezTo>
                <a:cubicBezTo>
                  <a:pt x="1206" y="1314"/>
                  <a:pt x="1213" y="1307"/>
                  <a:pt x="1213" y="1299"/>
                </a:cubicBezTo>
                <a:cubicBezTo>
                  <a:pt x="1213" y="1291"/>
                  <a:pt x="1206" y="1284"/>
                  <a:pt x="1198" y="1284"/>
                </a:cubicBezTo>
                <a:close/>
                <a:moveTo>
                  <a:pt x="1198" y="1317"/>
                </a:moveTo>
                <a:cubicBezTo>
                  <a:pt x="1190" y="1317"/>
                  <a:pt x="1183" y="1323"/>
                  <a:pt x="1183" y="1332"/>
                </a:cubicBezTo>
                <a:cubicBezTo>
                  <a:pt x="1183" y="1340"/>
                  <a:pt x="1190" y="1346"/>
                  <a:pt x="1198" y="1346"/>
                </a:cubicBezTo>
                <a:cubicBezTo>
                  <a:pt x="1206" y="1346"/>
                  <a:pt x="1213" y="1340"/>
                  <a:pt x="1213" y="1332"/>
                </a:cubicBezTo>
                <a:cubicBezTo>
                  <a:pt x="1213" y="1323"/>
                  <a:pt x="1206" y="1317"/>
                  <a:pt x="1198" y="1317"/>
                </a:cubicBezTo>
                <a:close/>
                <a:moveTo>
                  <a:pt x="1198" y="1350"/>
                </a:moveTo>
                <a:cubicBezTo>
                  <a:pt x="1190" y="1350"/>
                  <a:pt x="1183" y="1356"/>
                  <a:pt x="1183" y="1365"/>
                </a:cubicBezTo>
                <a:cubicBezTo>
                  <a:pt x="1183" y="1373"/>
                  <a:pt x="1190" y="1379"/>
                  <a:pt x="1198" y="1379"/>
                </a:cubicBezTo>
                <a:cubicBezTo>
                  <a:pt x="1206" y="1379"/>
                  <a:pt x="1213" y="1373"/>
                  <a:pt x="1213" y="1365"/>
                </a:cubicBezTo>
                <a:cubicBezTo>
                  <a:pt x="1213" y="1356"/>
                  <a:pt x="1206" y="1350"/>
                  <a:pt x="1198" y="1350"/>
                </a:cubicBezTo>
                <a:close/>
                <a:moveTo>
                  <a:pt x="1198" y="1383"/>
                </a:moveTo>
                <a:cubicBezTo>
                  <a:pt x="1190" y="1383"/>
                  <a:pt x="1183" y="1389"/>
                  <a:pt x="1183" y="1397"/>
                </a:cubicBezTo>
                <a:cubicBezTo>
                  <a:pt x="1183" y="1406"/>
                  <a:pt x="1190" y="1412"/>
                  <a:pt x="1198" y="1412"/>
                </a:cubicBezTo>
                <a:cubicBezTo>
                  <a:pt x="1206" y="1412"/>
                  <a:pt x="1213" y="1406"/>
                  <a:pt x="1213" y="1397"/>
                </a:cubicBezTo>
                <a:cubicBezTo>
                  <a:pt x="1213" y="1389"/>
                  <a:pt x="1206" y="1383"/>
                  <a:pt x="1198" y="1383"/>
                </a:cubicBezTo>
                <a:close/>
                <a:moveTo>
                  <a:pt x="1198" y="1416"/>
                </a:moveTo>
                <a:cubicBezTo>
                  <a:pt x="1190" y="1416"/>
                  <a:pt x="1183" y="1422"/>
                  <a:pt x="1183" y="1430"/>
                </a:cubicBezTo>
                <a:cubicBezTo>
                  <a:pt x="1183" y="1439"/>
                  <a:pt x="1190" y="1445"/>
                  <a:pt x="1198" y="1445"/>
                </a:cubicBezTo>
                <a:cubicBezTo>
                  <a:pt x="1206" y="1445"/>
                  <a:pt x="1213" y="1439"/>
                  <a:pt x="1213" y="1430"/>
                </a:cubicBezTo>
                <a:cubicBezTo>
                  <a:pt x="1213" y="1422"/>
                  <a:pt x="1206" y="1416"/>
                  <a:pt x="1198" y="1416"/>
                </a:cubicBezTo>
                <a:close/>
                <a:moveTo>
                  <a:pt x="1231" y="0"/>
                </a:moveTo>
                <a:cubicBezTo>
                  <a:pt x="1223" y="0"/>
                  <a:pt x="1216" y="7"/>
                  <a:pt x="1216" y="15"/>
                </a:cubicBezTo>
                <a:cubicBezTo>
                  <a:pt x="1216" y="23"/>
                  <a:pt x="1223" y="30"/>
                  <a:pt x="1231" y="30"/>
                </a:cubicBezTo>
                <a:cubicBezTo>
                  <a:pt x="1239" y="30"/>
                  <a:pt x="1246" y="23"/>
                  <a:pt x="1246" y="15"/>
                </a:cubicBezTo>
                <a:cubicBezTo>
                  <a:pt x="1246" y="7"/>
                  <a:pt x="1239" y="0"/>
                  <a:pt x="1231" y="0"/>
                </a:cubicBezTo>
                <a:close/>
                <a:moveTo>
                  <a:pt x="1231" y="33"/>
                </a:moveTo>
                <a:cubicBezTo>
                  <a:pt x="1223" y="33"/>
                  <a:pt x="1216" y="40"/>
                  <a:pt x="1216" y="48"/>
                </a:cubicBezTo>
                <a:cubicBezTo>
                  <a:pt x="1216" y="56"/>
                  <a:pt x="1223" y="63"/>
                  <a:pt x="1231" y="63"/>
                </a:cubicBezTo>
                <a:cubicBezTo>
                  <a:pt x="1239" y="63"/>
                  <a:pt x="1246" y="56"/>
                  <a:pt x="1246" y="48"/>
                </a:cubicBezTo>
                <a:cubicBezTo>
                  <a:pt x="1246" y="40"/>
                  <a:pt x="1239" y="33"/>
                  <a:pt x="1231" y="33"/>
                </a:cubicBezTo>
                <a:close/>
                <a:moveTo>
                  <a:pt x="1231" y="66"/>
                </a:moveTo>
                <a:cubicBezTo>
                  <a:pt x="1223" y="66"/>
                  <a:pt x="1216" y="72"/>
                  <a:pt x="1216" y="81"/>
                </a:cubicBezTo>
                <a:cubicBezTo>
                  <a:pt x="1216" y="89"/>
                  <a:pt x="1223" y="95"/>
                  <a:pt x="1231" y="95"/>
                </a:cubicBezTo>
                <a:cubicBezTo>
                  <a:pt x="1239" y="95"/>
                  <a:pt x="1246" y="89"/>
                  <a:pt x="1246" y="81"/>
                </a:cubicBezTo>
                <a:cubicBezTo>
                  <a:pt x="1246" y="72"/>
                  <a:pt x="1239" y="66"/>
                  <a:pt x="1231" y="66"/>
                </a:cubicBezTo>
                <a:close/>
                <a:moveTo>
                  <a:pt x="1231" y="99"/>
                </a:moveTo>
                <a:cubicBezTo>
                  <a:pt x="1223" y="99"/>
                  <a:pt x="1216" y="105"/>
                  <a:pt x="1216" y="114"/>
                </a:cubicBezTo>
                <a:cubicBezTo>
                  <a:pt x="1216" y="122"/>
                  <a:pt x="1223" y="128"/>
                  <a:pt x="1231" y="128"/>
                </a:cubicBezTo>
                <a:cubicBezTo>
                  <a:pt x="1239" y="128"/>
                  <a:pt x="1246" y="122"/>
                  <a:pt x="1246" y="114"/>
                </a:cubicBezTo>
                <a:cubicBezTo>
                  <a:pt x="1246" y="105"/>
                  <a:pt x="1239" y="99"/>
                  <a:pt x="1231" y="99"/>
                </a:cubicBezTo>
                <a:close/>
                <a:moveTo>
                  <a:pt x="1231" y="132"/>
                </a:moveTo>
                <a:cubicBezTo>
                  <a:pt x="1223" y="132"/>
                  <a:pt x="1216" y="138"/>
                  <a:pt x="1216" y="147"/>
                </a:cubicBezTo>
                <a:cubicBezTo>
                  <a:pt x="1216" y="155"/>
                  <a:pt x="1223" y="161"/>
                  <a:pt x="1231" y="161"/>
                </a:cubicBezTo>
                <a:cubicBezTo>
                  <a:pt x="1239" y="161"/>
                  <a:pt x="1246" y="155"/>
                  <a:pt x="1246" y="147"/>
                </a:cubicBezTo>
                <a:cubicBezTo>
                  <a:pt x="1246" y="138"/>
                  <a:pt x="1239" y="132"/>
                  <a:pt x="1231" y="132"/>
                </a:cubicBezTo>
                <a:close/>
                <a:moveTo>
                  <a:pt x="1231" y="165"/>
                </a:moveTo>
                <a:cubicBezTo>
                  <a:pt x="1223" y="165"/>
                  <a:pt x="1216" y="171"/>
                  <a:pt x="1216" y="179"/>
                </a:cubicBezTo>
                <a:cubicBezTo>
                  <a:pt x="1216" y="188"/>
                  <a:pt x="1223" y="194"/>
                  <a:pt x="1231" y="194"/>
                </a:cubicBezTo>
                <a:cubicBezTo>
                  <a:pt x="1239" y="194"/>
                  <a:pt x="1246" y="188"/>
                  <a:pt x="1246" y="179"/>
                </a:cubicBezTo>
                <a:cubicBezTo>
                  <a:pt x="1246" y="171"/>
                  <a:pt x="1239" y="165"/>
                  <a:pt x="1231" y="165"/>
                </a:cubicBezTo>
                <a:close/>
                <a:moveTo>
                  <a:pt x="1231" y="198"/>
                </a:moveTo>
                <a:cubicBezTo>
                  <a:pt x="1223" y="198"/>
                  <a:pt x="1216" y="204"/>
                  <a:pt x="1216" y="212"/>
                </a:cubicBezTo>
                <a:cubicBezTo>
                  <a:pt x="1216" y="221"/>
                  <a:pt x="1223" y="227"/>
                  <a:pt x="1231" y="227"/>
                </a:cubicBezTo>
                <a:cubicBezTo>
                  <a:pt x="1239" y="227"/>
                  <a:pt x="1246" y="221"/>
                  <a:pt x="1246" y="212"/>
                </a:cubicBezTo>
                <a:cubicBezTo>
                  <a:pt x="1246" y="204"/>
                  <a:pt x="1239" y="198"/>
                  <a:pt x="1231" y="198"/>
                </a:cubicBezTo>
                <a:close/>
                <a:moveTo>
                  <a:pt x="1231" y="230"/>
                </a:moveTo>
                <a:cubicBezTo>
                  <a:pt x="1223" y="230"/>
                  <a:pt x="1216" y="237"/>
                  <a:pt x="1216" y="245"/>
                </a:cubicBezTo>
                <a:cubicBezTo>
                  <a:pt x="1216" y="253"/>
                  <a:pt x="1223" y="260"/>
                  <a:pt x="1231" y="260"/>
                </a:cubicBezTo>
                <a:cubicBezTo>
                  <a:pt x="1239" y="260"/>
                  <a:pt x="1246" y="253"/>
                  <a:pt x="1246" y="245"/>
                </a:cubicBezTo>
                <a:cubicBezTo>
                  <a:pt x="1246" y="237"/>
                  <a:pt x="1239" y="230"/>
                  <a:pt x="1231" y="230"/>
                </a:cubicBezTo>
                <a:close/>
                <a:moveTo>
                  <a:pt x="1231" y="263"/>
                </a:moveTo>
                <a:cubicBezTo>
                  <a:pt x="1223" y="263"/>
                  <a:pt x="1216" y="270"/>
                  <a:pt x="1216" y="278"/>
                </a:cubicBezTo>
                <a:cubicBezTo>
                  <a:pt x="1216" y="286"/>
                  <a:pt x="1223" y="293"/>
                  <a:pt x="1231" y="293"/>
                </a:cubicBezTo>
                <a:cubicBezTo>
                  <a:pt x="1239" y="293"/>
                  <a:pt x="1246" y="286"/>
                  <a:pt x="1246" y="278"/>
                </a:cubicBezTo>
                <a:cubicBezTo>
                  <a:pt x="1246" y="270"/>
                  <a:pt x="1239" y="263"/>
                  <a:pt x="1231" y="263"/>
                </a:cubicBezTo>
                <a:close/>
                <a:moveTo>
                  <a:pt x="1231" y="296"/>
                </a:moveTo>
                <a:cubicBezTo>
                  <a:pt x="1223" y="296"/>
                  <a:pt x="1216" y="303"/>
                  <a:pt x="1216" y="311"/>
                </a:cubicBezTo>
                <a:cubicBezTo>
                  <a:pt x="1216" y="319"/>
                  <a:pt x="1223" y="326"/>
                  <a:pt x="1231" y="326"/>
                </a:cubicBezTo>
                <a:cubicBezTo>
                  <a:pt x="1239" y="326"/>
                  <a:pt x="1246" y="319"/>
                  <a:pt x="1246" y="311"/>
                </a:cubicBezTo>
                <a:cubicBezTo>
                  <a:pt x="1246" y="303"/>
                  <a:pt x="1239" y="296"/>
                  <a:pt x="1231" y="296"/>
                </a:cubicBezTo>
                <a:close/>
                <a:moveTo>
                  <a:pt x="1231" y="329"/>
                </a:moveTo>
                <a:cubicBezTo>
                  <a:pt x="1223" y="329"/>
                  <a:pt x="1216" y="336"/>
                  <a:pt x="1216" y="344"/>
                </a:cubicBezTo>
                <a:cubicBezTo>
                  <a:pt x="1216" y="352"/>
                  <a:pt x="1223" y="359"/>
                  <a:pt x="1231" y="359"/>
                </a:cubicBezTo>
                <a:cubicBezTo>
                  <a:pt x="1239" y="359"/>
                  <a:pt x="1246" y="352"/>
                  <a:pt x="1246" y="344"/>
                </a:cubicBezTo>
                <a:cubicBezTo>
                  <a:pt x="1246" y="336"/>
                  <a:pt x="1239" y="329"/>
                  <a:pt x="1231" y="329"/>
                </a:cubicBezTo>
                <a:close/>
                <a:moveTo>
                  <a:pt x="1231" y="362"/>
                </a:moveTo>
                <a:cubicBezTo>
                  <a:pt x="1223" y="362"/>
                  <a:pt x="1216" y="369"/>
                  <a:pt x="1216" y="377"/>
                </a:cubicBezTo>
                <a:cubicBezTo>
                  <a:pt x="1216" y="385"/>
                  <a:pt x="1223" y="392"/>
                  <a:pt x="1231" y="392"/>
                </a:cubicBezTo>
                <a:cubicBezTo>
                  <a:pt x="1239" y="392"/>
                  <a:pt x="1246" y="385"/>
                  <a:pt x="1246" y="377"/>
                </a:cubicBezTo>
                <a:cubicBezTo>
                  <a:pt x="1246" y="369"/>
                  <a:pt x="1239" y="362"/>
                  <a:pt x="1231" y="362"/>
                </a:cubicBezTo>
                <a:close/>
                <a:moveTo>
                  <a:pt x="1231" y="395"/>
                </a:moveTo>
                <a:cubicBezTo>
                  <a:pt x="1223" y="395"/>
                  <a:pt x="1216" y="402"/>
                  <a:pt x="1216" y="410"/>
                </a:cubicBezTo>
                <a:cubicBezTo>
                  <a:pt x="1216" y="418"/>
                  <a:pt x="1223" y="425"/>
                  <a:pt x="1231" y="425"/>
                </a:cubicBezTo>
                <a:cubicBezTo>
                  <a:pt x="1239" y="425"/>
                  <a:pt x="1246" y="418"/>
                  <a:pt x="1246" y="410"/>
                </a:cubicBezTo>
                <a:cubicBezTo>
                  <a:pt x="1246" y="402"/>
                  <a:pt x="1239" y="395"/>
                  <a:pt x="1231" y="395"/>
                </a:cubicBezTo>
                <a:close/>
                <a:moveTo>
                  <a:pt x="1231" y="428"/>
                </a:moveTo>
                <a:cubicBezTo>
                  <a:pt x="1223" y="428"/>
                  <a:pt x="1216" y="435"/>
                  <a:pt x="1216" y="443"/>
                </a:cubicBezTo>
                <a:cubicBezTo>
                  <a:pt x="1216" y="451"/>
                  <a:pt x="1223" y="458"/>
                  <a:pt x="1231" y="458"/>
                </a:cubicBezTo>
                <a:cubicBezTo>
                  <a:pt x="1239" y="458"/>
                  <a:pt x="1246" y="451"/>
                  <a:pt x="1246" y="443"/>
                </a:cubicBezTo>
                <a:cubicBezTo>
                  <a:pt x="1246" y="435"/>
                  <a:pt x="1239" y="428"/>
                  <a:pt x="1231" y="428"/>
                </a:cubicBezTo>
                <a:close/>
                <a:moveTo>
                  <a:pt x="1231" y="461"/>
                </a:moveTo>
                <a:cubicBezTo>
                  <a:pt x="1223" y="461"/>
                  <a:pt x="1216" y="468"/>
                  <a:pt x="1216" y="476"/>
                </a:cubicBezTo>
                <a:cubicBezTo>
                  <a:pt x="1216" y="484"/>
                  <a:pt x="1223" y="491"/>
                  <a:pt x="1231" y="491"/>
                </a:cubicBezTo>
                <a:cubicBezTo>
                  <a:pt x="1239" y="491"/>
                  <a:pt x="1246" y="484"/>
                  <a:pt x="1246" y="476"/>
                </a:cubicBezTo>
                <a:cubicBezTo>
                  <a:pt x="1246" y="468"/>
                  <a:pt x="1239" y="461"/>
                  <a:pt x="1231" y="461"/>
                </a:cubicBezTo>
                <a:close/>
                <a:moveTo>
                  <a:pt x="1231" y="494"/>
                </a:moveTo>
                <a:cubicBezTo>
                  <a:pt x="1223" y="494"/>
                  <a:pt x="1216" y="500"/>
                  <a:pt x="1216" y="509"/>
                </a:cubicBezTo>
                <a:cubicBezTo>
                  <a:pt x="1216" y="517"/>
                  <a:pt x="1223" y="523"/>
                  <a:pt x="1231" y="523"/>
                </a:cubicBezTo>
                <a:cubicBezTo>
                  <a:pt x="1239" y="523"/>
                  <a:pt x="1246" y="517"/>
                  <a:pt x="1246" y="509"/>
                </a:cubicBezTo>
                <a:cubicBezTo>
                  <a:pt x="1246" y="500"/>
                  <a:pt x="1239" y="494"/>
                  <a:pt x="1231" y="494"/>
                </a:cubicBezTo>
                <a:close/>
                <a:moveTo>
                  <a:pt x="1231" y="527"/>
                </a:moveTo>
                <a:cubicBezTo>
                  <a:pt x="1223" y="527"/>
                  <a:pt x="1216" y="533"/>
                  <a:pt x="1216" y="542"/>
                </a:cubicBezTo>
                <a:cubicBezTo>
                  <a:pt x="1216" y="550"/>
                  <a:pt x="1223" y="556"/>
                  <a:pt x="1231" y="556"/>
                </a:cubicBezTo>
                <a:cubicBezTo>
                  <a:pt x="1239" y="556"/>
                  <a:pt x="1246" y="550"/>
                  <a:pt x="1246" y="542"/>
                </a:cubicBezTo>
                <a:cubicBezTo>
                  <a:pt x="1246" y="533"/>
                  <a:pt x="1239" y="527"/>
                  <a:pt x="1231" y="527"/>
                </a:cubicBezTo>
                <a:close/>
                <a:moveTo>
                  <a:pt x="1231" y="560"/>
                </a:moveTo>
                <a:cubicBezTo>
                  <a:pt x="1223" y="560"/>
                  <a:pt x="1216" y="566"/>
                  <a:pt x="1216" y="574"/>
                </a:cubicBezTo>
                <a:cubicBezTo>
                  <a:pt x="1216" y="583"/>
                  <a:pt x="1223" y="589"/>
                  <a:pt x="1231" y="589"/>
                </a:cubicBezTo>
                <a:cubicBezTo>
                  <a:pt x="1239" y="589"/>
                  <a:pt x="1246" y="583"/>
                  <a:pt x="1246" y="574"/>
                </a:cubicBezTo>
                <a:cubicBezTo>
                  <a:pt x="1246" y="566"/>
                  <a:pt x="1239" y="560"/>
                  <a:pt x="1231" y="560"/>
                </a:cubicBezTo>
                <a:close/>
                <a:moveTo>
                  <a:pt x="1231" y="593"/>
                </a:moveTo>
                <a:cubicBezTo>
                  <a:pt x="1223" y="593"/>
                  <a:pt x="1216" y="599"/>
                  <a:pt x="1216" y="607"/>
                </a:cubicBezTo>
                <a:cubicBezTo>
                  <a:pt x="1216" y="616"/>
                  <a:pt x="1223" y="622"/>
                  <a:pt x="1231" y="622"/>
                </a:cubicBezTo>
                <a:cubicBezTo>
                  <a:pt x="1239" y="622"/>
                  <a:pt x="1246" y="616"/>
                  <a:pt x="1246" y="607"/>
                </a:cubicBezTo>
                <a:cubicBezTo>
                  <a:pt x="1246" y="599"/>
                  <a:pt x="1239" y="593"/>
                  <a:pt x="1231" y="593"/>
                </a:cubicBezTo>
                <a:close/>
                <a:moveTo>
                  <a:pt x="1231" y="625"/>
                </a:moveTo>
                <a:cubicBezTo>
                  <a:pt x="1223" y="625"/>
                  <a:pt x="1216" y="632"/>
                  <a:pt x="1216" y="640"/>
                </a:cubicBezTo>
                <a:cubicBezTo>
                  <a:pt x="1216" y="648"/>
                  <a:pt x="1223" y="655"/>
                  <a:pt x="1231" y="655"/>
                </a:cubicBezTo>
                <a:cubicBezTo>
                  <a:pt x="1239" y="655"/>
                  <a:pt x="1246" y="648"/>
                  <a:pt x="1246" y="640"/>
                </a:cubicBezTo>
                <a:cubicBezTo>
                  <a:pt x="1246" y="632"/>
                  <a:pt x="1239" y="625"/>
                  <a:pt x="1231" y="625"/>
                </a:cubicBezTo>
                <a:close/>
                <a:moveTo>
                  <a:pt x="1231" y="658"/>
                </a:moveTo>
                <a:cubicBezTo>
                  <a:pt x="1223" y="658"/>
                  <a:pt x="1216" y="665"/>
                  <a:pt x="1216" y="673"/>
                </a:cubicBezTo>
                <a:cubicBezTo>
                  <a:pt x="1216" y="681"/>
                  <a:pt x="1223" y="688"/>
                  <a:pt x="1231" y="688"/>
                </a:cubicBezTo>
                <a:cubicBezTo>
                  <a:pt x="1239" y="688"/>
                  <a:pt x="1246" y="681"/>
                  <a:pt x="1246" y="673"/>
                </a:cubicBezTo>
                <a:cubicBezTo>
                  <a:pt x="1246" y="665"/>
                  <a:pt x="1239" y="658"/>
                  <a:pt x="1231" y="658"/>
                </a:cubicBezTo>
                <a:close/>
                <a:moveTo>
                  <a:pt x="1231" y="691"/>
                </a:moveTo>
                <a:cubicBezTo>
                  <a:pt x="1223" y="691"/>
                  <a:pt x="1216" y="698"/>
                  <a:pt x="1216" y="706"/>
                </a:cubicBezTo>
                <a:cubicBezTo>
                  <a:pt x="1216" y="714"/>
                  <a:pt x="1223" y="721"/>
                  <a:pt x="1231" y="721"/>
                </a:cubicBezTo>
                <a:cubicBezTo>
                  <a:pt x="1239" y="721"/>
                  <a:pt x="1246" y="714"/>
                  <a:pt x="1246" y="706"/>
                </a:cubicBezTo>
                <a:cubicBezTo>
                  <a:pt x="1246" y="698"/>
                  <a:pt x="1239" y="691"/>
                  <a:pt x="1231" y="691"/>
                </a:cubicBezTo>
                <a:close/>
                <a:moveTo>
                  <a:pt x="1231" y="724"/>
                </a:moveTo>
                <a:cubicBezTo>
                  <a:pt x="1223" y="724"/>
                  <a:pt x="1216" y="731"/>
                  <a:pt x="1216" y="739"/>
                </a:cubicBezTo>
                <a:cubicBezTo>
                  <a:pt x="1216" y="747"/>
                  <a:pt x="1223" y="754"/>
                  <a:pt x="1231" y="754"/>
                </a:cubicBezTo>
                <a:cubicBezTo>
                  <a:pt x="1239" y="754"/>
                  <a:pt x="1246" y="747"/>
                  <a:pt x="1246" y="739"/>
                </a:cubicBezTo>
                <a:cubicBezTo>
                  <a:pt x="1246" y="731"/>
                  <a:pt x="1239" y="724"/>
                  <a:pt x="1231" y="724"/>
                </a:cubicBezTo>
                <a:close/>
                <a:moveTo>
                  <a:pt x="1231" y="757"/>
                </a:moveTo>
                <a:cubicBezTo>
                  <a:pt x="1223" y="757"/>
                  <a:pt x="1216" y="764"/>
                  <a:pt x="1216" y="772"/>
                </a:cubicBezTo>
                <a:cubicBezTo>
                  <a:pt x="1216" y="780"/>
                  <a:pt x="1223" y="787"/>
                  <a:pt x="1231" y="787"/>
                </a:cubicBezTo>
                <a:cubicBezTo>
                  <a:pt x="1239" y="787"/>
                  <a:pt x="1246" y="780"/>
                  <a:pt x="1246" y="772"/>
                </a:cubicBezTo>
                <a:cubicBezTo>
                  <a:pt x="1246" y="764"/>
                  <a:pt x="1239" y="757"/>
                  <a:pt x="1231" y="757"/>
                </a:cubicBezTo>
                <a:close/>
                <a:moveTo>
                  <a:pt x="1231" y="790"/>
                </a:moveTo>
                <a:cubicBezTo>
                  <a:pt x="1223" y="790"/>
                  <a:pt x="1216" y="797"/>
                  <a:pt x="1216" y="805"/>
                </a:cubicBezTo>
                <a:cubicBezTo>
                  <a:pt x="1216" y="813"/>
                  <a:pt x="1223" y="820"/>
                  <a:pt x="1231" y="820"/>
                </a:cubicBezTo>
                <a:cubicBezTo>
                  <a:pt x="1239" y="820"/>
                  <a:pt x="1246" y="813"/>
                  <a:pt x="1246" y="805"/>
                </a:cubicBezTo>
                <a:cubicBezTo>
                  <a:pt x="1246" y="797"/>
                  <a:pt x="1239" y="790"/>
                  <a:pt x="1231" y="790"/>
                </a:cubicBezTo>
                <a:close/>
                <a:moveTo>
                  <a:pt x="1231" y="823"/>
                </a:moveTo>
                <a:cubicBezTo>
                  <a:pt x="1223" y="823"/>
                  <a:pt x="1216" y="830"/>
                  <a:pt x="1216" y="838"/>
                </a:cubicBezTo>
                <a:cubicBezTo>
                  <a:pt x="1216" y="846"/>
                  <a:pt x="1223" y="853"/>
                  <a:pt x="1231" y="853"/>
                </a:cubicBezTo>
                <a:cubicBezTo>
                  <a:pt x="1239" y="853"/>
                  <a:pt x="1246" y="846"/>
                  <a:pt x="1246" y="838"/>
                </a:cubicBezTo>
                <a:cubicBezTo>
                  <a:pt x="1246" y="830"/>
                  <a:pt x="1239" y="823"/>
                  <a:pt x="1231" y="823"/>
                </a:cubicBezTo>
                <a:close/>
                <a:moveTo>
                  <a:pt x="1231" y="856"/>
                </a:moveTo>
                <a:cubicBezTo>
                  <a:pt x="1223" y="856"/>
                  <a:pt x="1216" y="863"/>
                  <a:pt x="1216" y="871"/>
                </a:cubicBezTo>
                <a:cubicBezTo>
                  <a:pt x="1216" y="879"/>
                  <a:pt x="1223" y="886"/>
                  <a:pt x="1231" y="886"/>
                </a:cubicBezTo>
                <a:cubicBezTo>
                  <a:pt x="1239" y="886"/>
                  <a:pt x="1246" y="879"/>
                  <a:pt x="1246" y="871"/>
                </a:cubicBezTo>
                <a:cubicBezTo>
                  <a:pt x="1246" y="863"/>
                  <a:pt x="1239" y="856"/>
                  <a:pt x="1231" y="856"/>
                </a:cubicBezTo>
                <a:close/>
                <a:moveTo>
                  <a:pt x="1231" y="889"/>
                </a:moveTo>
                <a:cubicBezTo>
                  <a:pt x="1223" y="889"/>
                  <a:pt x="1216" y="895"/>
                  <a:pt x="1216" y="904"/>
                </a:cubicBezTo>
                <a:cubicBezTo>
                  <a:pt x="1216" y="912"/>
                  <a:pt x="1223" y="918"/>
                  <a:pt x="1231" y="918"/>
                </a:cubicBezTo>
                <a:cubicBezTo>
                  <a:pt x="1239" y="918"/>
                  <a:pt x="1246" y="912"/>
                  <a:pt x="1246" y="904"/>
                </a:cubicBezTo>
                <a:cubicBezTo>
                  <a:pt x="1246" y="895"/>
                  <a:pt x="1239" y="889"/>
                  <a:pt x="1231" y="889"/>
                </a:cubicBezTo>
                <a:close/>
                <a:moveTo>
                  <a:pt x="1231" y="922"/>
                </a:moveTo>
                <a:cubicBezTo>
                  <a:pt x="1223" y="922"/>
                  <a:pt x="1216" y="928"/>
                  <a:pt x="1216" y="937"/>
                </a:cubicBezTo>
                <a:cubicBezTo>
                  <a:pt x="1216" y="945"/>
                  <a:pt x="1223" y="951"/>
                  <a:pt x="1231" y="951"/>
                </a:cubicBezTo>
                <a:cubicBezTo>
                  <a:pt x="1239" y="951"/>
                  <a:pt x="1246" y="945"/>
                  <a:pt x="1246" y="937"/>
                </a:cubicBezTo>
                <a:cubicBezTo>
                  <a:pt x="1246" y="928"/>
                  <a:pt x="1239" y="922"/>
                  <a:pt x="1231" y="922"/>
                </a:cubicBezTo>
                <a:close/>
                <a:moveTo>
                  <a:pt x="1231" y="955"/>
                </a:moveTo>
                <a:cubicBezTo>
                  <a:pt x="1223" y="955"/>
                  <a:pt x="1216" y="961"/>
                  <a:pt x="1216" y="970"/>
                </a:cubicBezTo>
                <a:cubicBezTo>
                  <a:pt x="1216" y="978"/>
                  <a:pt x="1223" y="984"/>
                  <a:pt x="1231" y="984"/>
                </a:cubicBezTo>
                <a:cubicBezTo>
                  <a:pt x="1239" y="984"/>
                  <a:pt x="1246" y="978"/>
                  <a:pt x="1246" y="970"/>
                </a:cubicBezTo>
                <a:cubicBezTo>
                  <a:pt x="1246" y="961"/>
                  <a:pt x="1239" y="955"/>
                  <a:pt x="1231" y="955"/>
                </a:cubicBezTo>
                <a:close/>
                <a:moveTo>
                  <a:pt x="1231" y="988"/>
                </a:moveTo>
                <a:cubicBezTo>
                  <a:pt x="1223" y="988"/>
                  <a:pt x="1216" y="994"/>
                  <a:pt x="1216" y="1002"/>
                </a:cubicBezTo>
                <a:cubicBezTo>
                  <a:pt x="1216" y="1011"/>
                  <a:pt x="1223" y="1017"/>
                  <a:pt x="1231" y="1017"/>
                </a:cubicBezTo>
                <a:cubicBezTo>
                  <a:pt x="1239" y="1017"/>
                  <a:pt x="1246" y="1011"/>
                  <a:pt x="1246" y="1002"/>
                </a:cubicBezTo>
                <a:cubicBezTo>
                  <a:pt x="1246" y="994"/>
                  <a:pt x="1239" y="988"/>
                  <a:pt x="1231" y="988"/>
                </a:cubicBezTo>
                <a:close/>
                <a:moveTo>
                  <a:pt x="1231" y="1021"/>
                </a:moveTo>
                <a:cubicBezTo>
                  <a:pt x="1223" y="1021"/>
                  <a:pt x="1216" y="1027"/>
                  <a:pt x="1216" y="1035"/>
                </a:cubicBezTo>
                <a:cubicBezTo>
                  <a:pt x="1216" y="1044"/>
                  <a:pt x="1223" y="1050"/>
                  <a:pt x="1231" y="1050"/>
                </a:cubicBezTo>
                <a:cubicBezTo>
                  <a:pt x="1239" y="1050"/>
                  <a:pt x="1246" y="1044"/>
                  <a:pt x="1246" y="1035"/>
                </a:cubicBezTo>
                <a:cubicBezTo>
                  <a:pt x="1246" y="1027"/>
                  <a:pt x="1239" y="1021"/>
                  <a:pt x="1231" y="1021"/>
                </a:cubicBezTo>
                <a:close/>
                <a:moveTo>
                  <a:pt x="1231" y="1053"/>
                </a:moveTo>
                <a:cubicBezTo>
                  <a:pt x="1223" y="1053"/>
                  <a:pt x="1216" y="1060"/>
                  <a:pt x="1216" y="1068"/>
                </a:cubicBezTo>
                <a:cubicBezTo>
                  <a:pt x="1216" y="1076"/>
                  <a:pt x="1223" y="1083"/>
                  <a:pt x="1231" y="1083"/>
                </a:cubicBezTo>
                <a:cubicBezTo>
                  <a:pt x="1239" y="1083"/>
                  <a:pt x="1246" y="1076"/>
                  <a:pt x="1246" y="1068"/>
                </a:cubicBezTo>
                <a:cubicBezTo>
                  <a:pt x="1246" y="1060"/>
                  <a:pt x="1239" y="1053"/>
                  <a:pt x="1231" y="1053"/>
                </a:cubicBezTo>
                <a:close/>
                <a:moveTo>
                  <a:pt x="1231" y="1086"/>
                </a:moveTo>
                <a:cubicBezTo>
                  <a:pt x="1223" y="1086"/>
                  <a:pt x="1216" y="1093"/>
                  <a:pt x="1216" y="1101"/>
                </a:cubicBezTo>
                <a:cubicBezTo>
                  <a:pt x="1216" y="1109"/>
                  <a:pt x="1223" y="1116"/>
                  <a:pt x="1231" y="1116"/>
                </a:cubicBezTo>
                <a:cubicBezTo>
                  <a:pt x="1239" y="1116"/>
                  <a:pt x="1246" y="1109"/>
                  <a:pt x="1246" y="1101"/>
                </a:cubicBezTo>
                <a:cubicBezTo>
                  <a:pt x="1246" y="1093"/>
                  <a:pt x="1239" y="1086"/>
                  <a:pt x="1231" y="1086"/>
                </a:cubicBezTo>
                <a:close/>
                <a:moveTo>
                  <a:pt x="1231" y="1119"/>
                </a:moveTo>
                <a:cubicBezTo>
                  <a:pt x="1223" y="1119"/>
                  <a:pt x="1216" y="1126"/>
                  <a:pt x="1216" y="1134"/>
                </a:cubicBezTo>
                <a:cubicBezTo>
                  <a:pt x="1216" y="1142"/>
                  <a:pt x="1223" y="1149"/>
                  <a:pt x="1231" y="1149"/>
                </a:cubicBezTo>
                <a:cubicBezTo>
                  <a:pt x="1239" y="1149"/>
                  <a:pt x="1246" y="1142"/>
                  <a:pt x="1246" y="1134"/>
                </a:cubicBezTo>
                <a:cubicBezTo>
                  <a:pt x="1246" y="1126"/>
                  <a:pt x="1239" y="1119"/>
                  <a:pt x="1231" y="1119"/>
                </a:cubicBezTo>
                <a:close/>
                <a:moveTo>
                  <a:pt x="1231" y="1152"/>
                </a:moveTo>
                <a:cubicBezTo>
                  <a:pt x="1223" y="1152"/>
                  <a:pt x="1216" y="1159"/>
                  <a:pt x="1216" y="1167"/>
                </a:cubicBezTo>
                <a:cubicBezTo>
                  <a:pt x="1216" y="1175"/>
                  <a:pt x="1223" y="1182"/>
                  <a:pt x="1231" y="1182"/>
                </a:cubicBezTo>
                <a:cubicBezTo>
                  <a:pt x="1239" y="1182"/>
                  <a:pt x="1246" y="1175"/>
                  <a:pt x="1246" y="1167"/>
                </a:cubicBezTo>
                <a:cubicBezTo>
                  <a:pt x="1246" y="1159"/>
                  <a:pt x="1239" y="1152"/>
                  <a:pt x="1231" y="1152"/>
                </a:cubicBezTo>
                <a:close/>
                <a:moveTo>
                  <a:pt x="1231" y="1185"/>
                </a:moveTo>
                <a:cubicBezTo>
                  <a:pt x="1223" y="1185"/>
                  <a:pt x="1216" y="1192"/>
                  <a:pt x="1216" y="1200"/>
                </a:cubicBezTo>
                <a:cubicBezTo>
                  <a:pt x="1216" y="1208"/>
                  <a:pt x="1223" y="1215"/>
                  <a:pt x="1231" y="1215"/>
                </a:cubicBezTo>
                <a:cubicBezTo>
                  <a:pt x="1239" y="1215"/>
                  <a:pt x="1246" y="1208"/>
                  <a:pt x="1246" y="1200"/>
                </a:cubicBezTo>
                <a:cubicBezTo>
                  <a:pt x="1246" y="1192"/>
                  <a:pt x="1239" y="1185"/>
                  <a:pt x="1231" y="1185"/>
                </a:cubicBezTo>
                <a:close/>
                <a:moveTo>
                  <a:pt x="1231" y="1218"/>
                </a:moveTo>
                <a:cubicBezTo>
                  <a:pt x="1223" y="1218"/>
                  <a:pt x="1216" y="1225"/>
                  <a:pt x="1216" y="1233"/>
                </a:cubicBezTo>
                <a:cubicBezTo>
                  <a:pt x="1216" y="1241"/>
                  <a:pt x="1223" y="1248"/>
                  <a:pt x="1231" y="1248"/>
                </a:cubicBezTo>
                <a:cubicBezTo>
                  <a:pt x="1239" y="1248"/>
                  <a:pt x="1246" y="1241"/>
                  <a:pt x="1246" y="1233"/>
                </a:cubicBezTo>
                <a:cubicBezTo>
                  <a:pt x="1246" y="1225"/>
                  <a:pt x="1239" y="1218"/>
                  <a:pt x="1231" y="1218"/>
                </a:cubicBezTo>
                <a:close/>
                <a:moveTo>
                  <a:pt x="1231" y="1251"/>
                </a:moveTo>
                <a:cubicBezTo>
                  <a:pt x="1223" y="1251"/>
                  <a:pt x="1216" y="1258"/>
                  <a:pt x="1216" y="1266"/>
                </a:cubicBezTo>
                <a:cubicBezTo>
                  <a:pt x="1216" y="1274"/>
                  <a:pt x="1223" y="1281"/>
                  <a:pt x="1231" y="1281"/>
                </a:cubicBezTo>
                <a:cubicBezTo>
                  <a:pt x="1239" y="1281"/>
                  <a:pt x="1246" y="1274"/>
                  <a:pt x="1246" y="1266"/>
                </a:cubicBezTo>
                <a:cubicBezTo>
                  <a:pt x="1246" y="1258"/>
                  <a:pt x="1239" y="1251"/>
                  <a:pt x="1231" y="1251"/>
                </a:cubicBezTo>
                <a:close/>
                <a:moveTo>
                  <a:pt x="1231" y="1284"/>
                </a:moveTo>
                <a:cubicBezTo>
                  <a:pt x="1223" y="1284"/>
                  <a:pt x="1216" y="1291"/>
                  <a:pt x="1216" y="1299"/>
                </a:cubicBezTo>
                <a:cubicBezTo>
                  <a:pt x="1216" y="1307"/>
                  <a:pt x="1223" y="1314"/>
                  <a:pt x="1231" y="1314"/>
                </a:cubicBezTo>
                <a:cubicBezTo>
                  <a:pt x="1239" y="1314"/>
                  <a:pt x="1246" y="1307"/>
                  <a:pt x="1246" y="1299"/>
                </a:cubicBezTo>
                <a:cubicBezTo>
                  <a:pt x="1246" y="1291"/>
                  <a:pt x="1239" y="1284"/>
                  <a:pt x="1231" y="1284"/>
                </a:cubicBezTo>
                <a:close/>
                <a:moveTo>
                  <a:pt x="1231" y="1317"/>
                </a:moveTo>
                <a:cubicBezTo>
                  <a:pt x="1223" y="1317"/>
                  <a:pt x="1216" y="1323"/>
                  <a:pt x="1216" y="1332"/>
                </a:cubicBezTo>
                <a:cubicBezTo>
                  <a:pt x="1216" y="1340"/>
                  <a:pt x="1223" y="1346"/>
                  <a:pt x="1231" y="1346"/>
                </a:cubicBezTo>
                <a:cubicBezTo>
                  <a:pt x="1239" y="1346"/>
                  <a:pt x="1246" y="1340"/>
                  <a:pt x="1246" y="1332"/>
                </a:cubicBezTo>
                <a:cubicBezTo>
                  <a:pt x="1246" y="1323"/>
                  <a:pt x="1239" y="1317"/>
                  <a:pt x="1231" y="1317"/>
                </a:cubicBezTo>
                <a:close/>
                <a:moveTo>
                  <a:pt x="1231" y="1350"/>
                </a:moveTo>
                <a:cubicBezTo>
                  <a:pt x="1223" y="1350"/>
                  <a:pt x="1216" y="1356"/>
                  <a:pt x="1216" y="1365"/>
                </a:cubicBezTo>
                <a:cubicBezTo>
                  <a:pt x="1216" y="1373"/>
                  <a:pt x="1223" y="1379"/>
                  <a:pt x="1231" y="1379"/>
                </a:cubicBezTo>
                <a:cubicBezTo>
                  <a:pt x="1239" y="1379"/>
                  <a:pt x="1246" y="1373"/>
                  <a:pt x="1246" y="1365"/>
                </a:cubicBezTo>
                <a:cubicBezTo>
                  <a:pt x="1246" y="1356"/>
                  <a:pt x="1239" y="1350"/>
                  <a:pt x="1231" y="1350"/>
                </a:cubicBezTo>
                <a:close/>
                <a:moveTo>
                  <a:pt x="1231" y="1383"/>
                </a:moveTo>
                <a:cubicBezTo>
                  <a:pt x="1223" y="1383"/>
                  <a:pt x="1216" y="1389"/>
                  <a:pt x="1216" y="1397"/>
                </a:cubicBezTo>
                <a:cubicBezTo>
                  <a:pt x="1216" y="1406"/>
                  <a:pt x="1223" y="1412"/>
                  <a:pt x="1231" y="1412"/>
                </a:cubicBezTo>
                <a:cubicBezTo>
                  <a:pt x="1239" y="1412"/>
                  <a:pt x="1246" y="1406"/>
                  <a:pt x="1246" y="1397"/>
                </a:cubicBezTo>
                <a:cubicBezTo>
                  <a:pt x="1246" y="1389"/>
                  <a:pt x="1239" y="1383"/>
                  <a:pt x="1231" y="1383"/>
                </a:cubicBezTo>
                <a:close/>
                <a:moveTo>
                  <a:pt x="1231" y="1416"/>
                </a:moveTo>
                <a:cubicBezTo>
                  <a:pt x="1223" y="1416"/>
                  <a:pt x="1216" y="1422"/>
                  <a:pt x="1216" y="1430"/>
                </a:cubicBezTo>
                <a:cubicBezTo>
                  <a:pt x="1216" y="1439"/>
                  <a:pt x="1223" y="1445"/>
                  <a:pt x="1231" y="1445"/>
                </a:cubicBezTo>
                <a:cubicBezTo>
                  <a:pt x="1239" y="1445"/>
                  <a:pt x="1246" y="1439"/>
                  <a:pt x="1246" y="1430"/>
                </a:cubicBezTo>
                <a:cubicBezTo>
                  <a:pt x="1246" y="1422"/>
                  <a:pt x="1239" y="1416"/>
                  <a:pt x="1231" y="1416"/>
                </a:cubicBezTo>
                <a:close/>
                <a:moveTo>
                  <a:pt x="1264" y="0"/>
                </a:moveTo>
                <a:cubicBezTo>
                  <a:pt x="1255" y="0"/>
                  <a:pt x="1249" y="7"/>
                  <a:pt x="1249" y="15"/>
                </a:cubicBezTo>
                <a:cubicBezTo>
                  <a:pt x="1249" y="23"/>
                  <a:pt x="1255" y="30"/>
                  <a:pt x="1264" y="30"/>
                </a:cubicBezTo>
                <a:cubicBezTo>
                  <a:pt x="1272" y="30"/>
                  <a:pt x="1278" y="23"/>
                  <a:pt x="1278" y="15"/>
                </a:cubicBezTo>
                <a:cubicBezTo>
                  <a:pt x="1278" y="7"/>
                  <a:pt x="1272" y="0"/>
                  <a:pt x="1264" y="0"/>
                </a:cubicBezTo>
                <a:close/>
                <a:moveTo>
                  <a:pt x="1264" y="33"/>
                </a:moveTo>
                <a:cubicBezTo>
                  <a:pt x="1255" y="33"/>
                  <a:pt x="1249" y="40"/>
                  <a:pt x="1249" y="48"/>
                </a:cubicBezTo>
                <a:cubicBezTo>
                  <a:pt x="1249" y="56"/>
                  <a:pt x="1255" y="63"/>
                  <a:pt x="1264" y="63"/>
                </a:cubicBezTo>
                <a:cubicBezTo>
                  <a:pt x="1272" y="63"/>
                  <a:pt x="1278" y="56"/>
                  <a:pt x="1278" y="48"/>
                </a:cubicBezTo>
                <a:cubicBezTo>
                  <a:pt x="1278" y="40"/>
                  <a:pt x="1272" y="33"/>
                  <a:pt x="1264" y="33"/>
                </a:cubicBezTo>
                <a:close/>
                <a:moveTo>
                  <a:pt x="1264" y="66"/>
                </a:moveTo>
                <a:cubicBezTo>
                  <a:pt x="1255" y="66"/>
                  <a:pt x="1249" y="72"/>
                  <a:pt x="1249" y="81"/>
                </a:cubicBezTo>
                <a:cubicBezTo>
                  <a:pt x="1249" y="89"/>
                  <a:pt x="1255" y="95"/>
                  <a:pt x="1264" y="95"/>
                </a:cubicBezTo>
                <a:cubicBezTo>
                  <a:pt x="1272" y="95"/>
                  <a:pt x="1278" y="89"/>
                  <a:pt x="1278" y="81"/>
                </a:cubicBezTo>
                <a:cubicBezTo>
                  <a:pt x="1278" y="72"/>
                  <a:pt x="1272" y="66"/>
                  <a:pt x="1264" y="66"/>
                </a:cubicBezTo>
                <a:close/>
                <a:moveTo>
                  <a:pt x="1264" y="99"/>
                </a:moveTo>
                <a:cubicBezTo>
                  <a:pt x="1255" y="99"/>
                  <a:pt x="1249" y="105"/>
                  <a:pt x="1249" y="114"/>
                </a:cubicBezTo>
                <a:cubicBezTo>
                  <a:pt x="1249" y="122"/>
                  <a:pt x="1255" y="128"/>
                  <a:pt x="1264" y="128"/>
                </a:cubicBezTo>
                <a:cubicBezTo>
                  <a:pt x="1272" y="128"/>
                  <a:pt x="1278" y="122"/>
                  <a:pt x="1278" y="114"/>
                </a:cubicBezTo>
                <a:cubicBezTo>
                  <a:pt x="1278" y="105"/>
                  <a:pt x="1272" y="99"/>
                  <a:pt x="1264" y="99"/>
                </a:cubicBezTo>
                <a:close/>
                <a:moveTo>
                  <a:pt x="1264" y="132"/>
                </a:moveTo>
                <a:cubicBezTo>
                  <a:pt x="1255" y="132"/>
                  <a:pt x="1249" y="138"/>
                  <a:pt x="1249" y="147"/>
                </a:cubicBezTo>
                <a:cubicBezTo>
                  <a:pt x="1249" y="155"/>
                  <a:pt x="1255" y="161"/>
                  <a:pt x="1264" y="161"/>
                </a:cubicBezTo>
                <a:cubicBezTo>
                  <a:pt x="1272" y="161"/>
                  <a:pt x="1278" y="155"/>
                  <a:pt x="1278" y="147"/>
                </a:cubicBezTo>
                <a:cubicBezTo>
                  <a:pt x="1278" y="138"/>
                  <a:pt x="1272" y="132"/>
                  <a:pt x="1264" y="132"/>
                </a:cubicBezTo>
                <a:close/>
                <a:moveTo>
                  <a:pt x="1264" y="165"/>
                </a:moveTo>
                <a:cubicBezTo>
                  <a:pt x="1255" y="165"/>
                  <a:pt x="1249" y="171"/>
                  <a:pt x="1249" y="179"/>
                </a:cubicBezTo>
                <a:cubicBezTo>
                  <a:pt x="1249" y="188"/>
                  <a:pt x="1255" y="194"/>
                  <a:pt x="1264" y="194"/>
                </a:cubicBezTo>
                <a:cubicBezTo>
                  <a:pt x="1272" y="194"/>
                  <a:pt x="1278" y="188"/>
                  <a:pt x="1278" y="179"/>
                </a:cubicBezTo>
                <a:cubicBezTo>
                  <a:pt x="1278" y="171"/>
                  <a:pt x="1272" y="165"/>
                  <a:pt x="1264" y="165"/>
                </a:cubicBezTo>
                <a:close/>
                <a:moveTo>
                  <a:pt x="1264" y="198"/>
                </a:moveTo>
                <a:cubicBezTo>
                  <a:pt x="1255" y="198"/>
                  <a:pt x="1249" y="204"/>
                  <a:pt x="1249" y="212"/>
                </a:cubicBezTo>
                <a:cubicBezTo>
                  <a:pt x="1249" y="221"/>
                  <a:pt x="1255" y="227"/>
                  <a:pt x="1264" y="227"/>
                </a:cubicBezTo>
                <a:cubicBezTo>
                  <a:pt x="1272" y="227"/>
                  <a:pt x="1278" y="221"/>
                  <a:pt x="1278" y="212"/>
                </a:cubicBezTo>
                <a:cubicBezTo>
                  <a:pt x="1278" y="204"/>
                  <a:pt x="1272" y="198"/>
                  <a:pt x="1264" y="198"/>
                </a:cubicBezTo>
                <a:close/>
                <a:moveTo>
                  <a:pt x="1264" y="230"/>
                </a:moveTo>
                <a:cubicBezTo>
                  <a:pt x="1255" y="230"/>
                  <a:pt x="1249" y="237"/>
                  <a:pt x="1249" y="245"/>
                </a:cubicBezTo>
                <a:cubicBezTo>
                  <a:pt x="1249" y="253"/>
                  <a:pt x="1255" y="260"/>
                  <a:pt x="1264" y="260"/>
                </a:cubicBezTo>
                <a:cubicBezTo>
                  <a:pt x="1272" y="260"/>
                  <a:pt x="1278" y="253"/>
                  <a:pt x="1278" y="245"/>
                </a:cubicBezTo>
                <a:cubicBezTo>
                  <a:pt x="1278" y="237"/>
                  <a:pt x="1272" y="230"/>
                  <a:pt x="1264" y="230"/>
                </a:cubicBezTo>
                <a:close/>
                <a:moveTo>
                  <a:pt x="1264" y="263"/>
                </a:moveTo>
                <a:cubicBezTo>
                  <a:pt x="1255" y="263"/>
                  <a:pt x="1249" y="270"/>
                  <a:pt x="1249" y="278"/>
                </a:cubicBezTo>
                <a:cubicBezTo>
                  <a:pt x="1249" y="286"/>
                  <a:pt x="1255" y="293"/>
                  <a:pt x="1264" y="293"/>
                </a:cubicBezTo>
                <a:cubicBezTo>
                  <a:pt x="1272" y="293"/>
                  <a:pt x="1278" y="286"/>
                  <a:pt x="1278" y="278"/>
                </a:cubicBezTo>
                <a:cubicBezTo>
                  <a:pt x="1278" y="270"/>
                  <a:pt x="1272" y="263"/>
                  <a:pt x="1264" y="263"/>
                </a:cubicBezTo>
                <a:close/>
                <a:moveTo>
                  <a:pt x="1264" y="296"/>
                </a:moveTo>
                <a:cubicBezTo>
                  <a:pt x="1255" y="296"/>
                  <a:pt x="1249" y="303"/>
                  <a:pt x="1249" y="311"/>
                </a:cubicBezTo>
                <a:cubicBezTo>
                  <a:pt x="1249" y="319"/>
                  <a:pt x="1255" y="326"/>
                  <a:pt x="1264" y="326"/>
                </a:cubicBezTo>
                <a:cubicBezTo>
                  <a:pt x="1272" y="326"/>
                  <a:pt x="1278" y="319"/>
                  <a:pt x="1278" y="311"/>
                </a:cubicBezTo>
                <a:cubicBezTo>
                  <a:pt x="1278" y="303"/>
                  <a:pt x="1272" y="296"/>
                  <a:pt x="1264" y="296"/>
                </a:cubicBezTo>
                <a:close/>
                <a:moveTo>
                  <a:pt x="1264" y="329"/>
                </a:moveTo>
                <a:cubicBezTo>
                  <a:pt x="1255" y="329"/>
                  <a:pt x="1249" y="336"/>
                  <a:pt x="1249" y="344"/>
                </a:cubicBezTo>
                <a:cubicBezTo>
                  <a:pt x="1249" y="352"/>
                  <a:pt x="1255" y="359"/>
                  <a:pt x="1264" y="359"/>
                </a:cubicBezTo>
                <a:cubicBezTo>
                  <a:pt x="1272" y="359"/>
                  <a:pt x="1278" y="352"/>
                  <a:pt x="1278" y="344"/>
                </a:cubicBezTo>
                <a:cubicBezTo>
                  <a:pt x="1278" y="336"/>
                  <a:pt x="1272" y="329"/>
                  <a:pt x="1264" y="329"/>
                </a:cubicBezTo>
                <a:close/>
                <a:moveTo>
                  <a:pt x="1264" y="362"/>
                </a:moveTo>
                <a:cubicBezTo>
                  <a:pt x="1255" y="362"/>
                  <a:pt x="1249" y="369"/>
                  <a:pt x="1249" y="377"/>
                </a:cubicBezTo>
                <a:cubicBezTo>
                  <a:pt x="1249" y="385"/>
                  <a:pt x="1255" y="392"/>
                  <a:pt x="1264" y="392"/>
                </a:cubicBezTo>
                <a:cubicBezTo>
                  <a:pt x="1272" y="392"/>
                  <a:pt x="1278" y="385"/>
                  <a:pt x="1278" y="377"/>
                </a:cubicBezTo>
                <a:cubicBezTo>
                  <a:pt x="1278" y="369"/>
                  <a:pt x="1272" y="362"/>
                  <a:pt x="1264" y="362"/>
                </a:cubicBezTo>
                <a:close/>
                <a:moveTo>
                  <a:pt x="1264" y="395"/>
                </a:moveTo>
                <a:cubicBezTo>
                  <a:pt x="1255" y="395"/>
                  <a:pt x="1249" y="402"/>
                  <a:pt x="1249" y="410"/>
                </a:cubicBezTo>
                <a:cubicBezTo>
                  <a:pt x="1249" y="418"/>
                  <a:pt x="1255" y="425"/>
                  <a:pt x="1264" y="425"/>
                </a:cubicBezTo>
                <a:cubicBezTo>
                  <a:pt x="1272" y="425"/>
                  <a:pt x="1278" y="418"/>
                  <a:pt x="1278" y="410"/>
                </a:cubicBezTo>
                <a:cubicBezTo>
                  <a:pt x="1278" y="402"/>
                  <a:pt x="1272" y="395"/>
                  <a:pt x="1264" y="395"/>
                </a:cubicBezTo>
                <a:close/>
                <a:moveTo>
                  <a:pt x="1264" y="428"/>
                </a:moveTo>
                <a:cubicBezTo>
                  <a:pt x="1255" y="428"/>
                  <a:pt x="1249" y="435"/>
                  <a:pt x="1249" y="443"/>
                </a:cubicBezTo>
                <a:cubicBezTo>
                  <a:pt x="1249" y="451"/>
                  <a:pt x="1255" y="458"/>
                  <a:pt x="1264" y="458"/>
                </a:cubicBezTo>
                <a:cubicBezTo>
                  <a:pt x="1272" y="458"/>
                  <a:pt x="1278" y="451"/>
                  <a:pt x="1278" y="443"/>
                </a:cubicBezTo>
                <a:cubicBezTo>
                  <a:pt x="1278" y="435"/>
                  <a:pt x="1272" y="428"/>
                  <a:pt x="1264" y="428"/>
                </a:cubicBezTo>
                <a:close/>
                <a:moveTo>
                  <a:pt x="1264" y="461"/>
                </a:moveTo>
                <a:cubicBezTo>
                  <a:pt x="1255" y="461"/>
                  <a:pt x="1249" y="468"/>
                  <a:pt x="1249" y="476"/>
                </a:cubicBezTo>
                <a:cubicBezTo>
                  <a:pt x="1249" y="484"/>
                  <a:pt x="1255" y="491"/>
                  <a:pt x="1264" y="491"/>
                </a:cubicBezTo>
                <a:cubicBezTo>
                  <a:pt x="1272" y="491"/>
                  <a:pt x="1278" y="484"/>
                  <a:pt x="1278" y="476"/>
                </a:cubicBezTo>
                <a:cubicBezTo>
                  <a:pt x="1278" y="468"/>
                  <a:pt x="1272" y="461"/>
                  <a:pt x="1264" y="461"/>
                </a:cubicBezTo>
                <a:close/>
                <a:moveTo>
                  <a:pt x="1264" y="494"/>
                </a:moveTo>
                <a:cubicBezTo>
                  <a:pt x="1255" y="494"/>
                  <a:pt x="1249" y="500"/>
                  <a:pt x="1249" y="509"/>
                </a:cubicBezTo>
                <a:cubicBezTo>
                  <a:pt x="1249" y="517"/>
                  <a:pt x="1255" y="523"/>
                  <a:pt x="1264" y="523"/>
                </a:cubicBezTo>
                <a:cubicBezTo>
                  <a:pt x="1272" y="523"/>
                  <a:pt x="1278" y="517"/>
                  <a:pt x="1278" y="509"/>
                </a:cubicBezTo>
                <a:cubicBezTo>
                  <a:pt x="1278" y="500"/>
                  <a:pt x="1272" y="494"/>
                  <a:pt x="1264" y="494"/>
                </a:cubicBezTo>
                <a:close/>
                <a:moveTo>
                  <a:pt x="1264" y="527"/>
                </a:moveTo>
                <a:cubicBezTo>
                  <a:pt x="1255" y="527"/>
                  <a:pt x="1249" y="533"/>
                  <a:pt x="1249" y="542"/>
                </a:cubicBezTo>
                <a:cubicBezTo>
                  <a:pt x="1249" y="550"/>
                  <a:pt x="1255" y="556"/>
                  <a:pt x="1264" y="556"/>
                </a:cubicBezTo>
                <a:cubicBezTo>
                  <a:pt x="1272" y="556"/>
                  <a:pt x="1278" y="550"/>
                  <a:pt x="1278" y="542"/>
                </a:cubicBezTo>
                <a:cubicBezTo>
                  <a:pt x="1278" y="533"/>
                  <a:pt x="1272" y="527"/>
                  <a:pt x="1264" y="527"/>
                </a:cubicBezTo>
                <a:close/>
                <a:moveTo>
                  <a:pt x="1264" y="560"/>
                </a:moveTo>
                <a:cubicBezTo>
                  <a:pt x="1255" y="560"/>
                  <a:pt x="1249" y="566"/>
                  <a:pt x="1249" y="574"/>
                </a:cubicBezTo>
                <a:cubicBezTo>
                  <a:pt x="1249" y="583"/>
                  <a:pt x="1255" y="589"/>
                  <a:pt x="1264" y="589"/>
                </a:cubicBezTo>
                <a:cubicBezTo>
                  <a:pt x="1272" y="589"/>
                  <a:pt x="1278" y="583"/>
                  <a:pt x="1278" y="574"/>
                </a:cubicBezTo>
                <a:cubicBezTo>
                  <a:pt x="1278" y="566"/>
                  <a:pt x="1272" y="560"/>
                  <a:pt x="1264" y="560"/>
                </a:cubicBezTo>
                <a:close/>
                <a:moveTo>
                  <a:pt x="1264" y="593"/>
                </a:moveTo>
                <a:cubicBezTo>
                  <a:pt x="1255" y="593"/>
                  <a:pt x="1249" y="599"/>
                  <a:pt x="1249" y="607"/>
                </a:cubicBezTo>
                <a:cubicBezTo>
                  <a:pt x="1249" y="616"/>
                  <a:pt x="1255" y="622"/>
                  <a:pt x="1264" y="622"/>
                </a:cubicBezTo>
                <a:cubicBezTo>
                  <a:pt x="1272" y="622"/>
                  <a:pt x="1278" y="616"/>
                  <a:pt x="1278" y="607"/>
                </a:cubicBezTo>
                <a:cubicBezTo>
                  <a:pt x="1278" y="599"/>
                  <a:pt x="1272" y="593"/>
                  <a:pt x="1264" y="593"/>
                </a:cubicBezTo>
                <a:close/>
                <a:moveTo>
                  <a:pt x="1264" y="625"/>
                </a:moveTo>
                <a:cubicBezTo>
                  <a:pt x="1255" y="625"/>
                  <a:pt x="1249" y="632"/>
                  <a:pt x="1249" y="640"/>
                </a:cubicBezTo>
                <a:cubicBezTo>
                  <a:pt x="1249" y="648"/>
                  <a:pt x="1255" y="655"/>
                  <a:pt x="1264" y="655"/>
                </a:cubicBezTo>
                <a:cubicBezTo>
                  <a:pt x="1272" y="655"/>
                  <a:pt x="1278" y="648"/>
                  <a:pt x="1278" y="640"/>
                </a:cubicBezTo>
                <a:cubicBezTo>
                  <a:pt x="1278" y="632"/>
                  <a:pt x="1272" y="625"/>
                  <a:pt x="1264" y="625"/>
                </a:cubicBezTo>
                <a:close/>
                <a:moveTo>
                  <a:pt x="1264" y="658"/>
                </a:moveTo>
                <a:cubicBezTo>
                  <a:pt x="1255" y="658"/>
                  <a:pt x="1249" y="665"/>
                  <a:pt x="1249" y="673"/>
                </a:cubicBezTo>
                <a:cubicBezTo>
                  <a:pt x="1249" y="681"/>
                  <a:pt x="1255" y="688"/>
                  <a:pt x="1264" y="688"/>
                </a:cubicBezTo>
                <a:cubicBezTo>
                  <a:pt x="1272" y="688"/>
                  <a:pt x="1278" y="681"/>
                  <a:pt x="1278" y="673"/>
                </a:cubicBezTo>
                <a:cubicBezTo>
                  <a:pt x="1278" y="665"/>
                  <a:pt x="1272" y="658"/>
                  <a:pt x="1264" y="658"/>
                </a:cubicBezTo>
                <a:close/>
                <a:moveTo>
                  <a:pt x="1264" y="691"/>
                </a:moveTo>
                <a:cubicBezTo>
                  <a:pt x="1255" y="691"/>
                  <a:pt x="1249" y="698"/>
                  <a:pt x="1249" y="706"/>
                </a:cubicBezTo>
                <a:cubicBezTo>
                  <a:pt x="1249" y="714"/>
                  <a:pt x="1255" y="721"/>
                  <a:pt x="1264" y="721"/>
                </a:cubicBezTo>
                <a:cubicBezTo>
                  <a:pt x="1272" y="721"/>
                  <a:pt x="1278" y="714"/>
                  <a:pt x="1278" y="706"/>
                </a:cubicBezTo>
                <a:cubicBezTo>
                  <a:pt x="1278" y="698"/>
                  <a:pt x="1272" y="691"/>
                  <a:pt x="1264" y="691"/>
                </a:cubicBezTo>
                <a:close/>
                <a:moveTo>
                  <a:pt x="1264" y="724"/>
                </a:moveTo>
                <a:cubicBezTo>
                  <a:pt x="1255" y="724"/>
                  <a:pt x="1249" y="731"/>
                  <a:pt x="1249" y="739"/>
                </a:cubicBezTo>
                <a:cubicBezTo>
                  <a:pt x="1249" y="747"/>
                  <a:pt x="1255" y="754"/>
                  <a:pt x="1264" y="754"/>
                </a:cubicBezTo>
                <a:cubicBezTo>
                  <a:pt x="1272" y="754"/>
                  <a:pt x="1278" y="747"/>
                  <a:pt x="1278" y="739"/>
                </a:cubicBezTo>
                <a:cubicBezTo>
                  <a:pt x="1278" y="731"/>
                  <a:pt x="1272" y="724"/>
                  <a:pt x="1264" y="724"/>
                </a:cubicBezTo>
                <a:close/>
                <a:moveTo>
                  <a:pt x="1264" y="757"/>
                </a:moveTo>
                <a:cubicBezTo>
                  <a:pt x="1255" y="757"/>
                  <a:pt x="1249" y="764"/>
                  <a:pt x="1249" y="772"/>
                </a:cubicBezTo>
                <a:cubicBezTo>
                  <a:pt x="1249" y="780"/>
                  <a:pt x="1255" y="787"/>
                  <a:pt x="1264" y="787"/>
                </a:cubicBezTo>
                <a:cubicBezTo>
                  <a:pt x="1272" y="787"/>
                  <a:pt x="1278" y="780"/>
                  <a:pt x="1278" y="772"/>
                </a:cubicBezTo>
                <a:cubicBezTo>
                  <a:pt x="1278" y="764"/>
                  <a:pt x="1272" y="757"/>
                  <a:pt x="1264" y="757"/>
                </a:cubicBezTo>
                <a:close/>
                <a:moveTo>
                  <a:pt x="1264" y="790"/>
                </a:moveTo>
                <a:cubicBezTo>
                  <a:pt x="1255" y="790"/>
                  <a:pt x="1249" y="797"/>
                  <a:pt x="1249" y="805"/>
                </a:cubicBezTo>
                <a:cubicBezTo>
                  <a:pt x="1249" y="813"/>
                  <a:pt x="1255" y="820"/>
                  <a:pt x="1264" y="820"/>
                </a:cubicBezTo>
                <a:cubicBezTo>
                  <a:pt x="1272" y="820"/>
                  <a:pt x="1278" y="813"/>
                  <a:pt x="1278" y="805"/>
                </a:cubicBezTo>
                <a:cubicBezTo>
                  <a:pt x="1278" y="797"/>
                  <a:pt x="1272" y="790"/>
                  <a:pt x="1264" y="790"/>
                </a:cubicBezTo>
                <a:close/>
                <a:moveTo>
                  <a:pt x="1264" y="823"/>
                </a:moveTo>
                <a:cubicBezTo>
                  <a:pt x="1255" y="823"/>
                  <a:pt x="1249" y="830"/>
                  <a:pt x="1249" y="838"/>
                </a:cubicBezTo>
                <a:cubicBezTo>
                  <a:pt x="1249" y="846"/>
                  <a:pt x="1255" y="853"/>
                  <a:pt x="1264" y="853"/>
                </a:cubicBezTo>
                <a:cubicBezTo>
                  <a:pt x="1272" y="853"/>
                  <a:pt x="1278" y="846"/>
                  <a:pt x="1278" y="838"/>
                </a:cubicBezTo>
                <a:cubicBezTo>
                  <a:pt x="1278" y="830"/>
                  <a:pt x="1272" y="823"/>
                  <a:pt x="1264" y="823"/>
                </a:cubicBezTo>
                <a:close/>
                <a:moveTo>
                  <a:pt x="1264" y="856"/>
                </a:moveTo>
                <a:cubicBezTo>
                  <a:pt x="1255" y="856"/>
                  <a:pt x="1249" y="863"/>
                  <a:pt x="1249" y="871"/>
                </a:cubicBezTo>
                <a:cubicBezTo>
                  <a:pt x="1249" y="879"/>
                  <a:pt x="1255" y="886"/>
                  <a:pt x="1264" y="886"/>
                </a:cubicBezTo>
                <a:cubicBezTo>
                  <a:pt x="1272" y="886"/>
                  <a:pt x="1278" y="879"/>
                  <a:pt x="1278" y="871"/>
                </a:cubicBezTo>
                <a:cubicBezTo>
                  <a:pt x="1278" y="863"/>
                  <a:pt x="1272" y="856"/>
                  <a:pt x="1264" y="856"/>
                </a:cubicBezTo>
                <a:close/>
                <a:moveTo>
                  <a:pt x="1264" y="889"/>
                </a:moveTo>
                <a:cubicBezTo>
                  <a:pt x="1255" y="889"/>
                  <a:pt x="1249" y="895"/>
                  <a:pt x="1249" y="904"/>
                </a:cubicBezTo>
                <a:cubicBezTo>
                  <a:pt x="1249" y="912"/>
                  <a:pt x="1255" y="918"/>
                  <a:pt x="1264" y="918"/>
                </a:cubicBezTo>
                <a:cubicBezTo>
                  <a:pt x="1272" y="918"/>
                  <a:pt x="1278" y="912"/>
                  <a:pt x="1278" y="904"/>
                </a:cubicBezTo>
                <a:cubicBezTo>
                  <a:pt x="1278" y="895"/>
                  <a:pt x="1272" y="889"/>
                  <a:pt x="1264" y="889"/>
                </a:cubicBezTo>
                <a:close/>
                <a:moveTo>
                  <a:pt x="1264" y="922"/>
                </a:moveTo>
                <a:cubicBezTo>
                  <a:pt x="1255" y="922"/>
                  <a:pt x="1249" y="928"/>
                  <a:pt x="1249" y="937"/>
                </a:cubicBezTo>
                <a:cubicBezTo>
                  <a:pt x="1249" y="945"/>
                  <a:pt x="1255" y="951"/>
                  <a:pt x="1264" y="951"/>
                </a:cubicBezTo>
                <a:cubicBezTo>
                  <a:pt x="1272" y="951"/>
                  <a:pt x="1278" y="945"/>
                  <a:pt x="1278" y="937"/>
                </a:cubicBezTo>
                <a:cubicBezTo>
                  <a:pt x="1278" y="928"/>
                  <a:pt x="1272" y="922"/>
                  <a:pt x="1264" y="922"/>
                </a:cubicBezTo>
                <a:close/>
                <a:moveTo>
                  <a:pt x="1264" y="955"/>
                </a:moveTo>
                <a:cubicBezTo>
                  <a:pt x="1255" y="955"/>
                  <a:pt x="1249" y="961"/>
                  <a:pt x="1249" y="970"/>
                </a:cubicBezTo>
                <a:cubicBezTo>
                  <a:pt x="1249" y="978"/>
                  <a:pt x="1255" y="984"/>
                  <a:pt x="1264" y="984"/>
                </a:cubicBezTo>
                <a:cubicBezTo>
                  <a:pt x="1272" y="984"/>
                  <a:pt x="1278" y="978"/>
                  <a:pt x="1278" y="970"/>
                </a:cubicBezTo>
                <a:cubicBezTo>
                  <a:pt x="1278" y="961"/>
                  <a:pt x="1272" y="955"/>
                  <a:pt x="1264" y="955"/>
                </a:cubicBezTo>
                <a:close/>
                <a:moveTo>
                  <a:pt x="1264" y="988"/>
                </a:moveTo>
                <a:cubicBezTo>
                  <a:pt x="1255" y="988"/>
                  <a:pt x="1249" y="994"/>
                  <a:pt x="1249" y="1002"/>
                </a:cubicBezTo>
                <a:cubicBezTo>
                  <a:pt x="1249" y="1011"/>
                  <a:pt x="1255" y="1017"/>
                  <a:pt x="1264" y="1017"/>
                </a:cubicBezTo>
                <a:cubicBezTo>
                  <a:pt x="1272" y="1017"/>
                  <a:pt x="1278" y="1011"/>
                  <a:pt x="1278" y="1002"/>
                </a:cubicBezTo>
                <a:cubicBezTo>
                  <a:pt x="1278" y="994"/>
                  <a:pt x="1272" y="988"/>
                  <a:pt x="1264" y="988"/>
                </a:cubicBezTo>
                <a:close/>
                <a:moveTo>
                  <a:pt x="1264" y="1021"/>
                </a:moveTo>
                <a:cubicBezTo>
                  <a:pt x="1255" y="1021"/>
                  <a:pt x="1249" y="1027"/>
                  <a:pt x="1249" y="1035"/>
                </a:cubicBezTo>
                <a:cubicBezTo>
                  <a:pt x="1249" y="1044"/>
                  <a:pt x="1255" y="1050"/>
                  <a:pt x="1264" y="1050"/>
                </a:cubicBezTo>
                <a:cubicBezTo>
                  <a:pt x="1272" y="1050"/>
                  <a:pt x="1278" y="1044"/>
                  <a:pt x="1278" y="1035"/>
                </a:cubicBezTo>
                <a:cubicBezTo>
                  <a:pt x="1278" y="1027"/>
                  <a:pt x="1272" y="1021"/>
                  <a:pt x="1264" y="1021"/>
                </a:cubicBezTo>
                <a:close/>
                <a:moveTo>
                  <a:pt x="1264" y="1053"/>
                </a:moveTo>
                <a:cubicBezTo>
                  <a:pt x="1255" y="1053"/>
                  <a:pt x="1249" y="1060"/>
                  <a:pt x="1249" y="1068"/>
                </a:cubicBezTo>
                <a:cubicBezTo>
                  <a:pt x="1249" y="1076"/>
                  <a:pt x="1255" y="1083"/>
                  <a:pt x="1264" y="1083"/>
                </a:cubicBezTo>
                <a:cubicBezTo>
                  <a:pt x="1272" y="1083"/>
                  <a:pt x="1278" y="1076"/>
                  <a:pt x="1278" y="1068"/>
                </a:cubicBezTo>
                <a:cubicBezTo>
                  <a:pt x="1278" y="1060"/>
                  <a:pt x="1272" y="1053"/>
                  <a:pt x="1264" y="1053"/>
                </a:cubicBezTo>
                <a:close/>
                <a:moveTo>
                  <a:pt x="1264" y="1086"/>
                </a:moveTo>
                <a:cubicBezTo>
                  <a:pt x="1255" y="1086"/>
                  <a:pt x="1249" y="1093"/>
                  <a:pt x="1249" y="1101"/>
                </a:cubicBezTo>
                <a:cubicBezTo>
                  <a:pt x="1249" y="1109"/>
                  <a:pt x="1255" y="1116"/>
                  <a:pt x="1264" y="1116"/>
                </a:cubicBezTo>
                <a:cubicBezTo>
                  <a:pt x="1272" y="1116"/>
                  <a:pt x="1278" y="1109"/>
                  <a:pt x="1278" y="1101"/>
                </a:cubicBezTo>
                <a:cubicBezTo>
                  <a:pt x="1278" y="1093"/>
                  <a:pt x="1272" y="1086"/>
                  <a:pt x="1264" y="1086"/>
                </a:cubicBezTo>
                <a:close/>
                <a:moveTo>
                  <a:pt x="1264" y="1119"/>
                </a:moveTo>
                <a:cubicBezTo>
                  <a:pt x="1255" y="1119"/>
                  <a:pt x="1249" y="1126"/>
                  <a:pt x="1249" y="1134"/>
                </a:cubicBezTo>
                <a:cubicBezTo>
                  <a:pt x="1249" y="1142"/>
                  <a:pt x="1255" y="1149"/>
                  <a:pt x="1264" y="1149"/>
                </a:cubicBezTo>
                <a:cubicBezTo>
                  <a:pt x="1272" y="1149"/>
                  <a:pt x="1278" y="1142"/>
                  <a:pt x="1278" y="1134"/>
                </a:cubicBezTo>
                <a:cubicBezTo>
                  <a:pt x="1278" y="1126"/>
                  <a:pt x="1272" y="1119"/>
                  <a:pt x="1264" y="1119"/>
                </a:cubicBezTo>
                <a:close/>
                <a:moveTo>
                  <a:pt x="1264" y="1152"/>
                </a:moveTo>
                <a:cubicBezTo>
                  <a:pt x="1255" y="1152"/>
                  <a:pt x="1249" y="1159"/>
                  <a:pt x="1249" y="1167"/>
                </a:cubicBezTo>
                <a:cubicBezTo>
                  <a:pt x="1249" y="1175"/>
                  <a:pt x="1255" y="1182"/>
                  <a:pt x="1264" y="1182"/>
                </a:cubicBezTo>
                <a:cubicBezTo>
                  <a:pt x="1272" y="1182"/>
                  <a:pt x="1278" y="1175"/>
                  <a:pt x="1278" y="1167"/>
                </a:cubicBezTo>
                <a:cubicBezTo>
                  <a:pt x="1278" y="1159"/>
                  <a:pt x="1272" y="1152"/>
                  <a:pt x="1264" y="1152"/>
                </a:cubicBezTo>
                <a:close/>
                <a:moveTo>
                  <a:pt x="1264" y="1185"/>
                </a:moveTo>
                <a:cubicBezTo>
                  <a:pt x="1255" y="1185"/>
                  <a:pt x="1249" y="1192"/>
                  <a:pt x="1249" y="1200"/>
                </a:cubicBezTo>
                <a:cubicBezTo>
                  <a:pt x="1249" y="1208"/>
                  <a:pt x="1255" y="1215"/>
                  <a:pt x="1264" y="1215"/>
                </a:cubicBezTo>
                <a:cubicBezTo>
                  <a:pt x="1272" y="1215"/>
                  <a:pt x="1278" y="1208"/>
                  <a:pt x="1278" y="1200"/>
                </a:cubicBezTo>
                <a:cubicBezTo>
                  <a:pt x="1278" y="1192"/>
                  <a:pt x="1272" y="1185"/>
                  <a:pt x="1264" y="1185"/>
                </a:cubicBezTo>
                <a:close/>
                <a:moveTo>
                  <a:pt x="1264" y="1218"/>
                </a:moveTo>
                <a:cubicBezTo>
                  <a:pt x="1255" y="1218"/>
                  <a:pt x="1249" y="1225"/>
                  <a:pt x="1249" y="1233"/>
                </a:cubicBezTo>
                <a:cubicBezTo>
                  <a:pt x="1249" y="1241"/>
                  <a:pt x="1255" y="1248"/>
                  <a:pt x="1264" y="1248"/>
                </a:cubicBezTo>
                <a:cubicBezTo>
                  <a:pt x="1272" y="1248"/>
                  <a:pt x="1278" y="1241"/>
                  <a:pt x="1278" y="1233"/>
                </a:cubicBezTo>
                <a:cubicBezTo>
                  <a:pt x="1278" y="1225"/>
                  <a:pt x="1272" y="1218"/>
                  <a:pt x="1264" y="1218"/>
                </a:cubicBezTo>
                <a:close/>
                <a:moveTo>
                  <a:pt x="1264" y="1251"/>
                </a:moveTo>
                <a:cubicBezTo>
                  <a:pt x="1255" y="1251"/>
                  <a:pt x="1249" y="1258"/>
                  <a:pt x="1249" y="1266"/>
                </a:cubicBezTo>
                <a:cubicBezTo>
                  <a:pt x="1249" y="1274"/>
                  <a:pt x="1255" y="1281"/>
                  <a:pt x="1264" y="1281"/>
                </a:cubicBezTo>
                <a:cubicBezTo>
                  <a:pt x="1272" y="1281"/>
                  <a:pt x="1278" y="1274"/>
                  <a:pt x="1278" y="1266"/>
                </a:cubicBezTo>
                <a:cubicBezTo>
                  <a:pt x="1278" y="1258"/>
                  <a:pt x="1272" y="1251"/>
                  <a:pt x="1264" y="1251"/>
                </a:cubicBezTo>
                <a:close/>
                <a:moveTo>
                  <a:pt x="1264" y="1284"/>
                </a:moveTo>
                <a:cubicBezTo>
                  <a:pt x="1255" y="1284"/>
                  <a:pt x="1249" y="1291"/>
                  <a:pt x="1249" y="1299"/>
                </a:cubicBezTo>
                <a:cubicBezTo>
                  <a:pt x="1249" y="1307"/>
                  <a:pt x="1255" y="1314"/>
                  <a:pt x="1264" y="1314"/>
                </a:cubicBezTo>
                <a:cubicBezTo>
                  <a:pt x="1272" y="1314"/>
                  <a:pt x="1278" y="1307"/>
                  <a:pt x="1278" y="1299"/>
                </a:cubicBezTo>
                <a:cubicBezTo>
                  <a:pt x="1278" y="1291"/>
                  <a:pt x="1272" y="1284"/>
                  <a:pt x="1264" y="1284"/>
                </a:cubicBezTo>
                <a:close/>
                <a:moveTo>
                  <a:pt x="1264" y="1317"/>
                </a:moveTo>
                <a:cubicBezTo>
                  <a:pt x="1255" y="1317"/>
                  <a:pt x="1249" y="1323"/>
                  <a:pt x="1249" y="1332"/>
                </a:cubicBezTo>
                <a:cubicBezTo>
                  <a:pt x="1249" y="1340"/>
                  <a:pt x="1255" y="1346"/>
                  <a:pt x="1264" y="1346"/>
                </a:cubicBezTo>
                <a:cubicBezTo>
                  <a:pt x="1272" y="1346"/>
                  <a:pt x="1278" y="1340"/>
                  <a:pt x="1278" y="1332"/>
                </a:cubicBezTo>
                <a:cubicBezTo>
                  <a:pt x="1278" y="1323"/>
                  <a:pt x="1272" y="1317"/>
                  <a:pt x="1264" y="1317"/>
                </a:cubicBezTo>
                <a:close/>
                <a:moveTo>
                  <a:pt x="1264" y="1350"/>
                </a:moveTo>
                <a:cubicBezTo>
                  <a:pt x="1255" y="1350"/>
                  <a:pt x="1249" y="1356"/>
                  <a:pt x="1249" y="1365"/>
                </a:cubicBezTo>
                <a:cubicBezTo>
                  <a:pt x="1249" y="1373"/>
                  <a:pt x="1255" y="1379"/>
                  <a:pt x="1264" y="1379"/>
                </a:cubicBezTo>
                <a:cubicBezTo>
                  <a:pt x="1272" y="1379"/>
                  <a:pt x="1278" y="1373"/>
                  <a:pt x="1278" y="1365"/>
                </a:cubicBezTo>
                <a:cubicBezTo>
                  <a:pt x="1278" y="1356"/>
                  <a:pt x="1272" y="1350"/>
                  <a:pt x="1264" y="1350"/>
                </a:cubicBezTo>
                <a:close/>
                <a:moveTo>
                  <a:pt x="1264" y="1383"/>
                </a:moveTo>
                <a:cubicBezTo>
                  <a:pt x="1255" y="1383"/>
                  <a:pt x="1249" y="1389"/>
                  <a:pt x="1249" y="1397"/>
                </a:cubicBezTo>
                <a:cubicBezTo>
                  <a:pt x="1249" y="1406"/>
                  <a:pt x="1255" y="1412"/>
                  <a:pt x="1264" y="1412"/>
                </a:cubicBezTo>
                <a:cubicBezTo>
                  <a:pt x="1272" y="1412"/>
                  <a:pt x="1278" y="1406"/>
                  <a:pt x="1278" y="1397"/>
                </a:cubicBezTo>
                <a:cubicBezTo>
                  <a:pt x="1278" y="1389"/>
                  <a:pt x="1272" y="1383"/>
                  <a:pt x="1264" y="1383"/>
                </a:cubicBezTo>
                <a:close/>
                <a:moveTo>
                  <a:pt x="1264" y="1416"/>
                </a:moveTo>
                <a:cubicBezTo>
                  <a:pt x="1255" y="1416"/>
                  <a:pt x="1249" y="1422"/>
                  <a:pt x="1249" y="1430"/>
                </a:cubicBezTo>
                <a:cubicBezTo>
                  <a:pt x="1249" y="1439"/>
                  <a:pt x="1255" y="1445"/>
                  <a:pt x="1264" y="1445"/>
                </a:cubicBezTo>
                <a:cubicBezTo>
                  <a:pt x="1272" y="1445"/>
                  <a:pt x="1278" y="1439"/>
                  <a:pt x="1278" y="1430"/>
                </a:cubicBezTo>
                <a:cubicBezTo>
                  <a:pt x="1278" y="1422"/>
                  <a:pt x="1272" y="1416"/>
                  <a:pt x="1264" y="1416"/>
                </a:cubicBezTo>
                <a:close/>
                <a:moveTo>
                  <a:pt x="1296" y="0"/>
                </a:moveTo>
                <a:cubicBezTo>
                  <a:pt x="1288" y="0"/>
                  <a:pt x="1282" y="7"/>
                  <a:pt x="1282" y="15"/>
                </a:cubicBezTo>
                <a:cubicBezTo>
                  <a:pt x="1282" y="23"/>
                  <a:pt x="1288" y="30"/>
                  <a:pt x="1296" y="30"/>
                </a:cubicBezTo>
                <a:cubicBezTo>
                  <a:pt x="1305" y="30"/>
                  <a:pt x="1311" y="23"/>
                  <a:pt x="1311" y="15"/>
                </a:cubicBezTo>
                <a:cubicBezTo>
                  <a:pt x="1311" y="7"/>
                  <a:pt x="1305" y="0"/>
                  <a:pt x="1296" y="0"/>
                </a:cubicBezTo>
                <a:close/>
                <a:moveTo>
                  <a:pt x="1296" y="33"/>
                </a:moveTo>
                <a:cubicBezTo>
                  <a:pt x="1288" y="33"/>
                  <a:pt x="1282" y="40"/>
                  <a:pt x="1282" y="48"/>
                </a:cubicBezTo>
                <a:cubicBezTo>
                  <a:pt x="1282" y="56"/>
                  <a:pt x="1288" y="63"/>
                  <a:pt x="1296" y="63"/>
                </a:cubicBezTo>
                <a:cubicBezTo>
                  <a:pt x="1305" y="63"/>
                  <a:pt x="1311" y="56"/>
                  <a:pt x="1311" y="48"/>
                </a:cubicBezTo>
                <a:cubicBezTo>
                  <a:pt x="1311" y="40"/>
                  <a:pt x="1305" y="33"/>
                  <a:pt x="1296" y="33"/>
                </a:cubicBezTo>
                <a:close/>
                <a:moveTo>
                  <a:pt x="1296" y="66"/>
                </a:moveTo>
                <a:cubicBezTo>
                  <a:pt x="1288" y="66"/>
                  <a:pt x="1282" y="72"/>
                  <a:pt x="1282" y="81"/>
                </a:cubicBezTo>
                <a:cubicBezTo>
                  <a:pt x="1282" y="89"/>
                  <a:pt x="1288" y="95"/>
                  <a:pt x="1296" y="95"/>
                </a:cubicBezTo>
                <a:cubicBezTo>
                  <a:pt x="1305" y="95"/>
                  <a:pt x="1311" y="89"/>
                  <a:pt x="1311" y="81"/>
                </a:cubicBezTo>
                <a:cubicBezTo>
                  <a:pt x="1311" y="72"/>
                  <a:pt x="1305" y="66"/>
                  <a:pt x="1296" y="66"/>
                </a:cubicBezTo>
                <a:close/>
                <a:moveTo>
                  <a:pt x="1296" y="99"/>
                </a:moveTo>
                <a:cubicBezTo>
                  <a:pt x="1288" y="99"/>
                  <a:pt x="1282" y="105"/>
                  <a:pt x="1282" y="114"/>
                </a:cubicBezTo>
                <a:cubicBezTo>
                  <a:pt x="1282" y="122"/>
                  <a:pt x="1288" y="128"/>
                  <a:pt x="1296" y="128"/>
                </a:cubicBezTo>
                <a:cubicBezTo>
                  <a:pt x="1305" y="128"/>
                  <a:pt x="1311" y="122"/>
                  <a:pt x="1311" y="114"/>
                </a:cubicBezTo>
                <a:cubicBezTo>
                  <a:pt x="1311" y="105"/>
                  <a:pt x="1305" y="99"/>
                  <a:pt x="1296" y="99"/>
                </a:cubicBezTo>
                <a:close/>
                <a:moveTo>
                  <a:pt x="1296" y="132"/>
                </a:moveTo>
                <a:cubicBezTo>
                  <a:pt x="1288" y="132"/>
                  <a:pt x="1282" y="138"/>
                  <a:pt x="1282" y="147"/>
                </a:cubicBezTo>
                <a:cubicBezTo>
                  <a:pt x="1282" y="155"/>
                  <a:pt x="1288" y="161"/>
                  <a:pt x="1296" y="161"/>
                </a:cubicBezTo>
                <a:cubicBezTo>
                  <a:pt x="1305" y="161"/>
                  <a:pt x="1311" y="155"/>
                  <a:pt x="1311" y="147"/>
                </a:cubicBezTo>
                <a:cubicBezTo>
                  <a:pt x="1311" y="138"/>
                  <a:pt x="1305" y="132"/>
                  <a:pt x="1296" y="132"/>
                </a:cubicBezTo>
                <a:close/>
                <a:moveTo>
                  <a:pt x="1296" y="165"/>
                </a:moveTo>
                <a:cubicBezTo>
                  <a:pt x="1288" y="165"/>
                  <a:pt x="1282" y="171"/>
                  <a:pt x="1282" y="179"/>
                </a:cubicBezTo>
                <a:cubicBezTo>
                  <a:pt x="1282" y="188"/>
                  <a:pt x="1288" y="194"/>
                  <a:pt x="1296" y="194"/>
                </a:cubicBezTo>
                <a:cubicBezTo>
                  <a:pt x="1305" y="194"/>
                  <a:pt x="1311" y="188"/>
                  <a:pt x="1311" y="179"/>
                </a:cubicBezTo>
                <a:cubicBezTo>
                  <a:pt x="1311" y="171"/>
                  <a:pt x="1305" y="165"/>
                  <a:pt x="1296" y="165"/>
                </a:cubicBezTo>
                <a:close/>
                <a:moveTo>
                  <a:pt x="1296" y="198"/>
                </a:moveTo>
                <a:cubicBezTo>
                  <a:pt x="1288" y="198"/>
                  <a:pt x="1282" y="204"/>
                  <a:pt x="1282" y="212"/>
                </a:cubicBezTo>
                <a:cubicBezTo>
                  <a:pt x="1282" y="221"/>
                  <a:pt x="1288" y="227"/>
                  <a:pt x="1296" y="227"/>
                </a:cubicBezTo>
                <a:cubicBezTo>
                  <a:pt x="1305" y="227"/>
                  <a:pt x="1311" y="221"/>
                  <a:pt x="1311" y="212"/>
                </a:cubicBezTo>
                <a:cubicBezTo>
                  <a:pt x="1311" y="204"/>
                  <a:pt x="1305" y="198"/>
                  <a:pt x="1296" y="198"/>
                </a:cubicBezTo>
                <a:close/>
                <a:moveTo>
                  <a:pt x="1296" y="230"/>
                </a:moveTo>
                <a:cubicBezTo>
                  <a:pt x="1288" y="230"/>
                  <a:pt x="1282" y="237"/>
                  <a:pt x="1282" y="245"/>
                </a:cubicBezTo>
                <a:cubicBezTo>
                  <a:pt x="1282" y="253"/>
                  <a:pt x="1288" y="260"/>
                  <a:pt x="1296" y="260"/>
                </a:cubicBezTo>
                <a:cubicBezTo>
                  <a:pt x="1305" y="260"/>
                  <a:pt x="1311" y="253"/>
                  <a:pt x="1311" y="245"/>
                </a:cubicBezTo>
                <a:cubicBezTo>
                  <a:pt x="1311" y="237"/>
                  <a:pt x="1305" y="230"/>
                  <a:pt x="1296" y="230"/>
                </a:cubicBezTo>
                <a:close/>
                <a:moveTo>
                  <a:pt x="1296" y="263"/>
                </a:moveTo>
                <a:cubicBezTo>
                  <a:pt x="1288" y="263"/>
                  <a:pt x="1282" y="270"/>
                  <a:pt x="1282" y="278"/>
                </a:cubicBezTo>
                <a:cubicBezTo>
                  <a:pt x="1282" y="286"/>
                  <a:pt x="1288" y="293"/>
                  <a:pt x="1296" y="293"/>
                </a:cubicBezTo>
                <a:cubicBezTo>
                  <a:pt x="1305" y="293"/>
                  <a:pt x="1311" y="286"/>
                  <a:pt x="1311" y="278"/>
                </a:cubicBezTo>
                <a:cubicBezTo>
                  <a:pt x="1311" y="270"/>
                  <a:pt x="1305" y="263"/>
                  <a:pt x="1296" y="263"/>
                </a:cubicBezTo>
                <a:close/>
                <a:moveTo>
                  <a:pt x="1296" y="296"/>
                </a:moveTo>
                <a:cubicBezTo>
                  <a:pt x="1288" y="296"/>
                  <a:pt x="1282" y="303"/>
                  <a:pt x="1282" y="311"/>
                </a:cubicBezTo>
                <a:cubicBezTo>
                  <a:pt x="1282" y="319"/>
                  <a:pt x="1288" y="326"/>
                  <a:pt x="1296" y="326"/>
                </a:cubicBezTo>
                <a:cubicBezTo>
                  <a:pt x="1305" y="326"/>
                  <a:pt x="1311" y="319"/>
                  <a:pt x="1311" y="311"/>
                </a:cubicBezTo>
                <a:cubicBezTo>
                  <a:pt x="1311" y="303"/>
                  <a:pt x="1305" y="296"/>
                  <a:pt x="1296" y="296"/>
                </a:cubicBezTo>
                <a:close/>
                <a:moveTo>
                  <a:pt x="1296" y="329"/>
                </a:moveTo>
                <a:cubicBezTo>
                  <a:pt x="1288" y="329"/>
                  <a:pt x="1282" y="336"/>
                  <a:pt x="1282" y="344"/>
                </a:cubicBezTo>
                <a:cubicBezTo>
                  <a:pt x="1282" y="352"/>
                  <a:pt x="1288" y="359"/>
                  <a:pt x="1296" y="359"/>
                </a:cubicBezTo>
                <a:cubicBezTo>
                  <a:pt x="1305" y="359"/>
                  <a:pt x="1311" y="352"/>
                  <a:pt x="1311" y="344"/>
                </a:cubicBezTo>
                <a:cubicBezTo>
                  <a:pt x="1311" y="336"/>
                  <a:pt x="1305" y="329"/>
                  <a:pt x="1296" y="329"/>
                </a:cubicBezTo>
                <a:close/>
                <a:moveTo>
                  <a:pt x="1296" y="362"/>
                </a:moveTo>
                <a:cubicBezTo>
                  <a:pt x="1288" y="362"/>
                  <a:pt x="1282" y="369"/>
                  <a:pt x="1282" y="377"/>
                </a:cubicBezTo>
                <a:cubicBezTo>
                  <a:pt x="1282" y="385"/>
                  <a:pt x="1288" y="392"/>
                  <a:pt x="1296" y="392"/>
                </a:cubicBezTo>
                <a:cubicBezTo>
                  <a:pt x="1305" y="392"/>
                  <a:pt x="1311" y="385"/>
                  <a:pt x="1311" y="377"/>
                </a:cubicBezTo>
                <a:cubicBezTo>
                  <a:pt x="1311" y="369"/>
                  <a:pt x="1305" y="362"/>
                  <a:pt x="1296" y="362"/>
                </a:cubicBezTo>
                <a:close/>
                <a:moveTo>
                  <a:pt x="1296" y="395"/>
                </a:moveTo>
                <a:cubicBezTo>
                  <a:pt x="1288" y="395"/>
                  <a:pt x="1282" y="402"/>
                  <a:pt x="1282" y="410"/>
                </a:cubicBezTo>
                <a:cubicBezTo>
                  <a:pt x="1282" y="418"/>
                  <a:pt x="1288" y="425"/>
                  <a:pt x="1296" y="425"/>
                </a:cubicBezTo>
                <a:cubicBezTo>
                  <a:pt x="1305" y="425"/>
                  <a:pt x="1311" y="418"/>
                  <a:pt x="1311" y="410"/>
                </a:cubicBezTo>
                <a:cubicBezTo>
                  <a:pt x="1311" y="402"/>
                  <a:pt x="1305" y="395"/>
                  <a:pt x="1296" y="395"/>
                </a:cubicBezTo>
                <a:close/>
                <a:moveTo>
                  <a:pt x="1296" y="428"/>
                </a:moveTo>
                <a:cubicBezTo>
                  <a:pt x="1288" y="428"/>
                  <a:pt x="1282" y="435"/>
                  <a:pt x="1282" y="443"/>
                </a:cubicBezTo>
                <a:cubicBezTo>
                  <a:pt x="1282" y="451"/>
                  <a:pt x="1288" y="458"/>
                  <a:pt x="1296" y="458"/>
                </a:cubicBezTo>
                <a:cubicBezTo>
                  <a:pt x="1305" y="458"/>
                  <a:pt x="1311" y="451"/>
                  <a:pt x="1311" y="443"/>
                </a:cubicBezTo>
                <a:cubicBezTo>
                  <a:pt x="1311" y="435"/>
                  <a:pt x="1305" y="428"/>
                  <a:pt x="1296" y="428"/>
                </a:cubicBezTo>
                <a:close/>
                <a:moveTo>
                  <a:pt x="1296" y="461"/>
                </a:moveTo>
                <a:cubicBezTo>
                  <a:pt x="1288" y="461"/>
                  <a:pt x="1282" y="468"/>
                  <a:pt x="1282" y="476"/>
                </a:cubicBezTo>
                <a:cubicBezTo>
                  <a:pt x="1282" y="484"/>
                  <a:pt x="1288" y="491"/>
                  <a:pt x="1296" y="491"/>
                </a:cubicBezTo>
                <a:cubicBezTo>
                  <a:pt x="1305" y="491"/>
                  <a:pt x="1311" y="484"/>
                  <a:pt x="1311" y="476"/>
                </a:cubicBezTo>
                <a:cubicBezTo>
                  <a:pt x="1311" y="468"/>
                  <a:pt x="1305" y="461"/>
                  <a:pt x="1296" y="461"/>
                </a:cubicBezTo>
                <a:close/>
                <a:moveTo>
                  <a:pt x="1296" y="494"/>
                </a:moveTo>
                <a:cubicBezTo>
                  <a:pt x="1288" y="494"/>
                  <a:pt x="1282" y="500"/>
                  <a:pt x="1282" y="509"/>
                </a:cubicBezTo>
                <a:cubicBezTo>
                  <a:pt x="1282" y="517"/>
                  <a:pt x="1288" y="523"/>
                  <a:pt x="1296" y="523"/>
                </a:cubicBezTo>
                <a:cubicBezTo>
                  <a:pt x="1305" y="523"/>
                  <a:pt x="1311" y="517"/>
                  <a:pt x="1311" y="509"/>
                </a:cubicBezTo>
                <a:cubicBezTo>
                  <a:pt x="1311" y="500"/>
                  <a:pt x="1305" y="494"/>
                  <a:pt x="1296" y="494"/>
                </a:cubicBezTo>
                <a:close/>
                <a:moveTo>
                  <a:pt x="1296" y="527"/>
                </a:moveTo>
                <a:cubicBezTo>
                  <a:pt x="1288" y="527"/>
                  <a:pt x="1282" y="533"/>
                  <a:pt x="1282" y="542"/>
                </a:cubicBezTo>
                <a:cubicBezTo>
                  <a:pt x="1282" y="550"/>
                  <a:pt x="1288" y="556"/>
                  <a:pt x="1296" y="556"/>
                </a:cubicBezTo>
                <a:cubicBezTo>
                  <a:pt x="1305" y="556"/>
                  <a:pt x="1311" y="550"/>
                  <a:pt x="1311" y="542"/>
                </a:cubicBezTo>
                <a:cubicBezTo>
                  <a:pt x="1311" y="533"/>
                  <a:pt x="1305" y="527"/>
                  <a:pt x="1296" y="527"/>
                </a:cubicBezTo>
                <a:close/>
                <a:moveTo>
                  <a:pt x="1296" y="560"/>
                </a:moveTo>
                <a:cubicBezTo>
                  <a:pt x="1288" y="560"/>
                  <a:pt x="1282" y="566"/>
                  <a:pt x="1282" y="574"/>
                </a:cubicBezTo>
                <a:cubicBezTo>
                  <a:pt x="1282" y="583"/>
                  <a:pt x="1288" y="589"/>
                  <a:pt x="1296" y="589"/>
                </a:cubicBezTo>
                <a:cubicBezTo>
                  <a:pt x="1305" y="589"/>
                  <a:pt x="1311" y="583"/>
                  <a:pt x="1311" y="574"/>
                </a:cubicBezTo>
                <a:cubicBezTo>
                  <a:pt x="1311" y="566"/>
                  <a:pt x="1305" y="560"/>
                  <a:pt x="1296" y="560"/>
                </a:cubicBezTo>
                <a:close/>
                <a:moveTo>
                  <a:pt x="1296" y="593"/>
                </a:moveTo>
                <a:cubicBezTo>
                  <a:pt x="1288" y="593"/>
                  <a:pt x="1282" y="599"/>
                  <a:pt x="1282" y="607"/>
                </a:cubicBezTo>
                <a:cubicBezTo>
                  <a:pt x="1282" y="616"/>
                  <a:pt x="1288" y="622"/>
                  <a:pt x="1296" y="622"/>
                </a:cubicBezTo>
                <a:cubicBezTo>
                  <a:pt x="1305" y="622"/>
                  <a:pt x="1311" y="616"/>
                  <a:pt x="1311" y="607"/>
                </a:cubicBezTo>
                <a:cubicBezTo>
                  <a:pt x="1311" y="599"/>
                  <a:pt x="1305" y="593"/>
                  <a:pt x="1296" y="593"/>
                </a:cubicBezTo>
                <a:close/>
                <a:moveTo>
                  <a:pt x="1296" y="625"/>
                </a:moveTo>
                <a:cubicBezTo>
                  <a:pt x="1288" y="625"/>
                  <a:pt x="1282" y="632"/>
                  <a:pt x="1282" y="640"/>
                </a:cubicBezTo>
                <a:cubicBezTo>
                  <a:pt x="1282" y="648"/>
                  <a:pt x="1288" y="655"/>
                  <a:pt x="1296" y="655"/>
                </a:cubicBezTo>
                <a:cubicBezTo>
                  <a:pt x="1305" y="655"/>
                  <a:pt x="1311" y="648"/>
                  <a:pt x="1311" y="640"/>
                </a:cubicBezTo>
                <a:cubicBezTo>
                  <a:pt x="1311" y="632"/>
                  <a:pt x="1305" y="625"/>
                  <a:pt x="1296" y="625"/>
                </a:cubicBezTo>
                <a:close/>
                <a:moveTo>
                  <a:pt x="1296" y="658"/>
                </a:moveTo>
                <a:cubicBezTo>
                  <a:pt x="1288" y="658"/>
                  <a:pt x="1282" y="665"/>
                  <a:pt x="1282" y="673"/>
                </a:cubicBezTo>
                <a:cubicBezTo>
                  <a:pt x="1282" y="681"/>
                  <a:pt x="1288" y="688"/>
                  <a:pt x="1296" y="688"/>
                </a:cubicBezTo>
                <a:cubicBezTo>
                  <a:pt x="1305" y="688"/>
                  <a:pt x="1311" y="681"/>
                  <a:pt x="1311" y="673"/>
                </a:cubicBezTo>
                <a:cubicBezTo>
                  <a:pt x="1311" y="665"/>
                  <a:pt x="1305" y="658"/>
                  <a:pt x="1296" y="658"/>
                </a:cubicBezTo>
                <a:close/>
                <a:moveTo>
                  <a:pt x="1296" y="691"/>
                </a:moveTo>
                <a:cubicBezTo>
                  <a:pt x="1288" y="691"/>
                  <a:pt x="1282" y="698"/>
                  <a:pt x="1282" y="706"/>
                </a:cubicBezTo>
                <a:cubicBezTo>
                  <a:pt x="1282" y="714"/>
                  <a:pt x="1288" y="721"/>
                  <a:pt x="1296" y="721"/>
                </a:cubicBezTo>
                <a:cubicBezTo>
                  <a:pt x="1305" y="721"/>
                  <a:pt x="1311" y="714"/>
                  <a:pt x="1311" y="706"/>
                </a:cubicBezTo>
                <a:cubicBezTo>
                  <a:pt x="1311" y="698"/>
                  <a:pt x="1305" y="691"/>
                  <a:pt x="1296" y="691"/>
                </a:cubicBezTo>
                <a:close/>
                <a:moveTo>
                  <a:pt x="1296" y="724"/>
                </a:moveTo>
                <a:cubicBezTo>
                  <a:pt x="1288" y="724"/>
                  <a:pt x="1282" y="731"/>
                  <a:pt x="1282" y="739"/>
                </a:cubicBezTo>
                <a:cubicBezTo>
                  <a:pt x="1282" y="747"/>
                  <a:pt x="1288" y="754"/>
                  <a:pt x="1296" y="754"/>
                </a:cubicBezTo>
                <a:cubicBezTo>
                  <a:pt x="1305" y="754"/>
                  <a:pt x="1311" y="747"/>
                  <a:pt x="1311" y="739"/>
                </a:cubicBezTo>
                <a:cubicBezTo>
                  <a:pt x="1311" y="731"/>
                  <a:pt x="1305" y="724"/>
                  <a:pt x="1296" y="724"/>
                </a:cubicBezTo>
                <a:close/>
                <a:moveTo>
                  <a:pt x="1296" y="757"/>
                </a:moveTo>
                <a:cubicBezTo>
                  <a:pt x="1288" y="757"/>
                  <a:pt x="1282" y="764"/>
                  <a:pt x="1282" y="772"/>
                </a:cubicBezTo>
                <a:cubicBezTo>
                  <a:pt x="1282" y="780"/>
                  <a:pt x="1288" y="787"/>
                  <a:pt x="1296" y="787"/>
                </a:cubicBezTo>
                <a:cubicBezTo>
                  <a:pt x="1305" y="787"/>
                  <a:pt x="1311" y="780"/>
                  <a:pt x="1311" y="772"/>
                </a:cubicBezTo>
                <a:cubicBezTo>
                  <a:pt x="1311" y="764"/>
                  <a:pt x="1305" y="757"/>
                  <a:pt x="1296" y="757"/>
                </a:cubicBezTo>
                <a:close/>
                <a:moveTo>
                  <a:pt x="1296" y="790"/>
                </a:moveTo>
                <a:cubicBezTo>
                  <a:pt x="1288" y="790"/>
                  <a:pt x="1282" y="797"/>
                  <a:pt x="1282" y="805"/>
                </a:cubicBezTo>
                <a:cubicBezTo>
                  <a:pt x="1282" y="813"/>
                  <a:pt x="1288" y="820"/>
                  <a:pt x="1296" y="820"/>
                </a:cubicBezTo>
                <a:cubicBezTo>
                  <a:pt x="1305" y="820"/>
                  <a:pt x="1311" y="813"/>
                  <a:pt x="1311" y="805"/>
                </a:cubicBezTo>
                <a:cubicBezTo>
                  <a:pt x="1311" y="797"/>
                  <a:pt x="1305" y="790"/>
                  <a:pt x="1296" y="790"/>
                </a:cubicBezTo>
                <a:close/>
                <a:moveTo>
                  <a:pt x="1296" y="823"/>
                </a:moveTo>
                <a:cubicBezTo>
                  <a:pt x="1288" y="823"/>
                  <a:pt x="1282" y="830"/>
                  <a:pt x="1282" y="838"/>
                </a:cubicBezTo>
                <a:cubicBezTo>
                  <a:pt x="1282" y="846"/>
                  <a:pt x="1288" y="853"/>
                  <a:pt x="1296" y="853"/>
                </a:cubicBezTo>
                <a:cubicBezTo>
                  <a:pt x="1305" y="853"/>
                  <a:pt x="1311" y="846"/>
                  <a:pt x="1311" y="838"/>
                </a:cubicBezTo>
                <a:cubicBezTo>
                  <a:pt x="1311" y="830"/>
                  <a:pt x="1305" y="823"/>
                  <a:pt x="1296" y="823"/>
                </a:cubicBezTo>
                <a:close/>
                <a:moveTo>
                  <a:pt x="1296" y="856"/>
                </a:moveTo>
                <a:cubicBezTo>
                  <a:pt x="1288" y="856"/>
                  <a:pt x="1282" y="863"/>
                  <a:pt x="1282" y="871"/>
                </a:cubicBezTo>
                <a:cubicBezTo>
                  <a:pt x="1282" y="879"/>
                  <a:pt x="1288" y="886"/>
                  <a:pt x="1296" y="886"/>
                </a:cubicBezTo>
                <a:cubicBezTo>
                  <a:pt x="1305" y="886"/>
                  <a:pt x="1311" y="879"/>
                  <a:pt x="1311" y="871"/>
                </a:cubicBezTo>
                <a:cubicBezTo>
                  <a:pt x="1311" y="863"/>
                  <a:pt x="1305" y="856"/>
                  <a:pt x="1296" y="856"/>
                </a:cubicBezTo>
                <a:close/>
                <a:moveTo>
                  <a:pt x="1296" y="889"/>
                </a:moveTo>
                <a:cubicBezTo>
                  <a:pt x="1288" y="889"/>
                  <a:pt x="1282" y="895"/>
                  <a:pt x="1282" y="904"/>
                </a:cubicBezTo>
                <a:cubicBezTo>
                  <a:pt x="1282" y="912"/>
                  <a:pt x="1288" y="918"/>
                  <a:pt x="1296" y="918"/>
                </a:cubicBezTo>
                <a:cubicBezTo>
                  <a:pt x="1305" y="918"/>
                  <a:pt x="1311" y="912"/>
                  <a:pt x="1311" y="904"/>
                </a:cubicBezTo>
                <a:cubicBezTo>
                  <a:pt x="1311" y="895"/>
                  <a:pt x="1305" y="889"/>
                  <a:pt x="1296" y="889"/>
                </a:cubicBezTo>
                <a:close/>
                <a:moveTo>
                  <a:pt x="1296" y="922"/>
                </a:moveTo>
                <a:cubicBezTo>
                  <a:pt x="1288" y="922"/>
                  <a:pt x="1282" y="928"/>
                  <a:pt x="1282" y="937"/>
                </a:cubicBezTo>
                <a:cubicBezTo>
                  <a:pt x="1282" y="945"/>
                  <a:pt x="1288" y="951"/>
                  <a:pt x="1296" y="951"/>
                </a:cubicBezTo>
                <a:cubicBezTo>
                  <a:pt x="1305" y="951"/>
                  <a:pt x="1311" y="945"/>
                  <a:pt x="1311" y="937"/>
                </a:cubicBezTo>
                <a:cubicBezTo>
                  <a:pt x="1311" y="928"/>
                  <a:pt x="1305" y="922"/>
                  <a:pt x="1296" y="922"/>
                </a:cubicBezTo>
                <a:close/>
                <a:moveTo>
                  <a:pt x="1296" y="955"/>
                </a:moveTo>
                <a:cubicBezTo>
                  <a:pt x="1288" y="955"/>
                  <a:pt x="1282" y="961"/>
                  <a:pt x="1282" y="970"/>
                </a:cubicBezTo>
                <a:cubicBezTo>
                  <a:pt x="1282" y="978"/>
                  <a:pt x="1288" y="984"/>
                  <a:pt x="1296" y="984"/>
                </a:cubicBezTo>
                <a:cubicBezTo>
                  <a:pt x="1305" y="984"/>
                  <a:pt x="1311" y="978"/>
                  <a:pt x="1311" y="970"/>
                </a:cubicBezTo>
                <a:cubicBezTo>
                  <a:pt x="1311" y="961"/>
                  <a:pt x="1305" y="955"/>
                  <a:pt x="1296" y="955"/>
                </a:cubicBezTo>
                <a:close/>
                <a:moveTo>
                  <a:pt x="1296" y="988"/>
                </a:moveTo>
                <a:cubicBezTo>
                  <a:pt x="1288" y="988"/>
                  <a:pt x="1282" y="994"/>
                  <a:pt x="1282" y="1002"/>
                </a:cubicBezTo>
                <a:cubicBezTo>
                  <a:pt x="1282" y="1011"/>
                  <a:pt x="1288" y="1017"/>
                  <a:pt x="1296" y="1017"/>
                </a:cubicBezTo>
                <a:cubicBezTo>
                  <a:pt x="1305" y="1017"/>
                  <a:pt x="1311" y="1011"/>
                  <a:pt x="1311" y="1002"/>
                </a:cubicBezTo>
                <a:cubicBezTo>
                  <a:pt x="1311" y="994"/>
                  <a:pt x="1305" y="988"/>
                  <a:pt x="1296" y="988"/>
                </a:cubicBezTo>
                <a:close/>
                <a:moveTo>
                  <a:pt x="1296" y="1021"/>
                </a:moveTo>
                <a:cubicBezTo>
                  <a:pt x="1288" y="1021"/>
                  <a:pt x="1282" y="1027"/>
                  <a:pt x="1282" y="1035"/>
                </a:cubicBezTo>
                <a:cubicBezTo>
                  <a:pt x="1282" y="1044"/>
                  <a:pt x="1288" y="1050"/>
                  <a:pt x="1296" y="1050"/>
                </a:cubicBezTo>
                <a:cubicBezTo>
                  <a:pt x="1305" y="1050"/>
                  <a:pt x="1311" y="1044"/>
                  <a:pt x="1311" y="1035"/>
                </a:cubicBezTo>
                <a:cubicBezTo>
                  <a:pt x="1311" y="1027"/>
                  <a:pt x="1305" y="1021"/>
                  <a:pt x="1296" y="1021"/>
                </a:cubicBezTo>
                <a:close/>
                <a:moveTo>
                  <a:pt x="1296" y="1053"/>
                </a:moveTo>
                <a:cubicBezTo>
                  <a:pt x="1288" y="1053"/>
                  <a:pt x="1282" y="1060"/>
                  <a:pt x="1282" y="1068"/>
                </a:cubicBezTo>
                <a:cubicBezTo>
                  <a:pt x="1282" y="1076"/>
                  <a:pt x="1288" y="1083"/>
                  <a:pt x="1296" y="1083"/>
                </a:cubicBezTo>
                <a:cubicBezTo>
                  <a:pt x="1305" y="1083"/>
                  <a:pt x="1311" y="1076"/>
                  <a:pt x="1311" y="1068"/>
                </a:cubicBezTo>
                <a:cubicBezTo>
                  <a:pt x="1311" y="1060"/>
                  <a:pt x="1305" y="1053"/>
                  <a:pt x="1296" y="1053"/>
                </a:cubicBezTo>
                <a:close/>
                <a:moveTo>
                  <a:pt x="1296" y="1086"/>
                </a:moveTo>
                <a:cubicBezTo>
                  <a:pt x="1288" y="1086"/>
                  <a:pt x="1282" y="1093"/>
                  <a:pt x="1282" y="1101"/>
                </a:cubicBezTo>
                <a:cubicBezTo>
                  <a:pt x="1282" y="1109"/>
                  <a:pt x="1288" y="1116"/>
                  <a:pt x="1296" y="1116"/>
                </a:cubicBezTo>
                <a:cubicBezTo>
                  <a:pt x="1305" y="1116"/>
                  <a:pt x="1311" y="1109"/>
                  <a:pt x="1311" y="1101"/>
                </a:cubicBezTo>
                <a:cubicBezTo>
                  <a:pt x="1311" y="1093"/>
                  <a:pt x="1305" y="1086"/>
                  <a:pt x="1296" y="1086"/>
                </a:cubicBezTo>
                <a:close/>
                <a:moveTo>
                  <a:pt x="1296" y="1119"/>
                </a:moveTo>
                <a:cubicBezTo>
                  <a:pt x="1288" y="1119"/>
                  <a:pt x="1282" y="1126"/>
                  <a:pt x="1282" y="1134"/>
                </a:cubicBezTo>
                <a:cubicBezTo>
                  <a:pt x="1282" y="1142"/>
                  <a:pt x="1288" y="1149"/>
                  <a:pt x="1296" y="1149"/>
                </a:cubicBezTo>
                <a:cubicBezTo>
                  <a:pt x="1305" y="1149"/>
                  <a:pt x="1311" y="1142"/>
                  <a:pt x="1311" y="1134"/>
                </a:cubicBezTo>
                <a:cubicBezTo>
                  <a:pt x="1311" y="1126"/>
                  <a:pt x="1305" y="1119"/>
                  <a:pt x="1296" y="1119"/>
                </a:cubicBezTo>
                <a:close/>
                <a:moveTo>
                  <a:pt x="1296" y="1152"/>
                </a:moveTo>
                <a:cubicBezTo>
                  <a:pt x="1288" y="1152"/>
                  <a:pt x="1282" y="1159"/>
                  <a:pt x="1282" y="1167"/>
                </a:cubicBezTo>
                <a:cubicBezTo>
                  <a:pt x="1282" y="1175"/>
                  <a:pt x="1288" y="1182"/>
                  <a:pt x="1296" y="1182"/>
                </a:cubicBezTo>
                <a:cubicBezTo>
                  <a:pt x="1305" y="1182"/>
                  <a:pt x="1311" y="1175"/>
                  <a:pt x="1311" y="1167"/>
                </a:cubicBezTo>
                <a:cubicBezTo>
                  <a:pt x="1311" y="1159"/>
                  <a:pt x="1305" y="1152"/>
                  <a:pt x="1296" y="1152"/>
                </a:cubicBezTo>
                <a:close/>
                <a:moveTo>
                  <a:pt x="1296" y="1185"/>
                </a:moveTo>
                <a:cubicBezTo>
                  <a:pt x="1288" y="1185"/>
                  <a:pt x="1282" y="1192"/>
                  <a:pt x="1282" y="1200"/>
                </a:cubicBezTo>
                <a:cubicBezTo>
                  <a:pt x="1282" y="1208"/>
                  <a:pt x="1288" y="1215"/>
                  <a:pt x="1296" y="1215"/>
                </a:cubicBezTo>
                <a:cubicBezTo>
                  <a:pt x="1305" y="1215"/>
                  <a:pt x="1311" y="1208"/>
                  <a:pt x="1311" y="1200"/>
                </a:cubicBezTo>
                <a:cubicBezTo>
                  <a:pt x="1311" y="1192"/>
                  <a:pt x="1305" y="1185"/>
                  <a:pt x="1296" y="1185"/>
                </a:cubicBezTo>
                <a:close/>
                <a:moveTo>
                  <a:pt x="1296" y="1218"/>
                </a:moveTo>
                <a:cubicBezTo>
                  <a:pt x="1288" y="1218"/>
                  <a:pt x="1282" y="1225"/>
                  <a:pt x="1282" y="1233"/>
                </a:cubicBezTo>
                <a:cubicBezTo>
                  <a:pt x="1282" y="1241"/>
                  <a:pt x="1288" y="1248"/>
                  <a:pt x="1296" y="1248"/>
                </a:cubicBezTo>
                <a:cubicBezTo>
                  <a:pt x="1305" y="1248"/>
                  <a:pt x="1311" y="1241"/>
                  <a:pt x="1311" y="1233"/>
                </a:cubicBezTo>
                <a:cubicBezTo>
                  <a:pt x="1311" y="1225"/>
                  <a:pt x="1305" y="1218"/>
                  <a:pt x="1296" y="1218"/>
                </a:cubicBezTo>
                <a:close/>
                <a:moveTo>
                  <a:pt x="1296" y="1251"/>
                </a:moveTo>
                <a:cubicBezTo>
                  <a:pt x="1288" y="1251"/>
                  <a:pt x="1282" y="1258"/>
                  <a:pt x="1282" y="1266"/>
                </a:cubicBezTo>
                <a:cubicBezTo>
                  <a:pt x="1282" y="1274"/>
                  <a:pt x="1288" y="1281"/>
                  <a:pt x="1296" y="1281"/>
                </a:cubicBezTo>
                <a:cubicBezTo>
                  <a:pt x="1305" y="1281"/>
                  <a:pt x="1311" y="1274"/>
                  <a:pt x="1311" y="1266"/>
                </a:cubicBezTo>
                <a:cubicBezTo>
                  <a:pt x="1311" y="1258"/>
                  <a:pt x="1305" y="1251"/>
                  <a:pt x="1296" y="1251"/>
                </a:cubicBezTo>
                <a:close/>
                <a:moveTo>
                  <a:pt x="1296" y="1284"/>
                </a:moveTo>
                <a:cubicBezTo>
                  <a:pt x="1288" y="1284"/>
                  <a:pt x="1282" y="1291"/>
                  <a:pt x="1282" y="1299"/>
                </a:cubicBezTo>
                <a:cubicBezTo>
                  <a:pt x="1282" y="1307"/>
                  <a:pt x="1288" y="1314"/>
                  <a:pt x="1296" y="1314"/>
                </a:cubicBezTo>
                <a:cubicBezTo>
                  <a:pt x="1305" y="1314"/>
                  <a:pt x="1311" y="1307"/>
                  <a:pt x="1311" y="1299"/>
                </a:cubicBezTo>
                <a:cubicBezTo>
                  <a:pt x="1311" y="1291"/>
                  <a:pt x="1305" y="1284"/>
                  <a:pt x="1296" y="1284"/>
                </a:cubicBezTo>
                <a:close/>
                <a:moveTo>
                  <a:pt x="1296" y="1317"/>
                </a:moveTo>
                <a:cubicBezTo>
                  <a:pt x="1288" y="1317"/>
                  <a:pt x="1282" y="1323"/>
                  <a:pt x="1282" y="1332"/>
                </a:cubicBezTo>
                <a:cubicBezTo>
                  <a:pt x="1282" y="1340"/>
                  <a:pt x="1288" y="1346"/>
                  <a:pt x="1296" y="1346"/>
                </a:cubicBezTo>
                <a:cubicBezTo>
                  <a:pt x="1305" y="1346"/>
                  <a:pt x="1311" y="1340"/>
                  <a:pt x="1311" y="1332"/>
                </a:cubicBezTo>
                <a:cubicBezTo>
                  <a:pt x="1311" y="1323"/>
                  <a:pt x="1305" y="1317"/>
                  <a:pt x="1296" y="1317"/>
                </a:cubicBezTo>
                <a:close/>
                <a:moveTo>
                  <a:pt x="1296" y="1350"/>
                </a:moveTo>
                <a:cubicBezTo>
                  <a:pt x="1288" y="1350"/>
                  <a:pt x="1282" y="1356"/>
                  <a:pt x="1282" y="1365"/>
                </a:cubicBezTo>
                <a:cubicBezTo>
                  <a:pt x="1282" y="1373"/>
                  <a:pt x="1288" y="1379"/>
                  <a:pt x="1296" y="1379"/>
                </a:cubicBezTo>
                <a:cubicBezTo>
                  <a:pt x="1305" y="1379"/>
                  <a:pt x="1311" y="1373"/>
                  <a:pt x="1311" y="1365"/>
                </a:cubicBezTo>
                <a:cubicBezTo>
                  <a:pt x="1311" y="1356"/>
                  <a:pt x="1305" y="1350"/>
                  <a:pt x="1296" y="1350"/>
                </a:cubicBezTo>
                <a:close/>
                <a:moveTo>
                  <a:pt x="1296" y="1383"/>
                </a:moveTo>
                <a:cubicBezTo>
                  <a:pt x="1288" y="1383"/>
                  <a:pt x="1282" y="1389"/>
                  <a:pt x="1282" y="1397"/>
                </a:cubicBezTo>
                <a:cubicBezTo>
                  <a:pt x="1282" y="1406"/>
                  <a:pt x="1288" y="1412"/>
                  <a:pt x="1296" y="1412"/>
                </a:cubicBezTo>
                <a:cubicBezTo>
                  <a:pt x="1305" y="1412"/>
                  <a:pt x="1311" y="1406"/>
                  <a:pt x="1311" y="1397"/>
                </a:cubicBezTo>
                <a:cubicBezTo>
                  <a:pt x="1311" y="1389"/>
                  <a:pt x="1305" y="1383"/>
                  <a:pt x="1296" y="1383"/>
                </a:cubicBezTo>
                <a:close/>
                <a:moveTo>
                  <a:pt x="1296" y="1416"/>
                </a:moveTo>
                <a:cubicBezTo>
                  <a:pt x="1288" y="1416"/>
                  <a:pt x="1282" y="1422"/>
                  <a:pt x="1282" y="1430"/>
                </a:cubicBezTo>
                <a:cubicBezTo>
                  <a:pt x="1282" y="1439"/>
                  <a:pt x="1288" y="1445"/>
                  <a:pt x="1296" y="1445"/>
                </a:cubicBezTo>
                <a:cubicBezTo>
                  <a:pt x="1305" y="1445"/>
                  <a:pt x="1311" y="1439"/>
                  <a:pt x="1311" y="1430"/>
                </a:cubicBezTo>
                <a:cubicBezTo>
                  <a:pt x="1311" y="1422"/>
                  <a:pt x="1305" y="1416"/>
                  <a:pt x="1296" y="1416"/>
                </a:cubicBezTo>
                <a:close/>
                <a:moveTo>
                  <a:pt x="1329" y="0"/>
                </a:moveTo>
                <a:cubicBezTo>
                  <a:pt x="1321" y="0"/>
                  <a:pt x="1314" y="7"/>
                  <a:pt x="1314" y="15"/>
                </a:cubicBezTo>
                <a:cubicBezTo>
                  <a:pt x="1314" y="23"/>
                  <a:pt x="1321" y="30"/>
                  <a:pt x="1329" y="30"/>
                </a:cubicBezTo>
                <a:cubicBezTo>
                  <a:pt x="1337" y="30"/>
                  <a:pt x="1344" y="23"/>
                  <a:pt x="1344" y="15"/>
                </a:cubicBezTo>
                <a:cubicBezTo>
                  <a:pt x="1344" y="7"/>
                  <a:pt x="1337" y="0"/>
                  <a:pt x="1329" y="0"/>
                </a:cubicBezTo>
                <a:close/>
                <a:moveTo>
                  <a:pt x="1329" y="33"/>
                </a:moveTo>
                <a:cubicBezTo>
                  <a:pt x="1321" y="33"/>
                  <a:pt x="1314" y="40"/>
                  <a:pt x="1314" y="48"/>
                </a:cubicBezTo>
                <a:cubicBezTo>
                  <a:pt x="1314" y="56"/>
                  <a:pt x="1321" y="63"/>
                  <a:pt x="1329" y="63"/>
                </a:cubicBezTo>
                <a:cubicBezTo>
                  <a:pt x="1337" y="63"/>
                  <a:pt x="1344" y="56"/>
                  <a:pt x="1344" y="48"/>
                </a:cubicBezTo>
                <a:cubicBezTo>
                  <a:pt x="1344" y="40"/>
                  <a:pt x="1337" y="33"/>
                  <a:pt x="1329" y="33"/>
                </a:cubicBezTo>
                <a:close/>
                <a:moveTo>
                  <a:pt x="1329" y="66"/>
                </a:moveTo>
                <a:cubicBezTo>
                  <a:pt x="1321" y="66"/>
                  <a:pt x="1314" y="72"/>
                  <a:pt x="1314" y="81"/>
                </a:cubicBezTo>
                <a:cubicBezTo>
                  <a:pt x="1314" y="89"/>
                  <a:pt x="1321" y="95"/>
                  <a:pt x="1329" y="95"/>
                </a:cubicBezTo>
                <a:cubicBezTo>
                  <a:pt x="1337" y="95"/>
                  <a:pt x="1344" y="89"/>
                  <a:pt x="1344" y="81"/>
                </a:cubicBezTo>
                <a:cubicBezTo>
                  <a:pt x="1344" y="72"/>
                  <a:pt x="1337" y="66"/>
                  <a:pt x="1329" y="66"/>
                </a:cubicBezTo>
                <a:close/>
                <a:moveTo>
                  <a:pt x="1329" y="99"/>
                </a:moveTo>
                <a:cubicBezTo>
                  <a:pt x="1321" y="99"/>
                  <a:pt x="1314" y="105"/>
                  <a:pt x="1314" y="114"/>
                </a:cubicBezTo>
                <a:cubicBezTo>
                  <a:pt x="1314" y="122"/>
                  <a:pt x="1321" y="128"/>
                  <a:pt x="1329" y="128"/>
                </a:cubicBezTo>
                <a:cubicBezTo>
                  <a:pt x="1337" y="128"/>
                  <a:pt x="1344" y="122"/>
                  <a:pt x="1344" y="114"/>
                </a:cubicBezTo>
                <a:cubicBezTo>
                  <a:pt x="1344" y="105"/>
                  <a:pt x="1337" y="99"/>
                  <a:pt x="1329" y="99"/>
                </a:cubicBezTo>
                <a:close/>
                <a:moveTo>
                  <a:pt x="1329" y="132"/>
                </a:moveTo>
                <a:cubicBezTo>
                  <a:pt x="1321" y="132"/>
                  <a:pt x="1314" y="138"/>
                  <a:pt x="1314" y="147"/>
                </a:cubicBezTo>
                <a:cubicBezTo>
                  <a:pt x="1314" y="155"/>
                  <a:pt x="1321" y="161"/>
                  <a:pt x="1329" y="161"/>
                </a:cubicBezTo>
                <a:cubicBezTo>
                  <a:pt x="1337" y="161"/>
                  <a:pt x="1344" y="155"/>
                  <a:pt x="1344" y="147"/>
                </a:cubicBezTo>
                <a:cubicBezTo>
                  <a:pt x="1344" y="138"/>
                  <a:pt x="1337" y="132"/>
                  <a:pt x="1329" y="132"/>
                </a:cubicBezTo>
                <a:close/>
                <a:moveTo>
                  <a:pt x="1329" y="165"/>
                </a:moveTo>
                <a:cubicBezTo>
                  <a:pt x="1321" y="165"/>
                  <a:pt x="1314" y="171"/>
                  <a:pt x="1314" y="179"/>
                </a:cubicBezTo>
                <a:cubicBezTo>
                  <a:pt x="1314" y="188"/>
                  <a:pt x="1321" y="194"/>
                  <a:pt x="1329" y="194"/>
                </a:cubicBezTo>
                <a:cubicBezTo>
                  <a:pt x="1337" y="194"/>
                  <a:pt x="1344" y="188"/>
                  <a:pt x="1344" y="179"/>
                </a:cubicBezTo>
                <a:cubicBezTo>
                  <a:pt x="1344" y="171"/>
                  <a:pt x="1337" y="165"/>
                  <a:pt x="1329" y="165"/>
                </a:cubicBezTo>
                <a:close/>
                <a:moveTo>
                  <a:pt x="1329" y="198"/>
                </a:moveTo>
                <a:cubicBezTo>
                  <a:pt x="1321" y="198"/>
                  <a:pt x="1314" y="204"/>
                  <a:pt x="1314" y="212"/>
                </a:cubicBezTo>
                <a:cubicBezTo>
                  <a:pt x="1314" y="221"/>
                  <a:pt x="1321" y="227"/>
                  <a:pt x="1329" y="227"/>
                </a:cubicBezTo>
                <a:cubicBezTo>
                  <a:pt x="1337" y="227"/>
                  <a:pt x="1344" y="221"/>
                  <a:pt x="1344" y="212"/>
                </a:cubicBezTo>
                <a:cubicBezTo>
                  <a:pt x="1344" y="204"/>
                  <a:pt x="1337" y="198"/>
                  <a:pt x="1329" y="198"/>
                </a:cubicBezTo>
                <a:close/>
                <a:moveTo>
                  <a:pt x="1329" y="230"/>
                </a:moveTo>
                <a:cubicBezTo>
                  <a:pt x="1321" y="230"/>
                  <a:pt x="1314" y="237"/>
                  <a:pt x="1314" y="245"/>
                </a:cubicBezTo>
                <a:cubicBezTo>
                  <a:pt x="1314" y="253"/>
                  <a:pt x="1321" y="260"/>
                  <a:pt x="1329" y="260"/>
                </a:cubicBezTo>
                <a:cubicBezTo>
                  <a:pt x="1337" y="260"/>
                  <a:pt x="1344" y="253"/>
                  <a:pt x="1344" y="245"/>
                </a:cubicBezTo>
                <a:cubicBezTo>
                  <a:pt x="1344" y="237"/>
                  <a:pt x="1337" y="230"/>
                  <a:pt x="1329" y="230"/>
                </a:cubicBezTo>
                <a:close/>
                <a:moveTo>
                  <a:pt x="1329" y="263"/>
                </a:moveTo>
                <a:cubicBezTo>
                  <a:pt x="1321" y="263"/>
                  <a:pt x="1314" y="270"/>
                  <a:pt x="1314" y="278"/>
                </a:cubicBezTo>
                <a:cubicBezTo>
                  <a:pt x="1314" y="286"/>
                  <a:pt x="1321" y="293"/>
                  <a:pt x="1329" y="293"/>
                </a:cubicBezTo>
                <a:cubicBezTo>
                  <a:pt x="1337" y="293"/>
                  <a:pt x="1344" y="286"/>
                  <a:pt x="1344" y="278"/>
                </a:cubicBezTo>
                <a:cubicBezTo>
                  <a:pt x="1344" y="270"/>
                  <a:pt x="1337" y="263"/>
                  <a:pt x="1329" y="263"/>
                </a:cubicBezTo>
                <a:close/>
                <a:moveTo>
                  <a:pt x="1329" y="296"/>
                </a:moveTo>
                <a:cubicBezTo>
                  <a:pt x="1321" y="296"/>
                  <a:pt x="1314" y="303"/>
                  <a:pt x="1314" y="311"/>
                </a:cubicBezTo>
                <a:cubicBezTo>
                  <a:pt x="1314" y="319"/>
                  <a:pt x="1321" y="326"/>
                  <a:pt x="1329" y="326"/>
                </a:cubicBezTo>
                <a:cubicBezTo>
                  <a:pt x="1337" y="326"/>
                  <a:pt x="1344" y="319"/>
                  <a:pt x="1344" y="311"/>
                </a:cubicBezTo>
                <a:cubicBezTo>
                  <a:pt x="1344" y="303"/>
                  <a:pt x="1337" y="296"/>
                  <a:pt x="1329" y="296"/>
                </a:cubicBezTo>
                <a:close/>
                <a:moveTo>
                  <a:pt x="1329" y="329"/>
                </a:moveTo>
                <a:cubicBezTo>
                  <a:pt x="1321" y="329"/>
                  <a:pt x="1314" y="336"/>
                  <a:pt x="1314" y="344"/>
                </a:cubicBezTo>
                <a:cubicBezTo>
                  <a:pt x="1314" y="352"/>
                  <a:pt x="1321" y="359"/>
                  <a:pt x="1329" y="359"/>
                </a:cubicBezTo>
                <a:cubicBezTo>
                  <a:pt x="1337" y="359"/>
                  <a:pt x="1344" y="352"/>
                  <a:pt x="1344" y="344"/>
                </a:cubicBezTo>
                <a:cubicBezTo>
                  <a:pt x="1344" y="336"/>
                  <a:pt x="1337" y="329"/>
                  <a:pt x="1329" y="329"/>
                </a:cubicBezTo>
                <a:close/>
                <a:moveTo>
                  <a:pt x="1329" y="362"/>
                </a:moveTo>
                <a:cubicBezTo>
                  <a:pt x="1321" y="362"/>
                  <a:pt x="1314" y="369"/>
                  <a:pt x="1314" y="377"/>
                </a:cubicBezTo>
                <a:cubicBezTo>
                  <a:pt x="1314" y="385"/>
                  <a:pt x="1321" y="392"/>
                  <a:pt x="1329" y="392"/>
                </a:cubicBezTo>
                <a:cubicBezTo>
                  <a:pt x="1337" y="392"/>
                  <a:pt x="1344" y="385"/>
                  <a:pt x="1344" y="377"/>
                </a:cubicBezTo>
                <a:cubicBezTo>
                  <a:pt x="1344" y="369"/>
                  <a:pt x="1337" y="362"/>
                  <a:pt x="1329" y="362"/>
                </a:cubicBezTo>
                <a:close/>
                <a:moveTo>
                  <a:pt x="1329" y="395"/>
                </a:moveTo>
                <a:cubicBezTo>
                  <a:pt x="1321" y="395"/>
                  <a:pt x="1314" y="402"/>
                  <a:pt x="1314" y="410"/>
                </a:cubicBezTo>
                <a:cubicBezTo>
                  <a:pt x="1314" y="418"/>
                  <a:pt x="1321" y="425"/>
                  <a:pt x="1329" y="425"/>
                </a:cubicBezTo>
                <a:cubicBezTo>
                  <a:pt x="1337" y="425"/>
                  <a:pt x="1344" y="418"/>
                  <a:pt x="1344" y="410"/>
                </a:cubicBezTo>
                <a:cubicBezTo>
                  <a:pt x="1344" y="402"/>
                  <a:pt x="1337" y="395"/>
                  <a:pt x="1329" y="395"/>
                </a:cubicBezTo>
                <a:close/>
                <a:moveTo>
                  <a:pt x="1329" y="428"/>
                </a:moveTo>
                <a:cubicBezTo>
                  <a:pt x="1321" y="428"/>
                  <a:pt x="1314" y="435"/>
                  <a:pt x="1314" y="443"/>
                </a:cubicBezTo>
                <a:cubicBezTo>
                  <a:pt x="1314" y="451"/>
                  <a:pt x="1321" y="458"/>
                  <a:pt x="1329" y="458"/>
                </a:cubicBezTo>
                <a:cubicBezTo>
                  <a:pt x="1337" y="458"/>
                  <a:pt x="1344" y="451"/>
                  <a:pt x="1344" y="443"/>
                </a:cubicBezTo>
                <a:cubicBezTo>
                  <a:pt x="1344" y="435"/>
                  <a:pt x="1337" y="428"/>
                  <a:pt x="1329" y="428"/>
                </a:cubicBezTo>
                <a:close/>
                <a:moveTo>
                  <a:pt x="1329" y="461"/>
                </a:moveTo>
                <a:cubicBezTo>
                  <a:pt x="1321" y="461"/>
                  <a:pt x="1314" y="468"/>
                  <a:pt x="1314" y="476"/>
                </a:cubicBezTo>
                <a:cubicBezTo>
                  <a:pt x="1314" y="484"/>
                  <a:pt x="1321" y="491"/>
                  <a:pt x="1329" y="491"/>
                </a:cubicBezTo>
                <a:cubicBezTo>
                  <a:pt x="1337" y="491"/>
                  <a:pt x="1344" y="484"/>
                  <a:pt x="1344" y="476"/>
                </a:cubicBezTo>
                <a:cubicBezTo>
                  <a:pt x="1344" y="468"/>
                  <a:pt x="1337" y="461"/>
                  <a:pt x="1329" y="461"/>
                </a:cubicBezTo>
                <a:close/>
                <a:moveTo>
                  <a:pt x="1329" y="494"/>
                </a:moveTo>
                <a:cubicBezTo>
                  <a:pt x="1321" y="494"/>
                  <a:pt x="1314" y="500"/>
                  <a:pt x="1314" y="509"/>
                </a:cubicBezTo>
                <a:cubicBezTo>
                  <a:pt x="1314" y="517"/>
                  <a:pt x="1321" y="523"/>
                  <a:pt x="1329" y="523"/>
                </a:cubicBezTo>
                <a:cubicBezTo>
                  <a:pt x="1337" y="523"/>
                  <a:pt x="1344" y="517"/>
                  <a:pt x="1344" y="509"/>
                </a:cubicBezTo>
                <a:cubicBezTo>
                  <a:pt x="1344" y="500"/>
                  <a:pt x="1337" y="494"/>
                  <a:pt x="1329" y="494"/>
                </a:cubicBezTo>
                <a:close/>
                <a:moveTo>
                  <a:pt x="1329" y="527"/>
                </a:moveTo>
                <a:cubicBezTo>
                  <a:pt x="1321" y="527"/>
                  <a:pt x="1314" y="533"/>
                  <a:pt x="1314" y="542"/>
                </a:cubicBezTo>
                <a:cubicBezTo>
                  <a:pt x="1314" y="550"/>
                  <a:pt x="1321" y="556"/>
                  <a:pt x="1329" y="556"/>
                </a:cubicBezTo>
                <a:cubicBezTo>
                  <a:pt x="1337" y="556"/>
                  <a:pt x="1344" y="550"/>
                  <a:pt x="1344" y="542"/>
                </a:cubicBezTo>
                <a:cubicBezTo>
                  <a:pt x="1344" y="533"/>
                  <a:pt x="1337" y="527"/>
                  <a:pt x="1329" y="527"/>
                </a:cubicBezTo>
                <a:close/>
                <a:moveTo>
                  <a:pt x="1329" y="560"/>
                </a:moveTo>
                <a:cubicBezTo>
                  <a:pt x="1321" y="560"/>
                  <a:pt x="1314" y="566"/>
                  <a:pt x="1314" y="574"/>
                </a:cubicBezTo>
                <a:cubicBezTo>
                  <a:pt x="1314" y="583"/>
                  <a:pt x="1321" y="589"/>
                  <a:pt x="1329" y="589"/>
                </a:cubicBezTo>
                <a:cubicBezTo>
                  <a:pt x="1337" y="589"/>
                  <a:pt x="1344" y="583"/>
                  <a:pt x="1344" y="574"/>
                </a:cubicBezTo>
                <a:cubicBezTo>
                  <a:pt x="1344" y="566"/>
                  <a:pt x="1337" y="560"/>
                  <a:pt x="1329" y="560"/>
                </a:cubicBezTo>
                <a:close/>
                <a:moveTo>
                  <a:pt x="1329" y="593"/>
                </a:moveTo>
                <a:cubicBezTo>
                  <a:pt x="1321" y="593"/>
                  <a:pt x="1314" y="599"/>
                  <a:pt x="1314" y="607"/>
                </a:cubicBezTo>
                <a:cubicBezTo>
                  <a:pt x="1314" y="616"/>
                  <a:pt x="1321" y="622"/>
                  <a:pt x="1329" y="622"/>
                </a:cubicBezTo>
                <a:cubicBezTo>
                  <a:pt x="1337" y="622"/>
                  <a:pt x="1344" y="616"/>
                  <a:pt x="1344" y="607"/>
                </a:cubicBezTo>
                <a:cubicBezTo>
                  <a:pt x="1344" y="599"/>
                  <a:pt x="1337" y="593"/>
                  <a:pt x="1329" y="593"/>
                </a:cubicBezTo>
                <a:close/>
                <a:moveTo>
                  <a:pt x="1329" y="625"/>
                </a:moveTo>
                <a:cubicBezTo>
                  <a:pt x="1321" y="625"/>
                  <a:pt x="1314" y="632"/>
                  <a:pt x="1314" y="640"/>
                </a:cubicBezTo>
                <a:cubicBezTo>
                  <a:pt x="1314" y="648"/>
                  <a:pt x="1321" y="655"/>
                  <a:pt x="1329" y="655"/>
                </a:cubicBezTo>
                <a:cubicBezTo>
                  <a:pt x="1337" y="655"/>
                  <a:pt x="1344" y="648"/>
                  <a:pt x="1344" y="640"/>
                </a:cubicBezTo>
                <a:cubicBezTo>
                  <a:pt x="1344" y="632"/>
                  <a:pt x="1337" y="625"/>
                  <a:pt x="1329" y="625"/>
                </a:cubicBezTo>
                <a:close/>
                <a:moveTo>
                  <a:pt x="1329" y="658"/>
                </a:moveTo>
                <a:cubicBezTo>
                  <a:pt x="1321" y="658"/>
                  <a:pt x="1314" y="665"/>
                  <a:pt x="1314" y="673"/>
                </a:cubicBezTo>
                <a:cubicBezTo>
                  <a:pt x="1314" y="681"/>
                  <a:pt x="1321" y="688"/>
                  <a:pt x="1329" y="688"/>
                </a:cubicBezTo>
                <a:cubicBezTo>
                  <a:pt x="1337" y="688"/>
                  <a:pt x="1344" y="681"/>
                  <a:pt x="1344" y="673"/>
                </a:cubicBezTo>
                <a:cubicBezTo>
                  <a:pt x="1344" y="665"/>
                  <a:pt x="1337" y="658"/>
                  <a:pt x="1329" y="658"/>
                </a:cubicBezTo>
                <a:close/>
                <a:moveTo>
                  <a:pt x="1329" y="691"/>
                </a:moveTo>
                <a:cubicBezTo>
                  <a:pt x="1321" y="691"/>
                  <a:pt x="1314" y="698"/>
                  <a:pt x="1314" y="706"/>
                </a:cubicBezTo>
                <a:cubicBezTo>
                  <a:pt x="1314" y="714"/>
                  <a:pt x="1321" y="721"/>
                  <a:pt x="1329" y="721"/>
                </a:cubicBezTo>
                <a:cubicBezTo>
                  <a:pt x="1337" y="721"/>
                  <a:pt x="1344" y="714"/>
                  <a:pt x="1344" y="706"/>
                </a:cubicBezTo>
                <a:cubicBezTo>
                  <a:pt x="1344" y="698"/>
                  <a:pt x="1337" y="691"/>
                  <a:pt x="1329" y="691"/>
                </a:cubicBezTo>
                <a:close/>
                <a:moveTo>
                  <a:pt x="1329" y="724"/>
                </a:moveTo>
                <a:cubicBezTo>
                  <a:pt x="1321" y="724"/>
                  <a:pt x="1314" y="731"/>
                  <a:pt x="1314" y="739"/>
                </a:cubicBezTo>
                <a:cubicBezTo>
                  <a:pt x="1314" y="747"/>
                  <a:pt x="1321" y="754"/>
                  <a:pt x="1329" y="754"/>
                </a:cubicBezTo>
                <a:cubicBezTo>
                  <a:pt x="1337" y="754"/>
                  <a:pt x="1344" y="747"/>
                  <a:pt x="1344" y="739"/>
                </a:cubicBezTo>
                <a:cubicBezTo>
                  <a:pt x="1344" y="731"/>
                  <a:pt x="1337" y="724"/>
                  <a:pt x="1329" y="724"/>
                </a:cubicBezTo>
                <a:close/>
                <a:moveTo>
                  <a:pt x="1329" y="757"/>
                </a:moveTo>
                <a:cubicBezTo>
                  <a:pt x="1321" y="757"/>
                  <a:pt x="1314" y="764"/>
                  <a:pt x="1314" y="772"/>
                </a:cubicBezTo>
                <a:cubicBezTo>
                  <a:pt x="1314" y="780"/>
                  <a:pt x="1321" y="787"/>
                  <a:pt x="1329" y="787"/>
                </a:cubicBezTo>
                <a:cubicBezTo>
                  <a:pt x="1337" y="787"/>
                  <a:pt x="1344" y="780"/>
                  <a:pt x="1344" y="772"/>
                </a:cubicBezTo>
                <a:cubicBezTo>
                  <a:pt x="1344" y="764"/>
                  <a:pt x="1337" y="757"/>
                  <a:pt x="1329" y="757"/>
                </a:cubicBezTo>
                <a:close/>
                <a:moveTo>
                  <a:pt x="1329" y="790"/>
                </a:moveTo>
                <a:cubicBezTo>
                  <a:pt x="1321" y="790"/>
                  <a:pt x="1314" y="797"/>
                  <a:pt x="1314" y="805"/>
                </a:cubicBezTo>
                <a:cubicBezTo>
                  <a:pt x="1314" y="813"/>
                  <a:pt x="1321" y="820"/>
                  <a:pt x="1329" y="820"/>
                </a:cubicBezTo>
                <a:cubicBezTo>
                  <a:pt x="1337" y="820"/>
                  <a:pt x="1344" y="813"/>
                  <a:pt x="1344" y="805"/>
                </a:cubicBezTo>
                <a:cubicBezTo>
                  <a:pt x="1344" y="797"/>
                  <a:pt x="1337" y="790"/>
                  <a:pt x="1329" y="790"/>
                </a:cubicBezTo>
                <a:close/>
                <a:moveTo>
                  <a:pt x="1329" y="823"/>
                </a:moveTo>
                <a:cubicBezTo>
                  <a:pt x="1321" y="823"/>
                  <a:pt x="1314" y="830"/>
                  <a:pt x="1314" y="838"/>
                </a:cubicBezTo>
                <a:cubicBezTo>
                  <a:pt x="1314" y="846"/>
                  <a:pt x="1321" y="853"/>
                  <a:pt x="1329" y="853"/>
                </a:cubicBezTo>
                <a:cubicBezTo>
                  <a:pt x="1337" y="853"/>
                  <a:pt x="1344" y="846"/>
                  <a:pt x="1344" y="838"/>
                </a:cubicBezTo>
                <a:cubicBezTo>
                  <a:pt x="1344" y="830"/>
                  <a:pt x="1337" y="823"/>
                  <a:pt x="1329" y="823"/>
                </a:cubicBezTo>
                <a:close/>
                <a:moveTo>
                  <a:pt x="1329" y="856"/>
                </a:moveTo>
                <a:cubicBezTo>
                  <a:pt x="1321" y="856"/>
                  <a:pt x="1314" y="863"/>
                  <a:pt x="1314" y="871"/>
                </a:cubicBezTo>
                <a:cubicBezTo>
                  <a:pt x="1314" y="879"/>
                  <a:pt x="1321" y="886"/>
                  <a:pt x="1329" y="886"/>
                </a:cubicBezTo>
                <a:cubicBezTo>
                  <a:pt x="1337" y="886"/>
                  <a:pt x="1344" y="879"/>
                  <a:pt x="1344" y="871"/>
                </a:cubicBezTo>
                <a:cubicBezTo>
                  <a:pt x="1344" y="863"/>
                  <a:pt x="1337" y="856"/>
                  <a:pt x="1329" y="856"/>
                </a:cubicBezTo>
                <a:close/>
                <a:moveTo>
                  <a:pt x="1329" y="889"/>
                </a:moveTo>
                <a:cubicBezTo>
                  <a:pt x="1321" y="889"/>
                  <a:pt x="1314" y="895"/>
                  <a:pt x="1314" y="904"/>
                </a:cubicBezTo>
                <a:cubicBezTo>
                  <a:pt x="1314" y="912"/>
                  <a:pt x="1321" y="918"/>
                  <a:pt x="1329" y="918"/>
                </a:cubicBezTo>
                <a:cubicBezTo>
                  <a:pt x="1337" y="918"/>
                  <a:pt x="1344" y="912"/>
                  <a:pt x="1344" y="904"/>
                </a:cubicBezTo>
                <a:cubicBezTo>
                  <a:pt x="1344" y="895"/>
                  <a:pt x="1337" y="889"/>
                  <a:pt x="1329" y="889"/>
                </a:cubicBezTo>
                <a:close/>
                <a:moveTo>
                  <a:pt x="1329" y="922"/>
                </a:moveTo>
                <a:cubicBezTo>
                  <a:pt x="1321" y="922"/>
                  <a:pt x="1314" y="928"/>
                  <a:pt x="1314" y="937"/>
                </a:cubicBezTo>
                <a:cubicBezTo>
                  <a:pt x="1314" y="945"/>
                  <a:pt x="1321" y="951"/>
                  <a:pt x="1329" y="951"/>
                </a:cubicBezTo>
                <a:cubicBezTo>
                  <a:pt x="1337" y="951"/>
                  <a:pt x="1344" y="945"/>
                  <a:pt x="1344" y="937"/>
                </a:cubicBezTo>
                <a:cubicBezTo>
                  <a:pt x="1344" y="928"/>
                  <a:pt x="1337" y="922"/>
                  <a:pt x="1329" y="922"/>
                </a:cubicBezTo>
                <a:close/>
                <a:moveTo>
                  <a:pt x="1329" y="955"/>
                </a:moveTo>
                <a:cubicBezTo>
                  <a:pt x="1321" y="955"/>
                  <a:pt x="1314" y="961"/>
                  <a:pt x="1314" y="970"/>
                </a:cubicBezTo>
                <a:cubicBezTo>
                  <a:pt x="1314" y="978"/>
                  <a:pt x="1321" y="984"/>
                  <a:pt x="1329" y="984"/>
                </a:cubicBezTo>
                <a:cubicBezTo>
                  <a:pt x="1337" y="984"/>
                  <a:pt x="1344" y="978"/>
                  <a:pt x="1344" y="970"/>
                </a:cubicBezTo>
                <a:cubicBezTo>
                  <a:pt x="1344" y="961"/>
                  <a:pt x="1337" y="955"/>
                  <a:pt x="1329" y="955"/>
                </a:cubicBezTo>
                <a:close/>
                <a:moveTo>
                  <a:pt x="1329" y="988"/>
                </a:moveTo>
                <a:cubicBezTo>
                  <a:pt x="1321" y="988"/>
                  <a:pt x="1314" y="994"/>
                  <a:pt x="1314" y="1002"/>
                </a:cubicBezTo>
                <a:cubicBezTo>
                  <a:pt x="1314" y="1011"/>
                  <a:pt x="1321" y="1017"/>
                  <a:pt x="1329" y="1017"/>
                </a:cubicBezTo>
                <a:cubicBezTo>
                  <a:pt x="1337" y="1017"/>
                  <a:pt x="1344" y="1011"/>
                  <a:pt x="1344" y="1002"/>
                </a:cubicBezTo>
                <a:cubicBezTo>
                  <a:pt x="1344" y="994"/>
                  <a:pt x="1337" y="988"/>
                  <a:pt x="1329" y="988"/>
                </a:cubicBezTo>
                <a:close/>
                <a:moveTo>
                  <a:pt x="1329" y="1021"/>
                </a:moveTo>
                <a:cubicBezTo>
                  <a:pt x="1321" y="1021"/>
                  <a:pt x="1314" y="1027"/>
                  <a:pt x="1314" y="1035"/>
                </a:cubicBezTo>
                <a:cubicBezTo>
                  <a:pt x="1314" y="1044"/>
                  <a:pt x="1321" y="1050"/>
                  <a:pt x="1329" y="1050"/>
                </a:cubicBezTo>
                <a:cubicBezTo>
                  <a:pt x="1337" y="1050"/>
                  <a:pt x="1344" y="1044"/>
                  <a:pt x="1344" y="1035"/>
                </a:cubicBezTo>
                <a:cubicBezTo>
                  <a:pt x="1344" y="1027"/>
                  <a:pt x="1337" y="1021"/>
                  <a:pt x="1329" y="1021"/>
                </a:cubicBezTo>
                <a:close/>
                <a:moveTo>
                  <a:pt x="1329" y="1053"/>
                </a:moveTo>
                <a:cubicBezTo>
                  <a:pt x="1321" y="1053"/>
                  <a:pt x="1314" y="1060"/>
                  <a:pt x="1314" y="1068"/>
                </a:cubicBezTo>
                <a:cubicBezTo>
                  <a:pt x="1314" y="1076"/>
                  <a:pt x="1321" y="1083"/>
                  <a:pt x="1329" y="1083"/>
                </a:cubicBezTo>
                <a:cubicBezTo>
                  <a:pt x="1337" y="1083"/>
                  <a:pt x="1344" y="1076"/>
                  <a:pt x="1344" y="1068"/>
                </a:cubicBezTo>
                <a:cubicBezTo>
                  <a:pt x="1344" y="1060"/>
                  <a:pt x="1337" y="1053"/>
                  <a:pt x="1329" y="1053"/>
                </a:cubicBezTo>
                <a:close/>
                <a:moveTo>
                  <a:pt x="1329" y="1086"/>
                </a:moveTo>
                <a:cubicBezTo>
                  <a:pt x="1321" y="1086"/>
                  <a:pt x="1314" y="1093"/>
                  <a:pt x="1314" y="1101"/>
                </a:cubicBezTo>
                <a:cubicBezTo>
                  <a:pt x="1314" y="1109"/>
                  <a:pt x="1321" y="1116"/>
                  <a:pt x="1329" y="1116"/>
                </a:cubicBezTo>
                <a:cubicBezTo>
                  <a:pt x="1337" y="1116"/>
                  <a:pt x="1344" y="1109"/>
                  <a:pt x="1344" y="1101"/>
                </a:cubicBezTo>
                <a:cubicBezTo>
                  <a:pt x="1344" y="1093"/>
                  <a:pt x="1337" y="1086"/>
                  <a:pt x="1329" y="1086"/>
                </a:cubicBezTo>
                <a:close/>
                <a:moveTo>
                  <a:pt x="1329" y="1119"/>
                </a:moveTo>
                <a:cubicBezTo>
                  <a:pt x="1321" y="1119"/>
                  <a:pt x="1314" y="1126"/>
                  <a:pt x="1314" y="1134"/>
                </a:cubicBezTo>
                <a:cubicBezTo>
                  <a:pt x="1314" y="1142"/>
                  <a:pt x="1321" y="1149"/>
                  <a:pt x="1329" y="1149"/>
                </a:cubicBezTo>
                <a:cubicBezTo>
                  <a:pt x="1337" y="1149"/>
                  <a:pt x="1344" y="1142"/>
                  <a:pt x="1344" y="1134"/>
                </a:cubicBezTo>
                <a:cubicBezTo>
                  <a:pt x="1344" y="1126"/>
                  <a:pt x="1337" y="1119"/>
                  <a:pt x="1329" y="1119"/>
                </a:cubicBezTo>
                <a:close/>
                <a:moveTo>
                  <a:pt x="1329" y="1152"/>
                </a:moveTo>
                <a:cubicBezTo>
                  <a:pt x="1321" y="1152"/>
                  <a:pt x="1314" y="1159"/>
                  <a:pt x="1314" y="1167"/>
                </a:cubicBezTo>
                <a:cubicBezTo>
                  <a:pt x="1314" y="1175"/>
                  <a:pt x="1321" y="1182"/>
                  <a:pt x="1329" y="1182"/>
                </a:cubicBezTo>
                <a:cubicBezTo>
                  <a:pt x="1337" y="1182"/>
                  <a:pt x="1344" y="1175"/>
                  <a:pt x="1344" y="1167"/>
                </a:cubicBezTo>
                <a:cubicBezTo>
                  <a:pt x="1344" y="1159"/>
                  <a:pt x="1337" y="1152"/>
                  <a:pt x="1329" y="1152"/>
                </a:cubicBezTo>
                <a:close/>
                <a:moveTo>
                  <a:pt x="1329" y="1185"/>
                </a:moveTo>
                <a:cubicBezTo>
                  <a:pt x="1321" y="1185"/>
                  <a:pt x="1314" y="1192"/>
                  <a:pt x="1314" y="1200"/>
                </a:cubicBezTo>
                <a:cubicBezTo>
                  <a:pt x="1314" y="1208"/>
                  <a:pt x="1321" y="1215"/>
                  <a:pt x="1329" y="1215"/>
                </a:cubicBezTo>
                <a:cubicBezTo>
                  <a:pt x="1337" y="1215"/>
                  <a:pt x="1344" y="1208"/>
                  <a:pt x="1344" y="1200"/>
                </a:cubicBezTo>
                <a:cubicBezTo>
                  <a:pt x="1344" y="1192"/>
                  <a:pt x="1337" y="1185"/>
                  <a:pt x="1329" y="1185"/>
                </a:cubicBezTo>
                <a:close/>
                <a:moveTo>
                  <a:pt x="1329" y="1218"/>
                </a:moveTo>
                <a:cubicBezTo>
                  <a:pt x="1321" y="1218"/>
                  <a:pt x="1314" y="1225"/>
                  <a:pt x="1314" y="1233"/>
                </a:cubicBezTo>
                <a:cubicBezTo>
                  <a:pt x="1314" y="1241"/>
                  <a:pt x="1321" y="1248"/>
                  <a:pt x="1329" y="1248"/>
                </a:cubicBezTo>
                <a:cubicBezTo>
                  <a:pt x="1337" y="1248"/>
                  <a:pt x="1344" y="1241"/>
                  <a:pt x="1344" y="1233"/>
                </a:cubicBezTo>
                <a:cubicBezTo>
                  <a:pt x="1344" y="1225"/>
                  <a:pt x="1337" y="1218"/>
                  <a:pt x="1329" y="1218"/>
                </a:cubicBezTo>
                <a:close/>
                <a:moveTo>
                  <a:pt x="1329" y="1251"/>
                </a:moveTo>
                <a:cubicBezTo>
                  <a:pt x="1321" y="1251"/>
                  <a:pt x="1314" y="1258"/>
                  <a:pt x="1314" y="1266"/>
                </a:cubicBezTo>
                <a:cubicBezTo>
                  <a:pt x="1314" y="1274"/>
                  <a:pt x="1321" y="1281"/>
                  <a:pt x="1329" y="1281"/>
                </a:cubicBezTo>
                <a:cubicBezTo>
                  <a:pt x="1337" y="1281"/>
                  <a:pt x="1344" y="1274"/>
                  <a:pt x="1344" y="1266"/>
                </a:cubicBezTo>
                <a:cubicBezTo>
                  <a:pt x="1344" y="1258"/>
                  <a:pt x="1337" y="1251"/>
                  <a:pt x="1329" y="1251"/>
                </a:cubicBezTo>
                <a:close/>
                <a:moveTo>
                  <a:pt x="1329" y="1284"/>
                </a:moveTo>
                <a:cubicBezTo>
                  <a:pt x="1321" y="1284"/>
                  <a:pt x="1314" y="1291"/>
                  <a:pt x="1314" y="1299"/>
                </a:cubicBezTo>
                <a:cubicBezTo>
                  <a:pt x="1314" y="1307"/>
                  <a:pt x="1321" y="1314"/>
                  <a:pt x="1329" y="1314"/>
                </a:cubicBezTo>
                <a:cubicBezTo>
                  <a:pt x="1337" y="1314"/>
                  <a:pt x="1344" y="1307"/>
                  <a:pt x="1344" y="1299"/>
                </a:cubicBezTo>
                <a:cubicBezTo>
                  <a:pt x="1344" y="1291"/>
                  <a:pt x="1337" y="1284"/>
                  <a:pt x="1329" y="1284"/>
                </a:cubicBezTo>
                <a:close/>
                <a:moveTo>
                  <a:pt x="1329" y="1317"/>
                </a:moveTo>
                <a:cubicBezTo>
                  <a:pt x="1321" y="1317"/>
                  <a:pt x="1314" y="1323"/>
                  <a:pt x="1314" y="1332"/>
                </a:cubicBezTo>
                <a:cubicBezTo>
                  <a:pt x="1314" y="1340"/>
                  <a:pt x="1321" y="1346"/>
                  <a:pt x="1329" y="1346"/>
                </a:cubicBezTo>
                <a:cubicBezTo>
                  <a:pt x="1337" y="1346"/>
                  <a:pt x="1344" y="1340"/>
                  <a:pt x="1344" y="1332"/>
                </a:cubicBezTo>
                <a:cubicBezTo>
                  <a:pt x="1344" y="1323"/>
                  <a:pt x="1337" y="1317"/>
                  <a:pt x="1329" y="1317"/>
                </a:cubicBezTo>
                <a:close/>
                <a:moveTo>
                  <a:pt x="1329" y="1350"/>
                </a:moveTo>
                <a:cubicBezTo>
                  <a:pt x="1321" y="1350"/>
                  <a:pt x="1314" y="1356"/>
                  <a:pt x="1314" y="1365"/>
                </a:cubicBezTo>
                <a:cubicBezTo>
                  <a:pt x="1314" y="1373"/>
                  <a:pt x="1321" y="1379"/>
                  <a:pt x="1329" y="1379"/>
                </a:cubicBezTo>
                <a:cubicBezTo>
                  <a:pt x="1337" y="1379"/>
                  <a:pt x="1344" y="1373"/>
                  <a:pt x="1344" y="1365"/>
                </a:cubicBezTo>
                <a:cubicBezTo>
                  <a:pt x="1344" y="1356"/>
                  <a:pt x="1337" y="1350"/>
                  <a:pt x="1329" y="1350"/>
                </a:cubicBezTo>
                <a:close/>
                <a:moveTo>
                  <a:pt x="1329" y="1383"/>
                </a:moveTo>
                <a:cubicBezTo>
                  <a:pt x="1321" y="1383"/>
                  <a:pt x="1314" y="1389"/>
                  <a:pt x="1314" y="1397"/>
                </a:cubicBezTo>
                <a:cubicBezTo>
                  <a:pt x="1314" y="1406"/>
                  <a:pt x="1321" y="1412"/>
                  <a:pt x="1329" y="1412"/>
                </a:cubicBezTo>
                <a:cubicBezTo>
                  <a:pt x="1337" y="1412"/>
                  <a:pt x="1344" y="1406"/>
                  <a:pt x="1344" y="1397"/>
                </a:cubicBezTo>
                <a:cubicBezTo>
                  <a:pt x="1344" y="1389"/>
                  <a:pt x="1337" y="1383"/>
                  <a:pt x="1329" y="1383"/>
                </a:cubicBezTo>
                <a:close/>
                <a:moveTo>
                  <a:pt x="1329" y="1416"/>
                </a:moveTo>
                <a:cubicBezTo>
                  <a:pt x="1321" y="1416"/>
                  <a:pt x="1314" y="1422"/>
                  <a:pt x="1314" y="1430"/>
                </a:cubicBezTo>
                <a:cubicBezTo>
                  <a:pt x="1314" y="1439"/>
                  <a:pt x="1321" y="1445"/>
                  <a:pt x="1329" y="1445"/>
                </a:cubicBezTo>
                <a:cubicBezTo>
                  <a:pt x="1337" y="1445"/>
                  <a:pt x="1344" y="1439"/>
                  <a:pt x="1344" y="1430"/>
                </a:cubicBezTo>
                <a:cubicBezTo>
                  <a:pt x="1344" y="1422"/>
                  <a:pt x="1337" y="1416"/>
                  <a:pt x="1329" y="1416"/>
                </a:cubicBezTo>
                <a:close/>
                <a:moveTo>
                  <a:pt x="1362" y="0"/>
                </a:moveTo>
                <a:cubicBezTo>
                  <a:pt x="1354" y="0"/>
                  <a:pt x="1347" y="7"/>
                  <a:pt x="1347" y="15"/>
                </a:cubicBezTo>
                <a:cubicBezTo>
                  <a:pt x="1347" y="23"/>
                  <a:pt x="1354" y="30"/>
                  <a:pt x="1362" y="30"/>
                </a:cubicBezTo>
                <a:cubicBezTo>
                  <a:pt x="1370" y="30"/>
                  <a:pt x="1377" y="23"/>
                  <a:pt x="1377" y="15"/>
                </a:cubicBezTo>
                <a:cubicBezTo>
                  <a:pt x="1377" y="7"/>
                  <a:pt x="1370" y="0"/>
                  <a:pt x="1362" y="0"/>
                </a:cubicBezTo>
                <a:close/>
                <a:moveTo>
                  <a:pt x="1362" y="33"/>
                </a:moveTo>
                <a:cubicBezTo>
                  <a:pt x="1354" y="33"/>
                  <a:pt x="1347" y="40"/>
                  <a:pt x="1347" y="48"/>
                </a:cubicBezTo>
                <a:cubicBezTo>
                  <a:pt x="1347" y="56"/>
                  <a:pt x="1354" y="63"/>
                  <a:pt x="1362" y="63"/>
                </a:cubicBezTo>
                <a:cubicBezTo>
                  <a:pt x="1370" y="63"/>
                  <a:pt x="1377" y="56"/>
                  <a:pt x="1377" y="48"/>
                </a:cubicBezTo>
                <a:cubicBezTo>
                  <a:pt x="1377" y="40"/>
                  <a:pt x="1370" y="33"/>
                  <a:pt x="1362" y="33"/>
                </a:cubicBezTo>
                <a:close/>
                <a:moveTo>
                  <a:pt x="1362" y="66"/>
                </a:moveTo>
                <a:cubicBezTo>
                  <a:pt x="1354" y="66"/>
                  <a:pt x="1347" y="72"/>
                  <a:pt x="1347" y="81"/>
                </a:cubicBezTo>
                <a:cubicBezTo>
                  <a:pt x="1347" y="89"/>
                  <a:pt x="1354" y="95"/>
                  <a:pt x="1362" y="95"/>
                </a:cubicBezTo>
                <a:cubicBezTo>
                  <a:pt x="1370" y="95"/>
                  <a:pt x="1377" y="89"/>
                  <a:pt x="1377" y="81"/>
                </a:cubicBezTo>
                <a:cubicBezTo>
                  <a:pt x="1377" y="72"/>
                  <a:pt x="1370" y="66"/>
                  <a:pt x="1362" y="66"/>
                </a:cubicBezTo>
                <a:close/>
                <a:moveTo>
                  <a:pt x="1362" y="99"/>
                </a:moveTo>
                <a:cubicBezTo>
                  <a:pt x="1354" y="99"/>
                  <a:pt x="1347" y="105"/>
                  <a:pt x="1347" y="114"/>
                </a:cubicBezTo>
                <a:cubicBezTo>
                  <a:pt x="1347" y="122"/>
                  <a:pt x="1354" y="128"/>
                  <a:pt x="1362" y="128"/>
                </a:cubicBezTo>
                <a:cubicBezTo>
                  <a:pt x="1370" y="128"/>
                  <a:pt x="1377" y="122"/>
                  <a:pt x="1377" y="114"/>
                </a:cubicBezTo>
                <a:cubicBezTo>
                  <a:pt x="1377" y="105"/>
                  <a:pt x="1370" y="99"/>
                  <a:pt x="1362" y="99"/>
                </a:cubicBezTo>
                <a:close/>
                <a:moveTo>
                  <a:pt x="1362" y="132"/>
                </a:moveTo>
                <a:cubicBezTo>
                  <a:pt x="1354" y="132"/>
                  <a:pt x="1347" y="138"/>
                  <a:pt x="1347" y="147"/>
                </a:cubicBezTo>
                <a:cubicBezTo>
                  <a:pt x="1347" y="155"/>
                  <a:pt x="1354" y="161"/>
                  <a:pt x="1362" y="161"/>
                </a:cubicBezTo>
                <a:cubicBezTo>
                  <a:pt x="1370" y="161"/>
                  <a:pt x="1377" y="155"/>
                  <a:pt x="1377" y="147"/>
                </a:cubicBezTo>
                <a:cubicBezTo>
                  <a:pt x="1377" y="138"/>
                  <a:pt x="1370" y="132"/>
                  <a:pt x="1362" y="132"/>
                </a:cubicBezTo>
                <a:close/>
                <a:moveTo>
                  <a:pt x="1362" y="165"/>
                </a:moveTo>
                <a:cubicBezTo>
                  <a:pt x="1354" y="165"/>
                  <a:pt x="1347" y="171"/>
                  <a:pt x="1347" y="179"/>
                </a:cubicBezTo>
                <a:cubicBezTo>
                  <a:pt x="1347" y="188"/>
                  <a:pt x="1354" y="194"/>
                  <a:pt x="1362" y="194"/>
                </a:cubicBezTo>
                <a:cubicBezTo>
                  <a:pt x="1370" y="194"/>
                  <a:pt x="1377" y="188"/>
                  <a:pt x="1377" y="179"/>
                </a:cubicBezTo>
                <a:cubicBezTo>
                  <a:pt x="1377" y="171"/>
                  <a:pt x="1370" y="165"/>
                  <a:pt x="1362" y="165"/>
                </a:cubicBezTo>
                <a:close/>
                <a:moveTo>
                  <a:pt x="1362" y="198"/>
                </a:moveTo>
                <a:cubicBezTo>
                  <a:pt x="1354" y="198"/>
                  <a:pt x="1347" y="204"/>
                  <a:pt x="1347" y="212"/>
                </a:cubicBezTo>
                <a:cubicBezTo>
                  <a:pt x="1347" y="221"/>
                  <a:pt x="1354" y="227"/>
                  <a:pt x="1362" y="227"/>
                </a:cubicBezTo>
                <a:cubicBezTo>
                  <a:pt x="1370" y="227"/>
                  <a:pt x="1377" y="221"/>
                  <a:pt x="1377" y="212"/>
                </a:cubicBezTo>
                <a:cubicBezTo>
                  <a:pt x="1377" y="204"/>
                  <a:pt x="1370" y="198"/>
                  <a:pt x="1362" y="198"/>
                </a:cubicBezTo>
                <a:close/>
                <a:moveTo>
                  <a:pt x="1362" y="230"/>
                </a:moveTo>
                <a:cubicBezTo>
                  <a:pt x="1354" y="230"/>
                  <a:pt x="1347" y="237"/>
                  <a:pt x="1347" y="245"/>
                </a:cubicBezTo>
                <a:cubicBezTo>
                  <a:pt x="1347" y="253"/>
                  <a:pt x="1354" y="260"/>
                  <a:pt x="1362" y="260"/>
                </a:cubicBezTo>
                <a:cubicBezTo>
                  <a:pt x="1370" y="260"/>
                  <a:pt x="1377" y="253"/>
                  <a:pt x="1377" y="245"/>
                </a:cubicBezTo>
                <a:cubicBezTo>
                  <a:pt x="1377" y="237"/>
                  <a:pt x="1370" y="230"/>
                  <a:pt x="1362" y="230"/>
                </a:cubicBezTo>
                <a:close/>
                <a:moveTo>
                  <a:pt x="1362" y="263"/>
                </a:moveTo>
                <a:cubicBezTo>
                  <a:pt x="1354" y="263"/>
                  <a:pt x="1347" y="270"/>
                  <a:pt x="1347" y="278"/>
                </a:cubicBezTo>
                <a:cubicBezTo>
                  <a:pt x="1347" y="286"/>
                  <a:pt x="1354" y="293"/>
                  <a:pt x="1362" y="293"/>
                </a:cubicBezTo>
                <a:cubicBezTo>
                  <a:pt x="1370" y="293"/>
                  <a:pt x="1377" y="286"/>
                  <a:pt x="1377" y="278"/>
                </a:cubicBezTo>
                <a:cubicBezTo>
                  <a:pt x="1377" y="270"/>
                  <a:pt x="1370" y="263"/>
                  <a:pt x="1362" y="263"/>
                </a:cubicBezTo>
                <a:close/>
                <a:moveTo>
                  <a:pt x="1362" y="296"/>
                </a:moveTo>
                <a:cubicBezTo>
                  <a:pt x="1354" y="296"/>
                  <a:pt x="1347" y="303"/>
                  <a:pt x="1347" y="311"/>
                </a:cubicBezTo>
                <a:cubicBezTo>
                  <a:pt x="1347" y="319"/>
                  <a:pt x="1354" y="326"/>
                  <a:pt x="1362" y="326"/>
                </a:cubicBezTo>
                <a:cubicBezTo>
                  <a:pt x="1370" y="326"/>
                  <a:pt x="1377" y="319"/>
                  <a:pt x="1377" y="311"/>
                </a:cubicBezTo>
                <a:cubicBezTo>
                  <a:pt x="1377" y="303"/>
                  <a:pt x="1370" y="296"/>
                  <a:pt x="1362" y="296"/>
                </a:cubicBezTo>
                <a:close/>
                <a:moveTo>
                  <a:pt x="1362" y="329"/>
                </a:moveTo>
                <a:cubicBezTo>
                  <a:pt x="1354" y="329"/>
                  <a:pt x="1347" y="336"/>
                  <a:pt x="1347" y="344"/>
                </a:cubicBezTo>
                <a:cubicBezTo>
                  <a:pt x="1347" y="352"/>
                  <a:pt x="1354" y="359"/>
                  <a:pt x="1362" y="359"/>
                </a:cubicBezTo>
                <a:cubicBezTo>
                  <a:pt x="1370" y="359"/>
                  <a:pt x="1377" y="352"/>
                  <a:pt x="1377" y="344"/>
                </a:cubicBezTo>
                <a:cubicBezTo>
                  <a:pt x="1377" y="336"/>
                  <a:pt x="1370" y="329"/>
                  <a:pt x="1362" y="329"/>
                </a:cubicBezTo>
                <a:close/>
                <a:moveTo>
                  <a:pt x="1362" y="362"/>
                </a:moveTo>
                <a:cubicBezTo>
                  <a:pt x="1354" y="362"/>
                  <a:pt x="1347" y="369"/>
                  <a:pt x="1347" y="377"/>
                </a:cubicBezTo>
                <a:cubicBezTo>
                  <a:pt x="1347" y="385"/>
                  <a:pt x="1354" y="392"/>
                  <a:pt x="1362" y="392"/>
                </a:cubicBezTo>
                <a:cubicBezTo>
                  <a:pt x="1370" y="392"/>
                  <a:pt x="1377" y="385"/>
                  <a:pt x="1377" y="377"/>
                </a:cubicBezTo>
                <a:cubicBezTo>
                  <a:pt x="1377" y="369"/>
                  <a:pt x="1370" y="362"/>
                  <a:pt x="1362" y="362"/>
                </a:cubicBezTo>
                <a:close/>
                <a:moveTo>
                  <a:pt x="1362" y="395"/>
                </a:moveTo>
                <a:cubicBezTo>
                  <a:pt x="1354" y="395"/>
                  <a:pt x="1347" y="402"/>
                  <a:pt x="1347" y="410"/>
                </a:cubicBezTo>
                <a:cubicBezTo>
                  <a:pt x="1347" y="418"/>
                  <a:pt x="1354" y="425"/>
                  <a:pt x="1362" y="425"/>
                </a:cubicBezTo>
                <a:cubicBezTo>
                  <a:pt x="1370" y="425"/>
                  <a:pt x="1377" y="418"/>
                  <a:pt x="1377" y="410"/>
                </a:cubicBezTo>
                <a:cubicBezTo>
                  <a:pt x="1377" y="402"/>
                  <a:pt x="1370" y="395"/>
                  <a:pt x="1362" y="395"/>
                </a:cubicBezTo>
                <a:close/>
                <a:moveTo>
                  <a:pt x="1362" y="428"/>
                </a:moveTo>
                <a:cubicBezTo>
                  <a:pt x="1354" y="428"/>
                  <a:pt x="1347" y="435"/>
                  <a:pt x="1347" y="443"/>
                </a:cubicBezTo>
                <a:cubicBezTo>
                  <a:pt x="1347" y="451"/>
                  <a:pt x="1354" y="458"/>
                  <a:pt x="1362" y="458"/>
                </a:cubicBezTo>
                <a:cubicBezTo>
                  <a:pt x="1370" y="458"/>
                  <a:pt x="1377" y="451"/>
                  <a:pt x="1377" y="443"/>
                </a:cubicBezTo>
                <a:cubicBezTo>
                  <a:pt x="1377" y="435"/>
                  <a:pt x="1370" y="428"/>
                  <a:pt x="1362" y="428"/>
                </a:cubicBezTo>
                <a:close/>
                <a:moveTo>
                  <a:pt x="1362" y="461"/>
                </a:moveTo>
                <a:cubicBezTo>
                  <a:pt x="1354" y="461"/>
                  <a:pt x="1347" y="468"/>
                  <a:pt x="1347" y="476"/>
                </a:cubicBezTo>
                <a:cubicBezTo>
                  <a:pt x="1347" y="484"/>
                  <a:pt x="1354" y="491"/>
                  <a:pt x="1362" y="491"/>
                </a:cubicBezTo>
                <a:cubicBezTo>
                  <a:pt x="1370" y="491"/>
                  <a:pt x="1377" y="484"/>
                  <a:pt x="1377" y="476"/>
                </a:cubicBezTo>
                <a:cubicBezTo>
                  <a:pt x="1377" y="468"/>
                  <a:pt x="1370" y="461"/>
                  <a:pt x="1362" y="461"/>
                </a:cubicBezTo>
                <a:close/>
                <a:moveTo>
                  <a:pt x="1362" y="494"/>
                </a:moveTo>
                <a:cubicBezTo>
                  <a:pt x="1354" y="494"/>
                  <a:pt x="1347" y="500"/>
                  <a:pt x="1347" y="509"/>
                </a:cubicBezTo>
                <a:cubicBezTo>
                  <a:pt x="1347" y="517"/>
                  <a:pt x="1354" y="523"/>
                  <a:pt x="1362" y="523"/>
                </a:cubicBezTo>
                <a:cubicBezTo>
                  <a:pt x="1370" y="523"/>
                  <a:pt x="1377" y="517"/>
                  <a:pt x="1377" y="509"/>
                </a:cubicBezTo>
                <a:cubicBezTo>
                  <a:pt x="1377" y="500"/>
                  <a:pt x="1370" y="494"/>
                  <a:pt x="1362" y="494"/>
                </a:cubicBezTo>
                <a:close/>
                <a:moveTo>
                  <a:pt x="1362" y="527"/>
                </a:moveTo>
                <a:cubicBezTo>
                  <a:pt x="1354" y="527"/>
                  <a:pt x="1347" y="533"/>
                  <a:pt x="1347" y="542"/>
                </a:cubicBezTo>
                <a:cubicBezTo>
                  <a:pt x="1347" y="550"/>
                  <a:pt x="1354" y="556"/>
                  <a:pt x="1362" y="556"/>
                </a:cubicBezTo>
                <a:cubicBezTo>
                  <a:pt x="1370" y="556"/>
                  <a:pt x="1377" y="550"/>
                  <a:pt x="1377" y="542"/>
                </a:cubicBezTo>
                <a:cubicBezTo>
                  <a:pt x="1377" y="533"/>
                  <a:pt x="1370" y="527"/>
                  <a:pt x="1362" y="527"/>
                </a:cubicBezTo>
                <a:close/>
                <a:moveTo>
                  <a:pt x="1362" y="560"/>
                </a:moveTo>
                <a:cubicBezTo>
                  <a:pt x="1354" y="560"/>
                  <a:pt x="1347" y="566"/>
                  <a:pt x="1347" y="574"/>
                </a:cubicBezTo>
                <a:cubicBezTo>
                  <a:pt x="1347" y="583"/>
                  <a:pt x="1354" y="589"/>
                  <a:pt x="1362" y="589"/>
                </a:cubicBezTo>
                <a:cubicBezTo>
                  <a:pt x="1370" y="589"/>
                  <a:pt x="1377" y="583"/>
                  <a:pt x="1377" y="574"/>
                </a:cubicBezTo>
                <a:cubicBezTo>
                  <a:pt x="1377" y="566"/>
                  <a:pt x="1370" y="560"/>
                  <a:pt x="1362" y="560"/>
                </a:cubicBezTo>
                <a:close/>
                <a:moveTo>
                  <a:pt x="1362" y="593"/>
                </a:moveTo>
                <a:cubicBezTo>
                  <a:pt x="1354" y="593"/>
                  <a:pt x="1347" y="599"/>
                  <a:pt x="1347" y="607"/>
                </a:cubicBezTo>
                <a:cubicBezTo>
                  <a:pt x="1347" y="616"/>
                  <a:pt x="1354" y="622"/>
                  <a:pt x="1362" y="622"/>
                </a:cubicBezTo>
                <a:cubicBezTo>
                  <a:pt x="1370" y="622"/>
                  <a:pt x="1377" y="616"/>
                  <a:pt x="1377" y="607"/>
                </a:cubicBezTo>
                <a:cubicBezTo>
                  <a:pt x="1377" y="599"/>
                  <a:pt x="1370" y="593"/>
                  <a:pt x="1362" y="593"/>
                </a:cubicBezTo>
                <a:close/>
                <a:moveTo>
                  <a:pt x="1362" y="625"/>
                </a:moveTo>
                <a:cubicBezTo>
                  <a:pt x="1354" y="625"/>
                  <a:pt x="1347" y="632"/>
                  <a:pt x="1347" y="640"/>
                </a:cubicBezTo>
                <a:cubicBezTo>
                  <a:pt x="1347" y="648"/>
                  <a:pt x="1354" y="655"/>
                  <a:pt x="1362" y="655"/>
                </a:cubicBezTo>
                <a:cubicBezTo>
                  <a:pt x="1370" y="655"/>
                  <a:pt x="1377" y="648"/>
                  <a:pt x="1377" y="640"/>
                </a:cubicBezTo>
                <a:cubicBezTo>
                  <a:pt x="1377" y="632"/>
                  <a:pt x="1370" y="625"/>
                  <a:pt x="1362" y="625"/>
                </a:cubicBezTo>
                <a:close/>
                <a:moveTo>
                  <a:pt x="1362" y="658"/>
                </a:moveTo>
                <a:cubicBezTo>
                  <a:pt x="1354" y="658"/>
                  <a:pt x="1347" y="665"/>
                  <a:pt x="1347" y="673"/>
                </a:cubicBezTo>
                <a:cubicBezTo>
                  <a:pt x="1347" y="681"/>
                  <a:pt x="1354" y="688"/>
                  <a:pt x="1362" y="688"/>
                </a:cubicBezTo>
                <a:cubicBezTo>
                  <a:pt x="1370" y="688"/>
                  <a:pt x="1377" y="681"/>
                  <a:pt x="1377" y="673"/>
                </a:cubicBezTo>
                <a:cubicBezTo>
                  <a:pt x="1377" y="665"/>
                  <a:pt x="1370" y="658"/>
                  <a:pt x="1362" y="658"/>
                </a:cubicBezTo>
                <a:close/>
                <a:moveTo>
                  <a:pt x="1362" y="691"/>
                </a:moveTo>
                <a:cubicBezTo>
                  <a:pt x="1354" y="691"/>
                  <a:pt x="1347" y="698"/>
                  <a:pt x="1347" y="706"/>
                </a:cubicBezTo>
                <a:cubicBezTo>
                  <a:pt x="1347" y="714"/>
                  <a:pt x="1354" y="721"/>
                  <a:pt x="1362" y="721"/>
                </a:cubicBezTo>
                <a:cubicBezTo>
                  <a:pt x="1370" y="721"/>
                  <a:pt x="1377" y="714"/>
                  <a:pt x="1377" y="706"/>
                </a:cubicBezTo>
                <a:cubicBezTo>
                  <a:pt x="1377" y="698"/>
                  <a:pt x="1370" y="691"/>
                  <a:pt x="1362" y="691"/>
                </a:cubicBezTo>
                <a:close/>
                <a:moveTo>
                  <a:pt x="1362" y="724"/>
                </a:moveTo>
                <a:cubicBezTo>
                  <a:pt x="1354" y="724"/>
                  <a:pt x="1347" y="731"/>
                  <a:pt x="1347" y="739"/>
                </a:cubicBezTo>
                <a:cubicBezTo>
                  <a:pt x="1347" y="747"/>
                  <a:pt x="1354" y="754"/>
                  <a:pt x="1362" y="754"/>
                </a:cubicBezTo>
                <a:cubicBezTo>
                  <a:pt x="1370" y="754"/>
                  <a:pt x="1377" y="747"/>
                  <a:pt x="1377" y="739"/>
                </a:cubicBezTo>
                <a:cubicBezTo>
                  <a:pt x="1377" y="731"/>
                  <a:pt x="1370" y="724"/>
                  <a:pt x="1362" y="724"/>
                </a:cubicBezTo>
                <a:close/>
                <a:moveTo>
                  <a:pt x="1362" y="757"/>
                </a:moveTo>
                <a:cubicBezTo>
                  <a:pt x="1354" y="757"/>
                  <a:pt x="1347" y="764"/>
                  <a:pt x="1347" y="772"/>
                </a:cubicBezTo>
                <a:cubicBezTo>
                  <a:pt x="1347" y="780"/>
                  <a:pt x="1354" y="787"/>
                  <a:pt x="1362" y="787"/>
                </a:cubicBezTo>
                <a:cubicBezTo>
                  <a:pt x="1370" y="787"/>
                  <a:pt x="1377" y="780"/>
                  <a:pt x="1377" y="772"/>
                </a:cubicBezTo>
                <a:cubicBezTo>
                  <a:pt x="1377" y="764"/>
                  <a:pt x="1370" y="757"/>
                  <a:pt x="1362" y="757"/>
                </a:cubicBezTo>
                <a:close/>
                <a:moveTo>
                  <a:pt x="1362" y="790"/>
                </a:moveTo>
                <a:cubicBezTo>
                  <a:pt x="1354" y="790"/>
                  <a:pt x="1347" y="797"/>
                  <a:pt x="1347" y="805"/>
                </a:cubicBezTo>
                <a:cubicBezTo>
                  <a:pt x="1347" y="813"/>
                  <a:pt x="1354" y="820"/>
                  <a:pt x="1362" y="820"/>
                </a:cubicBezTo>
                <a:cubicBezTo>
                  <a:pt x="1370" y="820"/>
                  <a:pt x="1377" y="813"/>
                  <a:pt x="1377" y="805"/>
                </a:cubicBezTo>
                <a:cubicBezTo>
                  <a:pt x="1377" y="797"/>
                  <a:pt x="1370" y="790"/>
                  <a:pt x="1362" y="790"/>
                </a:cubicBezTo>
                <a:close/>
                <a:moveTo>
                  <a:pt x="1362" y="823"/>
                </a:moveTo>
                <a:cubicBezTo>
                  <a:pt x="1354" y="823"/>
                  <a:pt x="1347" y="830"/>
                  <a:pt x="1347" y="838"/>
                </a:cubicBezTo>
                <a:cubicBezTo>
                  <a:pt x="1347" y="846"/>
                  <a:pt x="1354" y="853"/>
                  <a:pt x="1362" y="853"/>
                </a:cubicBezTo>
                <a:cubicBezTo>
                  <a:pt x="1370" y="853"/>
                  <a:pt x="1377" y="846"/>
                  <a:pt x="1377" y="838"/>
                </a:cubicBezTo>
                <a:cubicBezTo>
                  <a:pt x="1377" y="830"/>
                  <a:pt x="1370" y="823"/>
                  <a:pt x="1362" y="823"/>
                </a:cubicBezTo>
                <a:close/>
                <a:moveTo>
                  <a:pt x="1362" y="856"/>
                </a:moveTo>
                <a:cubicBezTo>
                  <a:pt x="1354" y="856"/>
                  <a:pt x="1347" y="863"/>
                  <a:pt x="1347" y="871"/>
                </a:cubicBezTo>
                <a:cubicBezTo>
                  <a:pt x="1347" y="879"/>
                  <a:pt x="1354" y="886"/>
                  <a:pt x="1362" y="886"/>
                </a:cubicBezTo>
                <a:cubicBezTo>
                  <a:pt x="1370" y="886"/>
                  <a:pt x="1377" y="879"/>
                  <a:pt x="1377" y="871"/>
                </a:cubicBezTo>
                <a:cubicBezTo>
                  <a:pt x="1377" y="863"/>
                  <a:pt x="1370" y="856"/>
                  <a:pt x="1362" y="856"/>
                </a:cubicBezTo>
                <a:close/>
                <a:moveTo>
                  <a:pt x="1362" y="889"/>
                </a:moveTo>
                <a:cubicBezTo>
                  <a:pt x="1354" y="889"/>
                  <a:pt x="1347" y="895"/>
                  <a:pt x="1347" y="904"/>
                </a:cubicBezTo>
                <a:cubicBezTo>
                  <a:pt x="1347" y="912"/>
                  <a:pt x="1354" y="918"/>
                  <a:pt x="1362" y="918"/>
                </a:cubicBezTo>
                <a:cubicBezTo>
                  <a:pt x="1370" y="918"/>
                  <a:pt x="1377" y="912"/>
                  <a:pt x="1377" y="904"/>
                </a:cubicBezTo>
                <a:cubicBezTo>
                  <a:pt x="1377" y="895"/>
                  <a:pt x="1370" y="889"/>
                  <a:pt x="1362" y="889"/>
                </a:cubicBezTo>
                <a:close/>
                <a:moveTo>
                  <a:pt x="1362" y="922"/>
                </a:moveTo>
                <a:cubicBezTo>
                  <a:pt x="1354" y="922"/>
                  <a:pt x="1347" y="928"/>
                  <a:pt x="1347" y="937"/>
                </a:cubicBezTo>
                <a:cubicBezTo>
                  <a:pt x="1347" y="945"/>
                  <a:pt x="1354" y="951"/>
                  <a:pt x="1362" y="951"/>
                </a:cubicBezTo>
                <a:cubicBezTo>
                  <a:pt x="1370" y="951"/>
                  <a:pt x="1377" y="945"/>
                  <a:pt x="1377" y="937"/>
                </a:cubicBezTo>
                <a:cubicBezTo>
                  <a:pt x="1377" y="928"/>
                  <a:pt x="1370" y="922"/>
                  <a:pt x="1362" y="922"/>
                </a:cubicBezTo>
                <a:close/>
                <a:moveTo>
                  <a:pt x="1362" y="955"/>
                </a:moveTo>
                <a:cubicBezTo>
                  <a:pt x="1354" y="955"/>
                  <a:pt x="1347" y="961"/>
                  <a:pt x="1347" y="970"/>
                </a:cubicBezTo>
                <a:cubicBezTo>
                  <a:pt x="1347" y="978"/>
                  <a:pt x="1354" y="984"/>
                  <a:pt x="1362" y="984"/>
                </a:cubicBezTo>
                <a:cubicBezTo>
                  <a:pt x="1370" y="984"/>
                  <a:pt x="1377" y="978"/>
                  <a:pt x="1377" y="970"/>
                </a:cubicBezTo>
                <a:cubicBezTo>
                  <a:pt x="1377" y="961"/>
                  <a:pt x="1370" y="955"/>
                  <a:pt x="1362" y="955"/>
                </a:cubicBezTo>
                <a:close/>
                <a:moveTo>
                  <a:pt x="1362" y="988"/>
                </a:moveTo>
                <a:cubicBezTo>
                  <a:pt x="1354" y="988"/>
                  <a:pt x="1347" y="994"/>
                  <a:pt x="1347" y="1002"/>
                </a:cubicBezTo>
                <a:cubicBezTo>
                  <a:pt x="1347" y="1011"/>
                  <a:pt x="1354" y="1017"/>
                  <a:pt x="1362" y="1017"/>
                </a:cubicBezTo>
                <a:cubicBezTo>
                  <a:pt x="1370" y="1017"/>
                  <a:pt x="1377" y="1011"/>
                  <a:pt x="1377" y="1002"/>
                </a:cubicBezTo>
                <a:cubicBezTo>
                  <a:pt x="1377" y="994"/>
                  <a:pt x="1370" y="988"/>
                  <a:pt x="1362" y="988"/>
                </a:cubicBezTo>
                <a:close/>
                <a:moveTo>
                  <a:pt x="1362" y="1021"/>
                </a:moveTo>
                <a:cubicBezTo>
                  <a:pt x="1354" y="1021"/>
                  <a:pt x="1347" y="1027"/>
                  <a:pt x="1347" y="1035"/>
                </a:cubicBezTo>
                <a:cubicBezTo>
                  <a:pt x="1347" y="1044"/>
                  <a:pt x="1354" y="1050"/>
                  <a:pt x="1362" y="1050"/>
                </a:cubicBezTo>
                <a:cubicBezTo>
                  <a:pt x="1370" y="1050"/>
                  <a:pt x="1377" y="1044"/>
                  <a:pt x="1377" y="1035"/>
                </a:cubicBezTo>
                <a:cubicBezTo>
                  <a:pt x="1377" y="1027"/>
                  <a:pt x="1370" y="1021"/>
                  <a:pt x="1362" y="1021"/>
                </a:cubicBezTo>
                <a:close/>
                <a:moveTo>
                  <a:pt x="1362" y="1053"/>
                </a:moveTo>
                <a:cubicBezTo>
                  <a:pt x="1354" y="1053"/>
                  <a:pt x="1347" y="1060"/>
                  <a:pt x="1347" y="1068"/>
                </a:cubicBezTo>
                <a:cubicBezTo>
                  <a:pt x="1347" y="1076"/>
                  <a:pt x="1354" y="1083"/>
                  <a:pt x="1362" y="1083"/>
                </a:cubicBezTo>
                <a:cubicBezTo>
                  <a:pt x="1370" y="1083"/>
                  <a:pt x="1377" y="1076"/>
                  <a:pt x="1377" y="1068"/>
                </a:cubicBezTo>
                <a:cubicBezTo>
                  <a:pt x="1377" y="1060"/>
                  <a:pt x="1370" y="1053"/>
                  <a:pt x="1362" y="1053"/>
                </a:cubicBezTo>
                <a:close/>
                <a:moveTo>
                  <a:pt x="1362" y="1086"/>
                </a:moveTo>
                <a:cubicBezTo>
                  <a:pt x="1354" y="1086"/>
                  <a:pt x="1347" y="1093"/>
                  <a:pt x="1347" y="1101"/>
                </a:cubicBezTo>
                <a:cubicBezTo>
                  <a:pt x="1347" y="1109"/>
                  <a:pt x="1354" y="1116"/>
                  <a:pt x="1362" y="1116"/>
                </a:cubicBezTo>
                <a:cubicBezTo>
                  <a:pt x="1370" y="1116"/>
                  <a:pt x="1377" y="1109"/>
                  <a:pt x="1377" y="1101"/>
                </a:cubicBezTo>
                <a:cubicBezTo>
                  <a:pt x="1377" y="1093"/>
                  <a:pt x="1370" y="1086"/>
                  <a:pt x="1362" y="1086"/>
                </a:cubicBezTo>
                <a:close/>
                <a:moveTo>
                  <a:pt x="1362" y="1119"/>
                </a:moveTo>
                <a:cubicBezTo>
                  <a:pt x="1354" y="1119"/>
                  <a:pt x="1347" y="1126"/>
                  <a:pt x="1347" y="1134"/>
                </a:cubicBezTo>
                <a:cubicBezTo>
                  <a:pt x="1347" y="1142"/>
                  <a:pt x="1354" y="1149"/>
                  <a:pt x="1362" y="1149"/>
                </a:cubicBezTo>
                <a:cubicBezTo>
                  <a:pt x="1370" y="1149"/>
                  <a:pt x="1377" y="1142"/>
                  <a:pt x="1377" y="1134"/>
                </a:cubicBezTo>
                <a:cubicBezTo>
                  <a:pt x="1377" y="1126"/>
                  <a:pt x="1370" y="1119"/>
                  <a:pt x="1362" y="1119"/>
                </a:cubicBezTo>
                <a:close/>
                <a:moveTo>
                  <a:pt x="1362" y="1152"/>
                </a:moveTo>
                <a:cubicBezTo>
                  <a:pt x="1354" y="1152"/>
                  <a:pt x="1347" y="1159"/>
                  <a:pt x="1347" y="1167"/>
                </a:cubicBezTo>
                <a:cubicBezTo>
                  <a:pt x="1347" y="1175"/>
                  <a:pt x="1354" y="1182"/>
                  <a:pt x="1362" y="1182"/>
                </a:cubicBezTo>
                <a:cubicBezTo>
                  <a:pt x="1370" y="1182"/>
                  <a:pt x="1377" y="1175"/>
                  <a:pt x="1377" y="1167"/>
                </a:cubicBezTo>
                <a:cubicBezTo>
                  <a:pt x="1377" y="1159"/>
                  <a:pt x="1370" y="1152"/>
                  <a:pt x="1362" y="1152"/>
                </a:cubicBezTo>
                <a:close/>
                <a:moveTo>
                  <a:pt x="1362" y="1185"/>
                </a:moveTo>
                <a:cubicBezTo>
                  <a:pt x="1354" y="1185"/>
                  <a:pt x="1347" y="1192"/>
                  <a:pt x="1347" y="1200"/>
                </a:cubicBezTo>
                <a:cubicBezTo>
                  <a:pt x="1347" y="1208"/>
                  <a:pt x="1354" y="1215"/>
                  <a:pt x="1362" y="1215"/>
                </a:cubicBezTo>
                <a:cubicBezTo>
                  <a:pt x="1370" y="1215"/>
                  <a:pt x="1377" y="1208"/>
                  <a:pt x="1377" y="1200"/>
                </a:cubicBezTo>
                <a:cubicBezTo>
                  <a:pt x="1377" y="1192"/>
                  <a:pt x="1370" y="1185"/>
                  <a:pt x="1362" y="1185"/>
                </a:cubicBezTo>
                <a:close/>
                <a:moveTo>
                  <a:pt x="1362" y="1218"/>
                </a:moveTo>
                <a:cubicBezTo>
                  <a:pt x="1354" y="1218"/>
                  <a:pt x="1347" y="1225"/>
                  <a:pt x="1347" y="1233"/>
                </a:cubicBezTo>
                <a:cubicBezTo>
                  <a:pt x="1347" y="1241"/>
                  <a:pt x="1354" y="1248"/>
                  <a:pt x="1362" y="1248"/>
                </a:cubicBezTo>
                <a:cubicBezTo>
                  <a:pt x="1370" y="1248"/>
                  <a:pt x="1377" y="1241"/>
                  <a:pt x="1377" y="1233"/>
                </a:cubicBezTo>
                <a:cubicBezTo>
                  <a:pt x="1377" y="1225"/>
                  <a:pt x="1370" y="1218"/>
                  <a:pt x="1362" y="1218"/>
                </a:cubicBezTo>
                <a:close/>
                <a:moveTo>
                  <a:pt x="1362" y="1251"/>
                </a:moveTo>
                <a:cubicBezTo>
                  <a:pt x="1354" y="1251"/>
                  <a:pt x="1347" y="1258"/>
                  <a:pt x="1347" y="1266"/>
                </a:cubicBezTo>
                <a:cubicBezTo>
                  <a:pt x="1347" y="1274"/>
                  <a:pt x="1354" y="1281"/>
                  <a:pt x="1362" y="1281"/>
                </a:cubicBezTo>
                <a:cubicBezTo>
                  <a:pt x="1370" y="1281"/>
                  <a:pt x="1377" y="1274"/>
                  <a:pt x="1377" y="1266"/>
                </a:cubicBezTo>
                <a:cubicBezTo>
                  <a:pt x="1377" y="1258"/>
                  <a:pt x="1370" y="1251"/>
                  <a:pt x="1362" y="1251"/>
                </a:cubicBezTo>
                <a:close/>
                <a:moveTo>
                  <a:pt x="1362" y="1284"/>
                </a:moveTo>
                <a:cubicBezTo>
                  <a:pt x="1354" y="1284"/>
                  <a:pt x="1347" y="1291"/>
                  <a:pt x="1347" y="1299"/>
                </a:cubicBezTo>
                <a:cubicBezTo>
                  <a:pt x="1347" y="1307"/>
                  <a:pt x="1354" y="1314"/>
                  <a:pt x="1362" y="1314"/>
                </a:cubicBezTo>
                <a:cubicBezTo>
                  <a:pt x="1370" y="1314"/>
                  <a:pt x="1377" y="1307"/>
                  <a:pt x="1377" y="1299"/>
                </a:cubicBezTo>
                <a:cubicBezTo>
                  <a:pt x="1377" y="1291"/>
                  <a:pt x="1370" y="1284"/>
                  <a:pt x="1362" y="1284"/>
                </a:cubicBezTo>
                <a:close/>
                <a:moveTo>
                  <a:pt x="1362" y="1317"/>
                </a:moveTo>
                <a:cubicBezTo>
                  <a:pt x="1354" y="1317"/>
                  <a:pt x="1347" y="1323"/>
                  <a:pt x="1347" y="1332"/>
                </a:cubicBezTo>
                <a:cubicBezTo>
                  <a:pt x="1347" y="1340"/>
                  <a:pt x="1354" y="1346"/>
                  <a:pt x="1362" y="1346"/>
                </a:cubicBezTo>
                <a:cubicBezTo>
                  <a:pt x="1370" y="1346"/>
                  <a:pt x="1377" y="1340"/>
                  <a:pt x="1377" y="1332"/>
                </a:cubicBezTo>
                <a:cubicBezTo>
                  <a:pt x="1377" y="1323"/>
                  <a:pt x="1370" y="1317"/>
                  <a:pt x="1362" y="1317"/>
                </a:cubicBezTo>
                <a:close/>
                <a:moveTo>
                  <a:pt x="1362" y="1350"/>
                </a:moveTo>
                <a:cubicBezTo>
                  <a:pt x="1354" y="1350"/>
                  <a:pt x="1347" y="1356"/>
                  <a:pt x="1347" y="1365"/>
                </a:cubicBezTo>
                <a:cubicBezTo>
                  <a:pt x="1347" y="1373"/>
                  <a:pt x="1354" y="1379"/>
                  <a:pt x="1362" y="1379"/>
                </a:cubicBezTo>
                <a:cubicBezTo>
                  <a:pt x="1370" y="1379"/>
                  <a:pt x="1377" y="1373"/>
                  <a:pt x="1377" y="1365"/>
                </a:cubicBezTo>
                <a:cubicBezTo>
                  <a:pt x="1377" y="1356"/>
                  <a:pt x="1370" y="1350"/>
                  <a:pt x="1362" y="1350"/>
                </a:cubicBezTo>
                <a:close/>
                <a:moveTo>
                  <a:pt x="1362" y="1383"/>
                </a:moveTo>
                <a:cubicBezTo>
                  <a:pt x="1354" y="1383"/>
                  <a:pt x="1347" y="1389"/>
                  <a:pt x="1347" y="1397"/>
                </a:cubicBezTo>
                <a:cubicBezTo>
                  <a:pt x="1347" y="1406"/>
                  <a:pt x="1354" y="1412"/>
                  <a:pt x="1362" y="1412"/>
                </a:cubicBezTo>
                <a:cubicBezTo>
                  <a:pt x="1370" y="1412"/>
                  <a:pt x="1377" y="1406"/>
                  <a:pt x="1377" y="1397"/>
                </a:cubicBezTo>
                <a:cubicBezTo>
                  <a:pt x="1377" y="1389"/>
                  <a:pt x="1370" y="1383"/>
                  <a:pt x="1362" y="1383"/>
                </a:cubicBezTo>
                <a:close/>
                <a:moveTo>
                  <a:pt x="1362" y="1416"/>
                </a:moveTo>
                <a:cubicBezTo>
                  <a:pt x="1354" y="1416"/>
                  <a:pt x="1347" y="1422"/>
                  <a:pt x="1347" y="1430"/>
                </a:cubicBezTo>
                <a:cubicBezTo>
                  <a:pt x="1347" y="1439"/>
                  <a:pt x="1354" y="1445"/>
                  <a:pt x="1362" y="1445"/>
                </a:cubicBezTo>
                <a:cubicBezTo>
                  <a:pt x="1370" y="1445"/>
                  <a:pt x="1377" y="1439"/>
                  <a:pt x="1377" y="1430"/>
                </a:cubicBezTo>
                <a:cubicBezTo>
                  <a:pt x="1377" y="1422"/>
                  <a:pt x="1370" y="1416"/>
                  <a:pt x="1362" y="1416"/>
                </a:cubicBezTo>
                <a:close/>
                <a:moveTo>
                  <a:pt x="1395" y="0"/>
                </a:moveTo>
                <a:cubicBezTo>
                  <a:pt x="1387" y="0"/>
                  <a:pt x="1380" y="7"/>
                  <a:pt x="1380" y="15"/>
                </a:cubicBezTo>
                <a:cubicBezTo>
                  <a:pt x="1380" y="23"/>
                  <a:pt x="1387" y="30"/>
                  <a:pt x="1395" y="30"/>
                </a:cubicBezTo>
                <a:cubicBezTo>
                  <a:pt x="1403" y="30"/>
                  <a:pt x="1410" y="23"/>
                  <a:pt x="1410" y="15"/>
                </a:cubicBezTo>
                <a:cubicBezTo>
                  <a:pt x="1410" y="7"/>
                  <a:pt x="1403" y="0"/>
                  <a:pt x="1395" y="0"/>
                </a:cubicBezTo>
                <a:close/>
                <a:moveTo>
                  <a:pt x="1395" y="33"/>
                </a:moveTo>
                <a:cubicBezTo>
                  <a:pt x="1387" y="33"/>
                  <a:pt x="1380" y="40"/>
                  <a:pt x="1380" y="48"/>
                </a:cubicBezTo>
                <a:cubicBezTo>
                  <a:pt x="1380" y="56"/>
                  <a:pt x="1387" y="63"/>
                  <a:pt x="1395" y="63"/>
                </a:cubicBezTo>
                <a:cubicBezTo>
                  <a:pt x="1403" y="63"/>
                  <a:pt x="1410" y="56"/>
                  <a:pt x="1410" y="48"/>
                </a:cubicBezTo>
                <a:cubicBezTo>
                  <a:pt x="1410" y="40"/>
                  <a:pt x="1403" y="33"/>
                  <a:pt x="1395" y="33"/>
                </a:cubicBezTo>
                <a:close/>
                <a:moveTo>
                  <a:pt x="1395" y="66"/>
                </a:moveTo>
                <a:cubicBezTo>
                  <a:pt x="1387" y="66"/>
                  <a:pt x="1380" y="72"/>
                  <a:pt x="1380" y="81"/>
                </a:cubicBezTo>
                <a:cubicBezTo>
                  <a:pt x="1380" y="89"/>
                  <a:pt x="1387" y="95"/>
                  <a:pt x="1395" y="95"/>
                </a:cubicBezTo>
                <a:cubicBezTo>
                  <a:pt x="1403" y="95"/>
                  <a:pt x="1410" y="89"/>
                  <a:pt x="1410" y="81"/>
                </a:cubicBezTo>
                <a:cubicBezTo>
                  <a:pt x="1410" y="72"/>
                  <a:pt x="1403" y="66"/>
                  <a:pt x="1395" y="66"/>
                </a:cubicBezTo>
                <a:close/>
                <a:moveTo>
                  <a:pt x="1395" y="99"/>
                </a:moveTo>
                <a:cubicBezTo>
                  <a:pt x="1387" y="99"/>
                  <a:pt x="1380" y="105"/>
                  <a:pt x="1380" y="114"/>
                </a:cubicBezTo>
                <a:cubicBezTo>
                  <a:pt x="1380" y="122"/>
                  <a:pt x="1387" y="128"/>
                  <a:pt x="1395" y="128"/>
                </a:cubicBezTo>
                <a:cubicBezTo>
                  <a:pt x="1403" y="128"/>
                  <a:pt x="1410" y="122"/>
                  <a:pt x="1410" y="114"/>
                </a:cubicBezTo>
                <a:cubicBezTo>
                  <a:pt x="1410" y="105"/>
                  <a:pt x="1403" y="99"/>
                  <a:pt x="1395" y="99"/>
                </a:cubicBezTo>
                <a:close/>
                <a:moveTo>
                  <a:pt x="1395" y="132"/>
                </a:moveTo>
                <a:cubicBezTo>
                  <a:pt x="1387" y="132"/>
                  <a:pt x="1380" y="138"/>
                  <a:pt x="1380" y="147"/>
                </a:cubicBezTo>
                <a:cubicBezTo>
                  <a:pt x="1380" y="155"/>
                  <a:pt x="1387" y="161"/>
                  <a:pt x="1395" y="161"/>
                </a:cubicBezTo>
                <a:cubicBezTo>
                  <a:pt x="1403" y="161"/>
                  <a:pt x="1410" y="155"/>
                  <a:pt x="1410" y="147"/>
                </a:cubicBezTo>
                <a:cubicBezTo>
                  <a:pt x="1410" y="138"/>
                  <a:pt x="1403" y="132"/>
                  <a:pt x="1395" y="132"/>
                </a:cubicBezTo>
                <a:close/>
                <a:moveTo>
                  <a:pt x="1395" y="165"/>
                </a:moveTo>
                <a:cubicBezTo>
                  <a:pt x="1387" y="165"/>
                  <a:pt x="1380" y="171"/>
                  <a:pt x="1380" y="179"/>
                </a:cubicBezTo>
                <a:cubicBezTo>
                  <a:pt x="1380" y="188"/>
                  <a:pt x="1387" y="194"/>
                  <a:pt x="1395" y="194"/>
                </a:cubicBezTo>
                <a:cubicBezTo>
                  <a:pt x="1403" y="194"/>
                  <a:pt x="1410" y="188"/>
                  <a:pt x="1410" y="179"/>
                </a:cubicBezTo>
                <a:cubicBezTo>
                  <a:pt x="1410" y="171"/>
                  <a:pt x="1403" y="165"/>
                  <a:pt x="1395" y="165"/>
                </a:cubicBezTo>
                <a:close/>
                <a:moveTo>
                  <a:pt x="1395" y="198"/>
                </a:moveTo>
                <a:cubicBezTo>
                  <a:pt x="1387" y="198"/>
                  <a:pt x="1380" y="204"/>
                  <a:pt x="1380" y="212"/>
                </a:cubicBezTo>
                <a:cubicBezTo>
                  <a:pt x="1380" y="221"/>
                  <a:pt x="1387" y="227"/>
                  <a:pt x="1395" y="227"/>
                </a:cubicBezTo>
                <a:cubicBezTo>
                  <a:pt x="1403" y="227"/>
                  <a:pt x="1410" y="221"/>
                  <a:pt x="1410" y="212"/>
                </a:cubicBezTo>
                <a:cubicBezTo>
                  <a:pt x="1410" y="204"/>
                  <a:pt x="1403" y="198"/>
                  <a:pt x="1395" y="198"/>
                </a:cubicBezTo>
                <a:close/>
                <a:moveTo>
                  <a:pt x="1395" y="230"/>
                </a:moveTo>
                <a:cubicBezTo>
                  <a:pt x="1387" y="230"/>
                  <a:pt x="1380" y="237"/>
                  <a:pt x="1380" y="245"/>
                </a:cubicBezTo>
                <a:cubicBezTo>
                  <a:pt x="1380" y="253"/>
                  <a:pt x="1387" y="260"/>
                  <a:pt x="1395" y="260"/>
                </a:cubicBezTo>
                <a:cubicBezTo>
                  <a:pt x="1403" y="260"/>
                  <a:pt x="1410" y="253"/>
                  <a:pt x="1410" y="245"/>
                </a:cubicBezTo>
                <a:cubicBezTo>
                  <a:pt x="1410" y="237"/>
                  <a:pt x="1403" y="230"/>
                  <a:pt x="1395" y="230"/>
                </a:cubicBezTo>
                <a:close/>
                <a:moveTo>
                  <a:pt x="1395" y="263"/>
                </a:moveTo>
                <a:cubicBezTo>
                  <a:pt x="1387" y="263"/>
                  <a:pt x="1380" y="270"/>
                  <a:pt x="1380" y="278"/>
                </a:cubicBezTo>
                <a:cubicBezTo>
                  <a:pt x="1380" y="286"/>
                  <a:pt x="1387" y="293"/>
                  <a:pt x="1395" y="293"/>
                </a:cubicBezTo>
                <a:cubicBezTo>
                  <a:pt x="1403" y="293"/>
                  <a:pt x="1410" y="286"/>
                  <a:pt x="1410" y="278"/>
                </a:cubicBezTo>
                <a:cubicBezTo>
                  <a:pt x="1410" y="270"/>
                  <a:pt x="1403" y="263"/>
                  <a:pt x="1395" y="263"/>
                </a:cubicBezTo>
                <a:close/>
                <a:moveTo>
                  <a:pt x="1395" y="296"/>
                </a:moveTo>
                <a:cubicBezTo>
                  <a:pt x="1387" y="296"/>
                  <a:pt x="1380" y="303"/>
                  <a:pt x="1380" y="311"/>
                </a:cubicBezTo>
                <a:cubicBezTo>
                  <a:pt x="1380" y="319"/>
                  <a:pt x="1387" y="326"/>
                  <a:pt x="1395" y="326"/>
                </a:cubicBezTo>
                <a:cubicBezTo>
                  <a:pt x="1403" y="326"/>
                  <a:pt x="1410" y="319"/>
                  <a:pt x="1410" y="311"/>
                </a:cubicBezTo>
                <a:cubicBezTo>
                  <a:pt x="1410" y="303"/>
                  <a:pt x="1403" y="296"/>
                  <a:pt x="1395" y="296"/>
                </a:cubicBezTo>
                <a:close/>
                <a:moveTo>
                  <a:pt x="1395" y="329"/>
                </a:moveTo>
                <a:cubicBezTo>
                  <a:pt x="1387" y="329"/>
                  <a:pt x="1380" y="336"/>
                  <a:pt x="1380" y="344"/>
                </a:cubicBezTo>
                <a:cubicBezTo>
                  <a:pt x="1380" y="352"/>
                  <a:pt x="1387" y="359"/>
                  <a:pt x="1395" y="359"/>
                </a:cubicBezTo>
                <a:cubicBezTo>
                  <a:pt x="1403" y="359"/>
                  <a:pt x="1410" y="352"/>
                  <a:pt x="1410" y="344"/>
                </a:cubicBezTo>
                <a:cubicBezTo>
                  <a:pt x="1410" y="336"/>
                  <a:pt x="1403" y="329"/>
                  <a:pt x="1395" y="329"/>
                </a:cubicBezTo>
                <a:close/>
                <a:moveTo>
                  <a:pt x="1395" y="362"/>
                </a:moveTo>
                <a:cubicBezTo>
                  <a:pt x="1387" y="362"/>
                  <a:pt x="1380" y="369"/>
                  <a:pt x="1380" y="377"/>
                </a:cubicBezTo>
                <a:cubicBezTo>
                  <a:pt x="1380" y="385"/>
                  <a:pt x="1387" y="392"/>
                  <a:pt x="1395" y="392"/>
                </a:cubicBezTo>
                <a:cubicBezTo>
                  <a:pt x="1403" y="392"/>
                  <a:pt x="1410" y="385"/>
                  <a:pt x="1410" y="377"/>
                </a:cubicBezTo>
                <a:cubicBezTo>
                  <a:pt x="1410" y="369"/>
                  <a:pt x="1403" y="362"/>
                  <a:pt x="1395" y="362"/>
                </a:cubicBezTo>
                <a:close/>
                <a:moveTo>
                  <a:pt x="1395" y="395"/>
                </a:moveTo>
                <a:cubicBezTo>
                  <a:pt x="1387" y="395"/>
                  <a:pt x="1380" y="402"/>
                  <a:pt x="1380" y="410"/>
                </a:cubicBezTo>
                <a:cubicBezTo>
                  <a:pt x="1380" y="418"/>
                  <a:pt x="1387" y="425"/>
                  <a:pt x="1395" y="425"/>
                </a:cubicBezTo>
                <a:cubicBezTo>
                  <a:pt x="1403" y="425"/>
                  <a:pt x="1410" y="418"/>
                  <a:pt x="1410" y="410"/>
                </a:cubicBezTo>
                <a:cubicBezTo>
                  <a:pt x="1410" y="402"/>
                  <a:pt x="1403" y="395"/>
                  <a:pt x="1395" y="395"/>
                </a:cubicBezTo>
                <a:close/>
                <a:moveTo>
                  <a:pt x="1395" y="428"/>
                </a:moveTo>
                <a:cubicBezTo>
                  <a:pt x="1387" y="428"/>
                  <a:pt x="1380" y="435"/>
                  <a:pt x="1380" y="443"/>
                </a:cubicBezTo>
                <a:cubicBezTo>
                  <a:pt x="1380" y="451"/>
                  <a:pt x="1387" y="458"/>
                  <a:pt x="1395" y="458"/>
                </a:cubicBezTo>
                <a:cubicBezTo>
                  <a:pt x="1403" y="458"/>
                  <a:pt x="1410" y="451"/>
                  <a:pt x="1410" y="443"/>
                </a:cubicBezTo>
                <a:cubicBezTo>
                  <a:pt x="1410" y="435"/>
                  <a:pt x="1403" y="428"/>
                  <a:pt x="1395" y="428"/>
                </a:cubicBezTo>
                <a:close/>
                <a:moveTo>
                  <a:pt x="1395" y="461"/>
                </a:moveTo>
                <a:cubicBezTo>
                  <a:pt x="1387" y="461"/>
                  <a:pt x="1380" y="468"/>
                  <a:pt x="1380" y="476"/>
                </a:cubicBezTo>
                <a:cubicBezTo>
                  <a:pt x="1380" y="484"/>
                  <a:pt x="1387" y="491"/>
                  <a:pt x="1395" y="491"/>
                </a:cubicBezTo>
                <a:cubicBezTo>
                  <a:pt x="1403" y="491"/>
                  <a:pt x="1410" y="484"/>
                  <a:pt x="1410" y="476"/>
                </a:cubicBezTo>
                <a:cubicBezTo>
                  <a:pt x="1410" y="468"/>
                  <a:pt x="1403" y="461"/>
                  <a:pt x="1395" y="461"/>
                </a:cubicBezTo>
                <a:close/>
                <a:moveTo>
                  <a:pt x="1395" y="494"/>
                </a:moveTo>
                <a:cubicBezTo>
                  <a:pt x="1387" y="494"/>
                  <a:pt x="1380" y="500"/>
                  <a:pt x="1380" y="509"/>
                </a:cubicBezTo>
                <a:cubicBezTo>
                  <a:pt x="1380" y="517"/>
                  <a:pt x="1387" y="523"/>
                  <a:pt x="1395" y="523"/>
                </a:cubicBezTo>
                <a:cubicBezTo>
                  <a:pt x="1403" y="523"/>
                  <a:pt x="1410" y="517"/>
                  <a:pt x="1410" y="509"/>
                </a:cubicBezTo>
                <a:cubicBezTo>
                  <a:pt x="1410" y="500"/>
                  <a:pt x="1403" y="494"/>
                  <a:pt x="1395" y="494"/>
                </a:cubicBezTo>
                <a:close/>
                <a:moveTo>
                  <a:pt x="1395" y="527"/>
                </a:moveTo>
                <a:cubicBezTo>
                  <a:pt x="1387" y="527"/>
                  <a:pt x="1380" y="533"/>
                  <a:pt x="1380" y="542"/>
                </a:cubicBezTo>
                <a:cubicBezTo>
                  <a:pt x="1380" y="550"/>
                  <a:pt x="1387" y="556"/>
                  <a:pt x="1395" y="556"/>
                </a:cubicBezTo>
                <a:cubicBezTo>
                  <a:pt x="1403" y="556"/>
                  <a:pt x="1410" y="550"/>
                  <a:pt x="1410" y="542"/>
                </a:cubicBezTo>
                <a:cubicBezTo>
                  <a:pt x="1410" y="533"/>
                  <a:pt x="1403" y="527"/>
                  <a:pt x="1395" y="527"/>
                </a:cubicBezTo>
                <a:close/>
                <a:moveTo>
                  <a:pt x="1395" y="560"/>
                </a:moveTo>
                <a:cubicBezTo>
                  <a:pt x="1387" y="560"/>
                  <a:pt x="1380" y="566"/>
                  <a:pt x="1380" y="574"/>
                </a:cubicBezTo>
                <a:cubicBezTo>
                  <a:pt x="1380" y="583"/>
                  <a:pt x="1387" y="589"/>
                  <a:pt x="1395" y="589"/>
                </a:cubicBezTo>
                <a:cubicBezTo>
                  <a:pt x="1403" y="589"/>
                  <a:pt x="1410" y="583"/>
                  <a:pt x="1410" y="574"/>
                </a:cubicBezTo>
                <a:cubicBezTo>
                  <a:pt x="1410" y="566"/>
                  <a:pt x="1403" y="560"/>
                  <a:pt x="1395" y="560"/>
                </a:cubicBezTo>
                <a:close/>
                <a:moveTo>
                  <a:pt x="1395" y="593"/>
                </a:moveTo>
                <a:cubicBezTo>
                  <a:pt x="1387" y="593"/>
                  <a:pt x="1380" y="599"/>
                  <a:pt x="1380" y="607"/>
                </a:cubicBezTo>
                <a:cubicBezTo>
                  <a:pt x="1380" y="616"/>
                  <a:pt x="1387" y="622"/>
                  <a:pt x="1395" y="622"/>
                </a:cubicBezTo>
                <a:cubicBezTo>
                  <a:pt x="1403" y="622"/>
                  <a:pt x="1410" y="616"/>
                  <a:pt x="1410" y="607"/>
                </a:cubicBezTo>
                <a:cubicBezTo>
                  <a:pt x="1410" y="599"/>
                  <a:pt x="1403" y="593"/>
                  <a:pt x="1395" y="593"/>
                </a:cubicBezTo>
                <a:close/>
                <a:moveTo>
                  <a:pt x="1395" y="625"/>
                </a:moveTo>
                <a:cubicBezTo>
                  <a:pt x="1387" y="625"/>
                  <a:pt x="1380" y="632"/>
                  <a:pt x="1380" y="640"/>
                </a:cubicBezTo>
                <a:cubicBezTo>
                  <a:pt x="1380" y="648"/>
                  <a:pt x="1387" y="655"/>
                  <a:pt x="1395" y="655"/>
                </a:cubicBezTo>
                <a:cubicBezTo>
                  <a:pt x="1403" y="655"/>
                  <a:pt x="1410" y="648"/>
                  <a:pt x="1410" y="640"/>
                </a:cubicBezTo>
                <a:cubicBezTo>
                  <a:pt x="1410" y="632"/>
                  <a:pt x="1403" y="625"/>
                  <a:pt x="1395" y="625"/>
                </a:cubicBezTo>
                <a:close/>
                <a:moveTo>
                  <a:pt x="1395" y="658"/>
                </a:moveTo>
                <a:cubicBezTo>
                  <a:pt x="1387" y="658"/>
                  <a:pt x="1380" y="665"/>
                  <a:pt x="1380" y="673"/>
                </a:cubicBezTo>
                <a:cubicBezTo>
                  <a:pt x="1380" y="681"/>
                  <a:pt x="1387" y="688"/>
                  <a:pt x="1395" y="688"/>
                </a:cubicBezTo>
                <a:cubicBezTo>
                  <a:pt x="1403" y="688"/>
                  <a:pt x="1410" y="681"/>
                  <a:pt x="1410" y="673"/>
                </a:cubicBezTo>
                <a:cubicBezTo>
                  <a:pt x="1410" y="665"/>
                  <a:pt x="1403" y="658"/>
                  <a:pt x="1395" y="658"/>
                </a:cubicBezTo>
                <a:close/>
                <a:moveTo>
                  <a:pt x="1395" y="691"/>
                </a:moveTo>
                <a:cubicBezTo>
                  <a:pt x="1387" y="691"/>
                  <a:pt x="1380" y="698"/>
                  <a:pt x="1380" y="706"/>
                </a:cubicBezTo>
                <a:cubicBezTo>
                  <a:pt x="1380" y="714"/>
                  <a:pt x="1387" y="721"/>
                  <a:pt x="1395" y="721"/>
                </a:cubicBezTo>
                <a:cubicBezTo>
                  <a:pt x="1403" y="721"/>
                  <a:pt x="1410" y="714"/>
                  <a:pt x="1410" y="706"/>
                </a:cubicBezTo>
                <a:cubicBezTo>
                  <a:pt x="1410" y="698"/>
                  <a:pt x="1403" y="691"/>
                  <a:pt x="1395" y="691"/>
                </a:cubicBezTo>
                <a:close/>
                <a:moveTo>
                  <a:pt x="1395" y="724"/>
                </a:moveTo>
                <a:cubicBezTo>
                  <a:pt x="1387" y="724"/>
                  <a:pt x="1380" y="731"/>
                  <a:pt x="1380" y="739"/>
                </a:cubicBezTo>
                <a:cubicBezTo>
                  <a:pt x="1380" y="747"/>
                  <a:pt x="1387" y="754"/>
                  <a:pt x="1395" y="754"/>
                </a:cubicBezTo>
                <a:cubicBezTo>
                  <a:pt x="1403" y="754"/>
                  <a:pt x="1410" y="747"/>
                  <a:pt x="1410" y="739"/>
                </a:cubicBezTo>
                <a:cubicBezTo>
                  <a:pt x="1410" y="731"/>
                  <a:pt x="1403" y="724"/>
                  <a:pt x="1395" y="724"/>
                </a:cubicBezTo>
                <a:close/>
                <a:moveTo>
                  <a:pt x="1395" y="757"/>
                </a:moveTo>
                <a:cubicBezTo>
                  <a:pt x="1387" y="757"/>
                  <a:pt x="1380" y="764"/>
                  <a:pt x="1380" y="772"/>
                </a:cubicBezTo>
                <a:cubicBezTo>
                  <a:pt x="1380" y="780"/>
                  <a:pt x="1387" y="787"/>
                  <a:pt x="1395" y="787"/>
                </a:cubicBezTo>
                <a:cubicBezTo>
                  <a:pt x="1403" y="787"/>
                  <a:pt x="1410" y="780"/>
                  <a:pt x="1410" y="772"/>
                </a:cubicBezTo>
                <a:cubicBezTo>
                  <a:pt x="1410" y="764"/>
                  <a:pt x="1403" y="757"/>
                  <a:pt x="1395" y="757"/>
                </a:cubicBezTo>
                <a:close/>
                <a:moveTo>
                  <a:pt x="1395" y="790"/>
                </a:moveTo>
                <a:cubicBezTo>
                  <a:pt x="1387" y="790"/>
                  <a:pt x="1380" y="797"/>
                  <a:pt x="1380" y="805"/>
                </a:cubicBezTo>
                <a:cubicBezTo>
                  <a:pt x="1380" y="813"/>
                  <a:pt x="1387" y="820"/>
                  <a:pt x="1395" y="820"/>
                </a:cubicBezTo>
                <a:cubicBezTo>
                  <a:pt x="1403" y="820"/>
                  <a:pt x="1410" y="813"/>
                  <a:pt x="1410" y="805"/>
                </a:cubicBezTo>
                <a:cubicBezTo>
                  <a:pt x="1410" y="797"/>
                  <a:pt x="1403" y="790"/>
                  <a:pt x="1395" y="790"/>
                </a:cubicBezTo>
                <a:close/>
                <a:moveTo>
                  <a:pt x="1395" y="823"/>
                </a:moveTo>
                <a:cubicBezTo>
                  <a:pt x="1387" y="823"/>
                  <a:pt x="1380" y="830"/>
                  <a:pt x="1380" y="838"/>
                </a:cubicBezTo>
                <a:cubicBezTo>
                  <a:pt x="1380" y="846"/>
                  <a:pt x="1387" y="853"/>
                  <a:pt x="1395" y="853"/>
                </a:cubicBezTo>
                <a:cubicBezTo>
                  <a:pt x="1403" y="853"/>
                  <a:pt x="1410" y="846"/>
                  <a:pt x="1410" y="838"/>
                </a:cubicBezTo>
                <a:cubicBezTo>
                  <a:pt x="1410" y="830"/>
                  <a:pt x="1403" y="823"/>
                  <a:pt x="1395" y="823"/>
                </a:cubicBezTo>
                <a:close/>
                <a:moveTo>
                  <a:pt x="1395" y="856"/>
                </a:moveTo>
                <a:cubicBezTo>
                  <a:pt x="1387" y="856"/>
                  <a:pt x="1380" y="863"/>
                  <a:pt x="1380" y="871"/>
                </a:cubicBezTo>
                <a:cubicBezTo>
                  <a:pt x="1380" y="879"/>
                  <a:pt x="1387" y="886"/>
                  <a:pt x="1395" y="886"/>
                </a:cubicBezTo>
                <a:cubicBezTo>
                  <a:pt x="1403" y="886"/>
                  <a:pt x="1410" y="879"/>
                  <a:pt x="1410" y="871"/>
                </a:cubicBezTo>
                <a:cubicBezTo>
                  <a:pt x="1410" y="863"/>
                  <a:pt x="1403" y="856"/>
                  <a:pt x="1395" y="856"/>
                </a:cubicBezTo>
                <a:close/>
                <a:moveTo>
                  <a:pt x="1395" y="889"/>
                </a:moveTo>
                <a:cubicBezTo>
                  <a:pt x="1387" y="889"/>
                  <a:pt x="1380" y="895"/>
                  <a:pt x="1380" y="904"/>
                </a:cubicBezTo>
                <a:cubicBezTo>
                  <a:pt x="1380" y="912"/>
                  <a:pt x="1387" y="918"/>
                  <a:pt x="1395" y="918"/>
                </a:cubicBezTo>
                <a:cubicBezTo>
                  <a:pt x="1403" y="918"/>
                  <a:pt x="1410" y="912"/>
                  <a:pt x="1410" y="904"/>
                </a:cubicBezTo>
                <a:cubicBezTo>
                  <a:pt x="1410" y="895"/>
                  <a:pt x="1403" y="889"/>
                  <a:pt x="1395" y="889"/>
                </a:cubicBezTo>
                <a:close/>
                <a:moveTo>
                  <a:pt x="1395" y="922"/>
                </a:moveTo>
                <a:cubicBezTo>
                  <a:pt x="1387" y="922"/>
                  <a:pt x="1380" y="928"/>
                  <a:pt x="1380" y="937"/>
                </a:cubicBezTo>
                <a:cubicBezTo>
                  <a:pt x="1380" y="945"/>
                  <a:pt x="1387" y="951"/>
                  <a:pt x="1395" y="951"/>
                </a:cubicBezTo>
                <a:cubicBezTo>
                  <a:pt x="1403" y="951"/>
                  <a:pt x="1410" y="945"/>
                  <a:pt x="1410" y="937"/>
                </a:cubicBezTo>
                <a:cubicBezTo>
                  <a:pt x="1410" y="928"/>
                  <a:pt x="1403" y="922"/>
                  <a:pt x="1395" y="922"/>
                </a:cubicBezTo>
                <a:close/>
                <a:moveTo>
                  <a:pt x="1395" y="955"/>
                </a:moveTo>
                <a:cubicBezTo>
                  <a:pt x="1387" y="955"/>
                  <a:pt x="1380" y="961"/>
                  <a:pt x="1380" y="970"/>
                </a:cubicBezTo>
                <a:cubicBezTo>
                  <a:pt x="1380" y="978"/>
                  <a:pt x="1387" y="984"/>
                  <a:pt x="1395" y="984"/>
                </a:cubicBezTo>
                <a:cubicBezTo>
                  <a:pt x="1403" y="984"/>
                  <a:pt x="1410" y="978"/>
                  <a:pt x="1410" y="970"/>
                </a:cubicBezTo>
                <a:cubicBezTo>
                  <a:pt x="1410" y="961"/>
                  <a:pt x="1403" y="955"/>
                  <a:pt x="1395" y="955"/>
                </a:cubicBezTo>
                <a:close/>
                <a:moveTo>
                  <a:pt x="1395" y="988"/>
                </a:moveTo>
                <a:cubicBezTo>
                  <a:pt x="1387" y="988"/>
                  <a:pt x="1380" y="994"/>
                  <a:pt x="1380" y="1002"/>
                </a:cubicBezTo>
                <a:cubicBezTo>
                  <a:pt x="1380" y="1011"/>
                  <a:pt x="1387" y="1017"/>
                  <a:pt x="1395" y="1017"/>
                </a:cubicBezTo>
                <a:cubicBezTo>
                  <a:pt x="1403" y="1017"/>
                  <a:pt x="1410" y="1011"/>
                  <a:pt x="1410" y="1002"/>
                </a:cubicBezTo>
                <a:cubicBezTo>
                  <a:pt x="1410" y="994"/>
                  <a:pt x="1403" y="988"/>
                  <a:pt x="1395" y="988"/>
                </a:cubicBezTo>
                <a:close/>
                <a:moveTo>
                  <a:pt x="1395" y="1021"/>
                </a:moveTo>
                <a:cubicBezTo>
                  <a:pt x="1387" y="1021"/>
                  <a:pt x="1380" y="1027"/>
                  <a:pt x="1380" y="1035"/>
                </a:cubicBezTo>
                <a:cubicBezTo>
                  <a:pt x="1380" y="1044"/>
                  <a:pt x="1387" y="1050"/>
                  <a:pt x="1395" y="1050"/>
                </a:cubicBezTo>
                <a:cubicBezTo>
                  <a:pt x="1403" y="1050"/>
                  <a:pt x="1410" y="1044"/>
                  <a:pt x="1410" y="1035"/>
                </a:cubicBezTo>
                <a:cubicBezTo>
                  <a:pt x="1410" y="1027"/>
                  <a:pt x="1403" y="1021"/>
                  <a:pt x="1395" y="1021"/>
                </a:cubicBezTo>
                <a:close/>
                <a:moveTo>
                  <a:pt x="1395" y="1053"/>
                </a:moveTo>
                <a:cubicBezTo>
                  <a:pt x="1387" y="1053"/>
                  <a:pt x="1380" y="1060"/>
                  <a:pt x="1380" y="1068"/>
                </a:cubicBezTo>
                <a:cubicBezTo>
                  <a:pt x="1380" y="1076"/>
                  <a:pt x="1387" y="1083"/>
                  <a:pt x="1395" y="1083"/>
                </a:cubicBezTo>
                <a:cubicBezTo>
                  <a:pt x="1403" y="1083"/>
                  <a:pt x="1410" y="1076"/>
                  <a:pt x="1410" y="1068"/>
                </a:cubicBezTo>
                <a:cubicBezTo>
                  <a:pt x="1410" y="1060"/>
                  <a:pt x="1403" y="1053"/>
                  <a:pt x="1395" y="1053"/>
                </a:cubicBezTo>
                <a:close/>
                <a:moveTo>
                  <a:pt x="1395" y="1086"/>
                </a:moveTo>
                <a:cubicBezTo>
                  <a:pt x="1387" y="1086"/>
                  <a:pt x="1380" y="1093"/>
                  <a:pt x="1380" y="1101"/>
                </a:cubicBezTo>
                <a:cubicBezTo>
                  <a:pt x="1380" y="1109"/>
                  <a:pt x="1387" y="1116"/>
                  <a:pt x="1395" y="1116"/>
                </a:cubicBezTo>
                <a:cubicBezTo>
                  <a:pt x="1403" y="1116"/>
                  <a:pt x="1410" y="1109"/>
                  <a:pt x="1410" y="1101"/>
                </a:cubicBezTo>
                <a:cubicBezTo>
                  <a:pt x="1410" y="1093"/>
                  <a:pt x="1403" y="1086"/>
                  <a:pt x="1395" y="1086"/>
                </a:cubicBezTo>
                <a:close/>
                <a:moveTo>
                  <a:pt x="1395" y="1119"/>
                </a:moveTo>
                <a:cubicBezTo>
                  <a:pt x="1387" y="1119"/>
                  <a:pt x="1380" y="1126"/>
                  <a:pt x="1380" y="1134"/>
                </a:cubicBezTo>
                <a:cubicBezTo>
                  <a:pt x="1380" y="1142"/>
                  <a:pt x="1387" y="1149"/>
                  <a:pt x="1395" y="1149"/>
                </a:cubicBezTo>
                <a:cubicBezTo>
                  <a:pt x="1403" y="1149"/>
                  <a:pt x="1410" y="1142"/>
                  <a:pt x="1410" y="1134"/>
                </a:cubicBezTo>
                <a:cubicBezTo>
                  <a:pt x="1410" y="1126"/>
                  <a:pt x="1403" y="1119"/>
                  <a:pt x="1395" y="1119"/>
                </a:cubicBezTo>
                <a:close/>
                <a:moveTo>
                  <a:pt x="1395" y="1152"/>
                </a:moveTo>
                <a:cubicBezTo>
                  <a:pt x="1387" y="1152"/>
                  <a:pt x="1380" y="1159"/>
                  <a:pt x="1380" y="1167"/>
                </a:cubicBezTo>
                <a:cubicBezTo>
                  <a:pt x="1380" y="1175"/>
                  <a:pt x="1387" y="1182"/>
                  <a:pt x="1395" y="1182"/>
                </a:cubicBezTo>
                <a:cubicBezTo>
                  <a:pt x="1403" y="1182"/>
                  <a:pt x="1410" y="1175"/>
                  <a:pt x="1410" y="1167"/>
                </a:cubicBezTo>
                <a:cubicBezTo>
                  <a:pt x="1410" y="1159"/>
                  <a:pt x="1403" y="1152"/>
                  <a:pt x="1395" y="1152"/>
                </a:cubicBezTo>
                <a:close/>
                <a:moveTo>
                  <a:pt x="1395" y="1185"/>
                </a:moveTo>
                <a:cubicBezTo>
                  <a:pt x="1387" y="1185"/>
                  <a:pt x="1380" y="1192"/>
                  <a:pt x="1380" y="1200"/>
                </a:cubicBezTo>
                <a:cubicBezTo>
                  <a:pt x="1380" y="1208"/>
                  <a:pt x="1387" y="1215"/>
                  <a:pt x="1395" y="1215"/>
                </a:cubicBezTo>
                <a:cubicBezTo>
                  <a:pt x="1403" y="1215"/>
                  <a:pt x="1410" y="1208"/>
                  <a:pt x="1410" y="1200"/>
                </a:cubicBezTo>
                <a:cubicBezTo>
                  <a:pt x="1410" y="1192"/>
                  <a:pt x="1403" y="1185"/>
                  <a:pt x="1395" y="1185"/>
                </a:cubicBezTo>
                <a:close/>
                <a:moveTo>
                  <a:pt x="1395" y="1218"/>
                </a:moveTo>
                <a:cubicBezTo>
                  <a:pt x="1387" y="1218"/>
                  <a:pt x="1380" y="1225"/>
                  <a:pt x="1380" y="1233"/>
                </a:cubicBezTo>
                <a:cubicBezTo>
                  <a:pt x="1380" y="1241"/>
                  <a:pt x="1387" y="1248"/>
                  <a:pt x="1395" y="1248"/>
                </a:cubicBezTo>
                <a:cubicBezTo>
                  <a:pt x="1403" y="1248"/>
                  <a:pt x="1410" y="1241"/>
                  <a:pt x="1410" y="1233"/>
                </a:cubicBezTo>
                <a:cubicBezTo>
                  <a:pt x="1410" y="1225"/>
                  <a:pt x="1403" y="1218"/>
                  <a:pt x="1395" y="1218"/>
                </a:cubicBezTo>
                <a:close/>
                <a:moveTo>
                  <a:pt x="1395" y="1251"/>
                </a:moveTo>
                <a:cubicBezTo>
                  <a:pt x="1387" y="1251"/>
                  <a:pt x="1380" y="1258"/>
                  <a:pt x="1380" y="1266"/>
                </a:cubicBezTo>
                <a:cubicBezTo>
                  <a:pt x="1380" y="1274"/>
                  <a:pt x="1387" y="1281"/>
                  <a:pt x="1395" y="1281"/>
                </a:cubicBezTo>
                <a:cubicBezTo>
                  <a:pt x="1403" y="1281"/>
                  <a:pt x="1410" y="1274"/>
                  <a:pt x="1410" y="1266"/>
                </a:cubicBezTo>
                <a:cubicBezTo>
                  <a:pt x="1410" y="1258"/>
                  <a:pt x="1403" y="1251"/>
                  <a:pt x="1395" y="1251"/>
                </a:cubicBezTo>
                <a:close/>
                <a:moveTo>
                  <a:pt x="1395" y="1284"/>
                </a:moveTo>
                <a:cubicBezTo>
                  <a:pt x="1387" y="1284"/>
                  <a:pt x="1380" y="1291"/>
                  <a:pt x="1380" y="1299"/>
                </a:cubicBezTo>
                <a:cubicBezTo>
                  <a:pt x="1380" y="1307"/>
                  <a:pt x="1387" y="1314"/>
                  <a:pt x="1395" y="1314"/>
                </a:cubicBezTo>
                <a:cubicBezTo>
                  <a:pt x="1403" y="1314"/>
                  <a:pt x="1410" y="1307"/>
                  <a:pt x="1410" y="1299"/>
                </a:cubicBezTo>
                <a:cubicBezTo>
                  <a:pt x="1410" y="1291"/>
                  <a:pt x="1403" y="1284"/>
                  <a:pt x="1395" y="1284"/>
                </a:cubicBezTo>
                <a:close/>
                <a:moveTo>
                  <a:pt x="1395" y="1317"/>
                </a:moveTo>
                <a:cubicBezTo>
                  <a:pt x="1387" y="1317"/>
                  <a:pt x="1380" y="1323"/>
                  <a:pt x="1380" y="1332"/>
                </a:cubicBezTo>
                <a:cubicBezTo>
                  <a:pt x="1380" y="1340"/>
                  <a:pt x="1387" y="1346"/>
                  <a:pt x="1395" y="1346"/>
                </a:cubicBezTo>
                <a:cubicBezTo>
                  <a:pt x="1403" y="1346"/>
                  <a:pt x="1410" y="1340"/>
                  <a:pt x="1410" y="1332"/>
                </a:cubicBezTo>
                <a:cubicBezTo>
                  <a:pt x="1410" y="1323"/>
                  <a:pt x="1403" y="1317"/>
                  <a:pt x="1395" y="1317"/>
                </a:cubicBezTo>
                <a:close/>
                <a:moveTo>
                  <a:pt x="1395" y="1350"/>
                </a:moveTo>
                <a:cubicBezTo>
                  <a:pt x="1387" y="1350"/>
                  <a:pt x="1380" y="1356"/>
                  <a:pt x="1380" y="1365"/>
                </a:cubicBezTo>
                <a:cubicBezTo>
                  <a:pt x="1380" y="1373"/>
                  <a:pt x="1387" y="1379"/>
                  <a:pt x="1395" y="1379"/>
                </a:cubicBezTo>
                <a:cubicBezTo>
                  <a:pt x="1403" y="1379"/>
                  <a:pt x="1410" y="1373"/>
                  <a:pt x="1410" y="1365"/>
                </a:cubicBezTo>
                <a:cubicBezTo>
                  <a:pt x="1410" y="1356"/>
                  <a:pt x="1403" y="1350"/>
                  <a:pt x="1395" y="1350"/>
                </a:cubicBezTo>
                <a:close/>
                <a:moveTo>
                  <a:pt x="1395" y="1383"/>
                </a:moveTo>
                <a:cubicBezTo>
                  <a:pt x="1387" y="1383"/>
                  <a:pt x="1380" y="1389"/>
                  <a:pt x="1380" y="1397"/>
                </a:cubicBezTo>
                <a:cubicBezTo>
                  <a:pt x="1380" y="1406"/>
                  <a:pt x="1387" y="1412"/>
                  <a:pt x="1395" y="1412"/>
                </a:cubicBezTo>
                <a:cubicBezTo>
                  <a:pt x="1403" y="1412"/>
                  <a:pt x="1410" y="1406"/>
                  <a:pt x="1410" y="1397"/>
                </a:cubicBezTo>
                <a:cubicBezTo>
                  <a:pt x="1410" y="1389"/>
                  <a:pt x="1403" y="1383"/>
                  <a:pt x="1395" y="1383"/>
                </a:cubicBezTo>
                <a:close/>
                <a:moveTo>
                  <a:pt x="1395" y="1416"/>
                </a:moveTo>
                <a:cubicBezTo>
                  <a:pt x="1387" y="1416"/>
                  <a:pt x="1380" y="1422"/>
                  <a:pt x="1380" y="1430"/>
                </a:cubicBezTo>
                <a:cubicBezTo>
                  <a:pt x="1380" y="1439"/>
                  <a:pt x="1387" y="1445"/>
                  <a:pt x="1395" y="1445"/>
                </a:cubicBezTo>
                <a:cubicBezTo>
                  <a:pt x="1403" y="1445"/>
                  <a:pt x="1410" y="1439"/>
                  <a:pt x="1410" y="1430"/>
                </a:cubicBezTo>
                <a:cubicBezTo>
                  <a:pt x="1410" y="1422"/>
                  <a:pt x="1403" y="1416"/>
                  <a:pt x="1395" y="1416"/>
                </a:cubicBezTo>
                <a:close/>
                <a:moveTo>
                  <a:pt x="1428" y="0"/>
                </a:moveTo>
                <a:cubicBezTo>
                  <a:pt x="1420" y="0"/>
                  <a:pt x="1413" y="7"/>
                  <a:pt x="1413" y="15"/>
                </a:cubicBezTo>
                <a:cubicBezTo>
                  <a:pt x="1413" y="23"/>
                  <a:pt x="1420" y="30"/>
                  <a:pt x="1428" y="30"/>
                </a:cubicBezTo>
                <a:cubicBezTo>
                  <a:pt x="1436" y="30"/>
                  <a:pt x="1443" y="23"/>
                  <a:pt x="1443" y="15"/>
                </a:cubicBezTo>
                <a:cubicBezTo>
                  <a:pt x="1443" y="7"/>
                  <a:pt x="1436" y="0"/>
                  <a:pt x="1428" y="0"/>
                </a:cubicBezTo>
                <a:close/>
                <a:moveTo>
                  <a:pt x="1428" y="33"/>
                </a:moveTo>
                <a:cubicBezTo>
                  <a:pt x="1420" y="33"/>
                  <a:pt x="1413" y="40"/>
                  <a:pt x="1413" y="48"/>
                </a:cubicBezTo>
                <a:cubicBezTo>
                  <a:pt x="1413" y="56"/>
                  <a:pt x="1420" y="63"/>
                  <a:pt x="1428" y="63"/>
                </a:cubicBezTo>
                <a:cubicBezTo>
                  <a:pt x="1436" y="63"/>
                  <a:pt x="1443" y="56"/>
                  <a:pt x="1443" y="48"/>
                </a:cubicBezTo>
                <a:cubicBezTo>
                  <a:pt x="1443" y="40"/>
                  <a:pt x="1436" y="33"/>
                  <a:pt x="1428" y="33"/>
                </a:cubicBezTo>
                <a:close/>
                <a:moveTo>
                  <a:pt x="1428" y="66"/>
                </a:moveTo>
                <a:cubicBezTo>
                  <a:pt x="1420" y="66"/>
                  <a:pt x="1413" y="72"/>
                  <a:pt x="1413" y="81"/>
                </a:cubicBezTo>
                <a:cubicBezTo>
                  <a:pt x="1413" y="89"/>
                  <a:pt x="1420" y="95"/>
                  <a:pt x="1428" y="95"/>
                </a:cubicBezTo>
                <a:cubicBezTo>
                  <a:pt x="1436" y="95"/>
                  <a:pt x="1443" y="89"/>
                  <a:pt x="1443" y="81"/>
                </a:cubicBezTo>
                <a:cubicBezTo>
                  <a:pt x="1443" y="72"/>
                  <a:pt x="1436" y="66"/>
                  <a:pt x="1428" y="66"/>
                </a:cubicBezTo>
                <a:close/>
                <a:moveTo>
                  <a:pt x="1428" y="99"/>
                </a:moveTo>
                <a:cubicBezTo>
                  <a:pt x="1420" y="99"/>
                  <a:pt x="1413" y="105"/>
                  <a:pt x="1413" y="114"/>
                </a:cubicBezTo>
                <a:cubicBezTo>
                  <a:pt x="1413" y="122"/>
                  <a:pt x="1420" y="128"/>
                  <a:pt x="1428" y="128"/>
                </a:cubicBezTo>
                <a:cubicBezTo>
                  <a:pt x="1436" y="128"/>
                  <a:pt x="1443" y="122"/>
                  <a:pt x="1443" y="114"/>
                </a:cubicBezTo>
                <a:cubicBezTo>
                  <a:pt x="1443" y="105"/>
                  <a:pt x="1436" y="99"/>
                  <a:pt x="1428" y="99"/>
                </a:cubicBezTo>
                <a:close/>
                <a:moveTo>
                  <a:pt x="1428" y="132"/>
                </a:moveTo>
                <a:cubicBezTo>
                  <a:pt x="1420" y="132"/>
                  <a:pt x="1413" y="138"/>
                  <a:pt x="1413" y="147"/>
                </a:cubicBezTo>
                <a:cubicBezTo>
                  <a:pt x="1413" y="155"/>
                  <a:pt x="1420" y="161"/>
                  <a:pt x="1428" y="161"/>
                </a:cubicBezTo>
                <a:cubicBezTo>
                  <a:pt x="1436" y="161"/>
                  <a:pt x="1443" y="155"/>
                  <a:pt x="1443" y="147"/>
                </a:cubicBezTo>
                <a:cubicBezTo>
                  <a:pt x="1443" y="138"/>
                  <a:pt x="1436" y="132"/>
                  <a:pt x="1428" y="132"/>
                </a:cubicBezTo>
                <a:close/>
                <a:moveTo>
                  <a:pt x="1428" y="165"/>
                </a:moveTo>
                <a:cubicBezTo>
                  <a:pt x="1420" y="165"/>
                  <a:pt x="1413" y="171"/>
                  <a:pt x="1413" y="179"/>
                </a:cubicBezTo>
                <a:cubicBezTo>
                  <a:pt x="1413" y="188"/>
                  <a:pt x="1420" y="194"/>
                  <a:pt x="1428" y="194"/>
                </a:cubicBezTo>
                <a:cubicBezTo>
                  <a:pt x="1436" y="194"/>
                  <a:pt x="1443" y="188"/>
                  <a:pt x="1443" y="179"/>
                </a:cubicBezTo>
                <a:cubicBezTo>
                  <a:pt x="1443" y="171"/>
                  <a:pt x="1436" y="165"/>
                  <a:pt x="1428" y="165"/>
                </a:cubicBezTo>
                <a:close/>
                <a:moveTo>
                  <a:pt x="1428" y="198"/>
                </a:moveTo>
                <a:cubicBezTo>
                  <a:pt x="1420" y="198"/>
                  <a:pt x="1413" y="204"/>
                  <a:pt x="1413" y="212"/>
                </a:cubicBezTo>
                <a:cubicBezTo>
                  <a:pt x="1413" y="221"/>
                  <a:pt x="1420" y="227"/>
                  <a:pt x="1428" y="227"/>
                </a:cubicBezTo>
                <a:cubicBezTo>
                  <a:pt x="1436" y="227"/>
                  <a:pt x="1443" y="221"/>
                  <a:pt x="1443" y="212"/>
                </a:cubicBezTo>
                <a:cubicBezTo>
                  <a:pt x="1443" y="204"/>
                  <a:pt x="1436" y="198"/>
                  <a:pt x="1428" y="198"/>
                </a:cubicBezTo>
                <a:close/>
                <a:moveTo>
                  <a:pt x="1428" y="230"/>
                </a:moveTo>
                <a:cubicBezTo>
                  <a:pt x="1420" y="230"/>
                  <a:pt x="1413" y="237"/>
                  <a:pt x="1413" y="245"/>
                </a:cubicBezTo>
                <a:cubicBezTo>
                  <a:pt x="1413" y="253"/>
                  <a:pt x="1420" y="260"/>
                  <a:pt x="1428" y="260"/>
                </a:cubicBezTo>
                <a:cubicBezTo>
                  <a:pt x="1436" y="260"/>
                  <a:pt x="1443" y="253"/>
                  <a:pt x="1443" y="245"/>
                </a:cubicBezTo>
                <a:cubicBezTo>
                  <a:pt x="1443" y="237"/>
                  <a:pt x="1436" y="230"/>
                  <a:pt x="1428" y="230"/>
                </a:cubicBezTo>
                <a:close/>
                <a:moveTo>
                  <a:pt x="1428" y="263"/>
                </a:moveTo>
                <a:cubicBezTo>
                  <a:pt x="1420" y="263"/>
                  <a:pt x="1413" y="270"/>
                  <a:pt x="1413" y="278"/>
                </a:cubicBezTo>
                <a:cubicBezTo>
                  <a:pt x="1413" y="286"/>
                  <a:pt x="1420" y="293"/>
                  <a:pt x="1428" y="293"/>
                </a:cubicBezTo>
                <a:cubicBezTo>
                  <a:pt x="1436" y="293"/>
                  <a:pt x="1443" y="286"/>
                  <a:pt x="1443" y="278"/>
                </a:cubicBezTo>
                <a:cubicBezTo>
                  <a:pt x="1443" y="270"/>
                  <a:pt x="1436" y="263"/>
                  <a:pt x="1428" y="263"/>
                </a:cubicBezTo>
                <a:close/>
                <a:moveTo>
                  <a:pt x="1428" y="296"/>
                </a:moveTo>
                <a:cubicBezTo>
                  <a:pt x="1420" y="296"/>
                  <a:pt x="1413" y="303"/>
                  <a:pt x="1413" y="311"/>
                </a:cubicBezTo>
                <a:cubicBezTo>
                  <a:pt x="1413" y="319"/>
                  <a:pt x="1420" y="326"/>
                  <a:pt x="1428" y="326"/>
                </a:cubicBezTo>
                <a:cubicBezTo>
                  <a:pt x="1436" y="326"/>
                  <a:pt x="1443" y="319"/>
                  <a:pt x="1443" y="311"/>
                </a:cubicBezTo>
                <a:cubicBezTo>
                  <a:pt x="1443" y="303"/>
                  <a:pt x="1436" y="296"/>
                  <a:pt x="1428" y="296"/>
                </a:cubicBezTo>
                <a:close/>
                <a:moveTo>
                  <a:pt x="1428" y="329"/>
                </a:moveTo>
                <a:cubicBezTo>
                  <a:pt x="1420" y="329"/>
                  <a:pt x="1413" y="336"/>
                  <a:pt x="1413" y="344"/>
                </a:cubicBezTo>
                <a:cubicBezTo>
                  <a:pt x="1413" y="352"/>
                  <a:pt x="1420" y="359"/>
                  <a:pt x="1428" y="359"/>
                </a:cubicBezTo>
                <a:cubicBezTo>
                  <a:pt x="1436" y="359"/>
                  <a:pt x="1443" y="352"/>
                  <a:pt x="1443" y="344"/>
                </a:cubicBezTo>
                <a:cubicBezTo>
                  <a:pt x="1443" y="336"/>
                  <a:pt x="1436" y="329"/>
                  <a:pt x="1428" y="329"/>
                </a:cubicBezTo>
                <a:close/>
                <a:moveTo>
                  <a:pt x="1428" y="362"/>
                </a:moveTo>
                <a:cubicBezTo>
                  <a:pt x="1420" y="362"/>
                  <a:pt x="1413" y="369"/>
                  <a:pt x="1413" y="377"/>
                </a:cubicBezTo>
                <a:cubicBezTo>
                  <a:pt x="1413" y="385"/>
                  <a:pt x="1420" y="392"/>
                  <a:pt x="1428" y="392"/>
                </a:cubicBezTo>
                <a:cubicBezTo>
                  <a:pt x="1436" y="392"/>
                  <a:pt x="1443" y="385"/>
                  <a:pt x="1443" y="377"/>
                </a:cubicBezTo>
                <a:cubicBezTo>
                  <a:pt x="1443" y="369"/>
                  <a:pt x="1436" y="362"/>
                  <a:pt x="1428" y="362"/>
                </a:cubicBezTo>
                <a:close/>
                <a:moveTo>
                  <a:pt x="1428" y="395"/>
                </a:moveTo>
                <a:cubicBezTo>
                  <a:pt x="1420" y="395"/>
                  <a:pt x="1413" y="402"/>
                  <a:pt x="1413" y="410"/>
                </a:cubicBezTo>
                <a:cubicBezTo>
                  <a:pt x="1413" y="418"/>
                  <a:pt x="1420" y="425"/>
                  <a:pt x="1428" y="425"/>
                </a:cubicBezTo>
                <a:cubicBezTo>
                  <a:pt x="1436" y="425"/>
                  <a:pt x="1443" y="418"/>
                  <a:pt x="1443" y="410"/>
                </a:cubicBezTo>
                <a:cubicBezTo>
                  <a:pt x="1443" y="402"/>
                  <a:pt x="1436" y="395"/>
                  <a:pt x="1428" y="395"/>
                </a:cubicBezTo>
                <a:close/>
                <a:moveTo>
                  <a:pt x="1428" y="428"/>
                </a:moveTo>
                <a:cubicBezTo>
                  <a:pt x="1420" y="428"/>
                  <a:pt x="1413" y="435"/>
                  <a:pt x="1413" y="443"/>
                </a:cubicBezTo>
                <a:cubicBezTo>
                  <a:pt x="1413" y="451"/>
                  <a:pt x="1420" y="458"/>
                  <a:pt x="1428" y="458"/>
                </a:cubicBezTo>
                <a:cubicBezTo>
                  <a:pt x="1436" y="458"/>
                  <a:pt x="1443" y="451"/>
                  <a:pt x="1443" y="443"/>
                </a:cubicBezTo>
                <a:cubicBezTo>
                  <a:pt x="1443" y="435"/>
                  <a:pt x="1436" y="428"/>
                  <a:pt x="1428" y="428"/>
                </a:cubicBezTo>
                <a:close/>
                <a:moveTo>
                  <a:pt x="1428" y="461"/>
                </a:moveTo>
                <a:cubicBezTo>
                  <a:pt x="1420" y="461"/>
                  <a:pt x="1413" y="468"/>
                  <a:pt x="1413" y="476"/>
                </a:cubicBezTo>
                <a:cubicBezTo>
                  <a:pt x="1413" y="484"/>
                  <a:pt x="1420" y="491"/>
                  <a:pt x="1428" y="491"/>
                </a:cubicBezTo>
                <a:cubicBezTo>
                  <a:pt x="1436" y="491"/>
                  <a:pt x="1443" y="484"/>
                  <a:pt x="1443" y="476"/>
                </a:cubicBezTo>
                <a:cubicBezTo>
                  <a:pt x="1443" y="468"/>
                  <a:pt x="1436" y="461"/>
                  <a:pt x="1428" y="461"/>
                </a:cubicBezTo>
                <a:close/>
                <a:moveTo>
                  <a:pt x="1428" y="494"/>
                </a:moveTo>
                <a:cubicBezTo>
                  <a:pt x="1420" y="494"/>
                  <a:pt x="1413" y="500"/>
                  <a:pt x="1413" y="509"/>
                </a:cubicBezTo>
                <a:cubicBezTo>
                  <a:pt x="1413" y="517"/>
                  <a:pt x="1420" y="523"/>
                  <a:pt x="1428" y="523"/>
                </a:cubicBezTo>
                <a:cubicBezTo>
                  <a:pt x="1436" y="523"/>
                  <a:pt x="1443" y="517"/>
                  <a:pt x="1443" y="509"/>
                </a:cubicBezTo>
                <a:cubicBezTo>
                  <a:pt x="1443" y="500"/>
                  <a:pt x="1436" y="494"/>
                  <a:pt x="1428" y="494"/>
                </a:cubicBezTo>
                <a:close/>
                <a:moveTo>
                  <a:pt x="1428" y="527"/>
                </a:moveTo>
                <a:cubicBezTo>
                  <a:pt x="1420" y="527"/>
                  <a:pt x="1413" y="533"/>
                  <a:pt x="1413" y="542"/>
                </a:cubicBezTo>
                <a:cubicBezTo>
                  <a:pt x="1413" y="550"/>
                  <a:pt x="1420" y="556"/>
                  <a:pt x="1428" y="556"/>
                </a:cubicBezTo>
                <a:cubicBezTo>
                  <a:pt x="1436" y="556"/>
                  <a:pt x="1443" y="550"/>
                  <a:pt x="1443" y="542"/>
                </a:cubicBezTo>
                <a:cubicBezTo>
                  <a:pt x="1443" y="533"/>
                  <a:pt x="1436" y="527"/>
                  <a:pt x="1428" y="527"/>
                </a:cubicBezTo>
                <a:close/>
                <a:moveTo>
                  <a:pt x="1428" y="560"/>
                </a:moveTo>
                <a:cubicBezTo>
                  <a:pt x="1420" y="560"/>
                  <a:pt x="1413" y="566"/>
                  <a:pt x="1413" y="574"/>
                </a:cubicBezTo>
                <a:cubicBezTo>
                  <a:pt x="1413" y="583"/>
                  <a:pt x="1420" y="589"/>
                  <a:pt x="1428" y="589"/>
                </a:cubicBezTo>
                <a:cubicBezTo>
                  <a:pt x="1436" y="589"/>
                  <a:pt x="1443" y="583"/>
                  <a:pt x="1443" y="574"/>
                </a:cubicBezTo>
                <a:cubicBezTo>
                  <a:pt x="1443" y="566"/>
                  <a:pt x="1436" y="560"/>
                  <a:pt x="1428" y="560"/>
                </a:cubicBezTo>
                <a:close/>
                <a:moveTo>
                  <a:pt x="1428" y="593"/>
                </a:moveTo>
                <a:cubicBezTo>
                  <a:pt x="1420" y="593"/>
                  <a:pt x="1413" y="599"/>
                  <a:pt x="1413" y="607"/>
                </a:cubicBezTo>
                <a:cubicBezTo>
                  <a:pt x="1413" y="616"/>
                  <a:pt x="1420" y="622"/>
                  <a:pt x="1428" y="622"/>
                </a:cubicBezTo>
                <a:cubicBezTo>
                  <a:pt x="1436" y="622"/>
                  <a:pt x="1443" y="616"/>
                  <a:pt x="1443" y="607"/>
                </a:cubicBezTo>
                <a:cubicBezTo>
                  <a:pt x="1443" y="599"/>
                  <a:pt x="1436" y="593"/>
                  <a:pt x="1428" y="593"/>
                </a:cubicBezTo>
                <a:close/>
                <a:moveTo>
                  <a:pt x="1428" y="625"/>
                </a:moveTo>
                <a:cubicBezTo>
                  <a:pt x="1420" y="625"/>
                  <a:pt x="1413" y="632"/>
                  <a:pt x="1413" y="640"/>
                </a:cubicBezTo>
                <a:cubicBezTo>
                  <a:pt x="1413" y="648"/>
                  <a:pt x="1420" y="655"/>
                  <a:pt x="1428" y="655"/>
                </a:cubicBezTo>
                <a:cubicBezTo>
                  <a:pt x="1436" y="655"/>
                  <a:pt x="1443" y="648"/>
                  <a:pt x="1443" y="640"/>
                </a:cubicBezTo>
                <a:cubicBezTo>
                  <a:pt x="1443" y="632"/>
                  <a:pt x="1436" y="625"/>
                  <a:pt x="1428" y="625"/>
                </a:cubicBezTo>
                <a:close/>
                <a:moveTo>
                  <a:pt x="1428" y="658"/>
                </a:moveTo>
                <a:cubicBezTo>
                  <a:pt x="1420" y="658"/>
                  <a:pt x="1413" y="665"/>
                  <a:pt x="1413" y="673"/>
                </a:cubicBezTo>
                <a:cubicBezTo>
                  <a:pt x="1413" y="681"/>
                  <a:pt x="1420" y="688"/>
                  <a:pt x="1428" y="688"/>
                </a:cubicBezTo>
                <a:cubicBezTo>
                  <a:pt x="1436" y="688"/>
                  <a:pt x="1443" y="681"/>
                  <a:pt x="1443" y="673"/>
                </a:cubicBezTo>
                <a:cubicBezTo>
                  <a:pt x="1443" y="665"/>
                  <a:pt x="1436" y="658"/>
                  <a:pt x="1428" y="658"/>
                </a:cubicBezTo>
                <a:close/>
                <a:moveTo>
                  <a:pt x="1428" y="691"/>
                </a:moveTo>
                <a:cubicBezTo>
                  <a:pt x="1420" y="691"/>
                  <a:pt x="1413" y="698"/>
                  <a:pt x="1413" y="706"/>
                </a:cubicBezTo>
                <a:cubicBezTo>
                  <a:pt x="1413" y="714"/>
                  <a:pt x="1420" y="721"/>
                  <a:pt x="1428" y="721"/>
                </a:cubicBezTo>
                <a:cubicBezTo>
                  <a:pt x="1436" y="721"/>
                  <a:pt x="1443" y="714"/>
                  <a:pt x="1443" y="706"/>
                </a:cubicBezTo>
                <a:cubicBezTo>
                  <a:pt x="1443" y="698"/>
                  <a:pt x="1436" y="691"/>
                  <a:pt x="1428" y="691"/>
                </a:cubicBezTo>
                <a:close/>
                <a:moveTo>
                  <a:pt x="1428" y="724"/>
                </a:moveTo>
                <a:cubicBezTo>
                  <a:pt x="1420" y="724"/>
                  <a:pt x="1413" y="731"/>
                  <a:pt x="1413" y="739"/>
                </a:cubicBezTo>
                <a:cubicBezTo>
                  <a:pt x="1413" y="747"/>
                  <a:pt x="1420" y="754"/>
                  <a:pt x="1428" y="754"/>
                </a:cubicBezTo>
                <a:cubicBezTo>
                  <a:pt x="1436" y="754"/>
                  <a:pt x="1443" y="747"/>
                  <a:pt x="1443" y="739"/>
                </a:cubicBezTo>
                <a:cubicBezTo>
                  <a:pt x="1443" y="731"/>
                  <a:pt x="1436" y="724"/>
                  <a:pt x="1428" y="724"/>
                </a:cubicBezTo>
                <a:close/>
                <a:moveTo>
                  <a:pt x="1428" y="757"/>
                </a:moveTo>
                <a:cubicBezTo>
                  <a:pt x="1420" y="757"/>
                  <a:pt x="1413" y="764"/>
                  <a:pt x="1413" y="772"/>
                </a:cubicBezTo>
                <a:cubicBezTo>
                  <a:pt x="1413" y="780"/>
                  <a:pt x="1420" y="787"/>
                  <a:pt x="1428" y="787"/>
                </a:cubicBezTo>
                <a:cubicBezTo>
                  <a:pt x="1436" y="787"/>
                  <a:pt x="1443" y="780"/>
                  <a:pt x="1443" y="772"/>
                </a:cubicBezTo>
                <a:cubicBezTo>
                  <a:pt x="1443" y="764"/>
                  <a:pt x="1436" y="757"/>
                  <a:pt x="1428" y="757"/>
                </a:cubicBezTo>
                <a:close/>
                <a:moveTo>
                  <a:pt x="1428" y="790"/>
                </a:moveTo>
                <a:cubicBezTo>
                  <a:pt x="1420" y="790"/>
                  <a:pt x="1413" y="797"/>
                  <a:pt x="1413" y="805"/>
                </a:cubicBezTo>
                <a:cubicBezTo>
                  <a:pt x="1413" y="813"/>
                  <a:pt x="1420" y="820"/>
                  <a:pt x="1428" y="820"/>
                </a:cubicBezTo>
                <a:cubicBezTo>
                  <a:pt x="1436" y="820"/>
                  <a:pt x="1443" y="813"/>
                  <a:pt x="1443" y="805"/>
                </a:cubicBezTo>
                <a:cubicBezTo>
                  <a:pt x="1443" y="797"/>
                  <a:pt x="1436" y="790"/>
                  <a:pt x="1428" y="790"/>
                </a:cubicBezTo>
                <a:close/>
                <a:moveTo>
                  <a:pt x="1428" y="823"/>
                </a:moveTo>
                <a:cubicBezTo>
                  <a:pt x="1420" y="823"/>
                  <a:pt x="1413" y="830"/>
                  <a:pt x="1413" y="838"/>
                </a:cubicBezTo>
                <a:cubicBezTo>
                  <a:pt x="1413" y="846"/>
                  <a:pt x="1420" y="853"/>
                  <a:pt x="1428" y="853"/>
                </a:cubicBezTo>
                <a:cubicBezTo>
                  <a:pt x="1436" y="853"/>
                  <a:pt x="1443" y="846"/>
                  <a:pt x="1443" y="838"/>
                </a:cubicBezTo>
                <a:cubicBezTo>
                  <a:pt x="1443" y="830"/>
                  <a:pt x="1436" y="823"/>
                  <a:pt x="1428" y="823"/>
                </a:cubicBezTo>
                <a:close/>
                <a:moveTo>
                  <a:pt x="1428" y="856"/>
                </a:moveTo>
                <a:cubicBezTo>
                  <a:pt x="1420" y="856"/>
                  <a:pt x="1413" y="863"/>
                  <a:pt x="1413" y="871"/>
                </a:cubicBezTo>
                <a:cubicBezTo>
                  <a:pt x="1413" y="879"/>
                  <a:pt x="1420" y="886"/>
                  <a:pt x="1428" y="886"/>
                </a:cubicBezTo>
                <a:cubicBezTo>
                  <a:pt x="1436" y="886"/>
                  <a:pt x="1443" y="879"/>
                  <a:pt x="1443" y="871"/>
                </a:cubicBezTo>
                <a:cubicBezTo>
                  <a:pt x="1443" y="863"/>
                  <a:pt x="1436" y="856"/>
                  <a:pt x="1428" y="856"/>
                </a:cubicBezTo>
                <a:close/>
                <a:moveTo>
                  <a:pt x="1428" y="889"/>
                </a:moveTo>
                <a:cubicBezTo>
                  <a:pt x="1420" y="889"/>
                  <a:pt x="1413" y="895"/>
                  <a:pt x="1413" y="904"/>
                </a:cubicBezTo>
                <a:cubicBezTo>
                  <a:pt x="1413" y="912"/>
                  <a:pt x="1420" y="918"/>
                  <a:pt x="1428" y="918"/>
                </a:cubicBezTo>
                <a:cubicBezTo>
                  <a:pt x="1436" y="918"/>
                  <a:pt x="1443" y="912"/>
                  <a:pt x="1443" y="904"/>
                </a:cubicBezTo>
                <a:cubicBezTo>
                  <a:pt x="1443" y="895"/>
                  <a:pt x="1436" y="889"/>
                  <a:pt x="1428" y="889"/>
                </a:cubicBezTo>
                <a:close/>
                <a:moveTo>
                  <a:pt x="1428" y="922"/>
                </a:moveTo>
                <a:cubicBezTo>
                  <a:pt x="1420" y="922"/>
                  <a:pt x="1413" y="928"/>
                  <a:pt x="1413" y="937"/>
                </a:cubicBezTo>
                <a:cubicBezTo>
                  <a:pt x="1413" y="945"/>
                  <a:pt x="1420" y="951"/>
                  <a:pt x="1428" y="951"/>
                </a:cubicBezTo>
                <a:cubicBezTo>
                  <a:pt x="1436" y="951"/>
                  <a:pt x="1443" y="945"/>
                  <a:pt x="1443" y="937"/>
                </a:cubicBezTo>
                <a:cubicBezTo>
                  <a:pt x="1443" y="928"/>
                  <a:pt x="1436" y="922"/>
                  <a:pt x="1428" y="922"/>
                </a:cubicBezTo>
                <a:close/>
                <a:moveTo>
                  <a:pt x="1428" y="955"/>
                </a:moveTo>
                <a:cubicBezTo>
                  <a:pt x="1420" y="955"/>
                  <a:pt x="1413" y="961"/>
                  <a:pt x="1413" y="970"/>
                </a:cubicBezTo>
                <a:cubicBezTo>
                  <a:pt x="1413" y="978"/>
                  <a:pt x="1420" y="984"/>
                  <a:pt x="1428" y="984"/>
                </a:cubicBezTo>
                <a:cubicBezTo>
                  <a:pt x="1436" y="984"/>
                  <a:pt x="1443" y="978"/>
                  <a:pt x="1443" y="970"/>
                </a:cubicBezTo>
                <a:cubicBezTo>
                  <a:pt x="1443" y="961"/>
                  <a:pt x="1436" y="955"/>
                  <a:pt x="1428" y="955"/>
                </a:cubicBezTo>
                <a:close/>
                <a:moveTo>
                  <a:pt x="1428" y="988"/>
                </a:moveTo>
                <a:cubicBezTo>
                  <a:pt x="1420" y="988"/>
                  <a:pt x="1413" y="994"/>
                  <a:pt x="1413" y="1002"/>
                </a:cubicBezTo>
                <a:cubicBezTo>
                  <a:pt x="1413" y="1011"/>
                  <a:pt x="1420" y="1017"/>
                  <a:pt x="1428" y="1017"/>
                </a:cubicBezTo>
                <a:cubicBezTo>
                  <a:pt x="1436" y="1017"/>
                  <a:pt x="1443" y="1011"/>
                  <a:pt x="1443" y="1002"/>
                </a:cubicBezTo>
                <a:cubicBezTo>
                  <a:pt x="1443" y="994"/>
                  <a:pt x="1436" y="988"/>
                  <a:pt x="1428" y="988"/>
                </a:cubicBezTo>
                <a:close/>
                <a:moveTo>
                  <a:pt x="1428" y="1021"/>
                </a:moveTo>
                <a:cubicBezTo>
                  <a:pt x="1420" y="1021"/>
                  <a:pt x="1413" y="1027"/>
                  <a:pt x="1413" y="1035"/>
                </a:cubicBezTo>
                <a:cubicBezTo>
                  <a:pt x="1413" y="1044"/>
                  <a:pt x="1420" y="1050"/>
                  <a:pt x="1428" y="1050"/>
                </a:cubicBezTo>
                <a:cubicBezTo>
                  <a:pt x="1436" y="1050"/>
                  <a:pt x="1443" y="1044"/>
                  <a:pt x="1443" y="1035"/>
                </a:cubicBezTo>
                <a:cubicBezTo>
                  <a:pt x="1443" y="1027"/>
                  <a:pt x="1436" y="1021"/>
                  <a:pt x="1428" y="1021"/>
                </a:cubicBezTo>
                <a:close/>
                <a:moveTo>
                  <a:pt x="1428" y="1053"/>
                </a:moveTo>
                <a:cubicBezTo>
                  <a:pt x="1420" y="1053"/>
                  <a:pt x="1413" y="1060"/>
                  <a:pt x="1413" y="1068"/>
                </a:cubicBezTo>
                <a:cubicBezTo>
                  <a:pt x="1413" y="1076"/>
                  <a:pt x="1420" y="1083"/>
                  <a:pt x="1428" y="1083"/>
                </a:cubicBezTo>
                <a:cubicBezTo>
                  <a:pt x="1436" y="1083"/>
                  <a:pt x="1443" y="1076"/>
                  <a:pt x="1443" y="1068"/>
                </a:cubicBezTo>
                <a:cubicBezTo>
                  <a:pt x="1443" y="1060"/>
                  <a:pt x="1436" y="1053"/>
                  <a:pt x="1428" y="1053"/>
                </a:cubicBezTo>
                <a:close/>
                <a:moveTo>
                  <a:pt x="1428" y="1086"/>
                </a:moveTo>
                <a:cubicBezTo>
                  <a:pt x="1420" y="1086"/>
                  <a:pt x="1413" y="1093"/>
                  <a:pt x="1413" y="1101"/>
                </a:cubicBezTo>
                <a:cubicBezTo>
                  <a:pt x="1413" y="1109"/>
                  <a:pt x="1420" y="1116"/>
                  <a:pt x="1428" y="1116"/>
                </a:cubicBezTo>
                <a:cubicBezTo>
                  <a:pt x="1436" y="1116"/>
                  <a:pt x="1443" y="1109"/>
                  <a:pt x="1443" y="1101"/>
                </a:cubicBezTo>
                <a:cubicBezTo>
                  <a:pt x="1443" y="1093"/>
                  <a:pt x="1436" y="1086"/>
                  <a:pt x="1428" y="1086"/>
                </a:cubicBezTo>
                <a:close/>
                <a:moveTo>
                  <a:pt x="1428" y="1119"/>
                </a:moveTo>
                <a:cubicBezTo>
                  <a:pt x="1420" y="1119"/>
                  <a:pt x="1413" y="1126"/>
                  <a:pt x="1413" y="1134"/>
                </a:cubicBezTo>
                <a:cubicBezTo>
                  <a:pt x="1413" y="1142"/>
                  <a:pt x="1420" y="1149"/>
                  <a:pt x="1428" y="1149"/>
                </a:cubicBezTo>
                <a:cubicBezTo>
                  <a:pt x="1436" y="1149"/>
                  <a:pt x="1443" y="1142"/>
                  <a:pt x="1443" y="1134"/>
                </a:cubicBezTo>
                <a:cubicBezTo>
                  <a:pt x="1443" y="1126"/>
                  <a:pt x="1436" y="1119"/>
                  <a:pt x="1428" y="1119"/>
                </a:cubicBezTo>
                <a:close/>
                <a:moveTo>
                  <a:pt x="1428" y="1152"/>
                </a:moveTo>
                <a:cubicBezTo>
                  <a:pt x="1420" y="1152"/>
                  <a:pt x="1413" y="1159"/>
                  <a:pt x="1413" y="1167"/>
                </a:cubicBezTo>
                <a:cubicBezTo>
                  <a:pt x="1413" y="1175"/>
                  <a:pt x="1420" y="1182"/>
                  <a:pt x="1428" y="1182"/>
                </a:cubicBezTo>
                <a:cubicBezTo>
                  <a:pt x="1436" y="1182"/>
                  <a:pt x="1443" y="1175"/>
                  <a:pt x="1443" y="1167"/>
                </a:cubicBezTo>
                <a:cubicBezTo>
                  <a:pt x="1443" y="1159"/>
                  <a:pt x="1436" y="1152"/>
                  <a:pt x="1428" y="1152"/>
                </a:cubicBezTo>
                <a:close/>
                <a:moveTo>
                  <a:pt x="1428" y="1185"/>
                </a:moveTo>
                <a:cubicBezTo>
                  <a:pt x="1420" y="1185"/>
                  <a:pt x="1413" y="1192"/>
                  <a:pt x="1413" y="1200"/>
                </a:cubicBezTo>
                <a:cubicBezTo>
                  <a:pt x="1413" y="1208"/>
                  <a:pt x="1420" y="1215"/>
                  <a:pt x="1428" y="1215"/>
                </a:cubicBezTo>
                <a:cubicBezTo>
                  <a:pt x="1436" y="1215"/>
                  <a:pt x="1443" y="1208"/>
                  <a:pt x="1443" y="1200"/>
                </a:cubicBezTo>
                <a:cubicBezTo>
                  <a:pt x="1443" y="1192"/>
                  <a:pt x="1436" y="1185"/>
                  <a:pt x="1428" y="1185"/>
                </a:cubicBezTo>
                <a:close/>
                <a:moveTo>
                  <a:pt x="1428" y="1218"/>
                </a:moveTo>
                <a:cubicBezTo>
                  <a:pt x="1420" y="1218"/>
                  <a:pt x="1413" y="1225"/>
                  <a:pt x="1413" y="1233"/>
                </a:cubicBezTo>
                <a:cubicBezTo>
                  <a:pt x="1413" y="1241"/>
                  <a:pt x="1420" y="1248"/>
                  <a:pt x="1428" y="1248"/>
                </a:cubicBezTo>
                <a:cubicBezTo>
                  <a:pt x="1436" y="1248"/>
                  <a:pt x="1443" y="1241"/>
                  <a:pt x="1443" y="1233"/>
                </a:cubicBezTo>
                <a:cubicBezTo>
                  <a:pt x="1443" y="1225"/>
                  <a:pt x="1436" y="1218"/>
                  <a:pt x="1428" y="1218"/>
                </a:cubicBezTo>
                <a:close/>
                <a:moveTo>
                  <a:pt x="1428" y="1251"/>
                </a:moveTo>
                <a:cubicBezTo>
                  <a:pt x="1420" y="1251"/>
                  <a:pt x="1413" y="1258"/>
                  <a:pt x="1413" y="1266"/>
                </a:cubicBezTo>
                <a:cubicBezTo>
                  <a:pt x="1413" y="1274"/>
                  <a:pt x="1420" y="1281"/>
                  <a:pt x="1428" y="1281"/>
                </a:cubicBezTo>
                <a:cubicBezTo>
                  <a:pt x="1436" y="1281"/>
                  <a:pt x="1443" y="1274"/>
                  <a:pt x="1443" y="1266"/>
                </a:cubicBezTo>
                <a:cubicBezTo>
                  <a:pt x="1443" y="1258"/>
                  <a:pt x="1436" y="1251"/>
                  <a:pt x="1428" y="1251"/>
                </a:cubicBezTo>
                <a:close/>
                <a:moveTo>
                  <a:pt x="1428" y="1284"/>
                </a:moveTo>
                <a:cubicBezTo>
                  <a:pt x="1420" y="1284"/>
                  <a:pt x="1413" y="1291"/>
                  <a:pt x="1413" y="1299"/>
                </a:cubicBezTo>
                <a:cubicBezTo>
                  <a:pt x="1413" y="1307"/>
                  <a:pt x="1420" y="1314"/>
                  <a:pt x="1428" y="1314"/>
                </a:cubicBezTo>
                <a:cubicBezTo>
                  <a:pt x="1436" y="1314"/>
                  <a:pt x="1443" y="1307"/>
                  <a:pt x="1443" y="1299"/>
                </a:cubicBezTo>
                <a:cubicBezTo>
                  <a:pt x="1443" y="1291"/>
                  <a:pt x="1436" y="1284"/>
                  <a:pt x="1428" y="1284"/>
                </a:cubicBezTo>
                <a:close/>
                <a:moveTo>
                  <a:pt x="1428" y="1317"/>
                </a:moveTo>
                <a:cubicBezTo>
                  <a:pt x="1420" y="1317"/>
                  <a:pt x="1413" y="1323"/>
                  <a:pt x="1413" y="1332"/>
                </a:cubicBezTo>
                <a:cubicBezTo>
                  <a:pt x="1413" y="1340"/>
                  <a:pt x="1420" y="1346"/>
                  <a:pt x="1428" y="1346"/>
                </a:cubicBezTo>
                <a:cubicBezTo>
                  <a:pt x="1436" y="1346"/>
                  <a:pt x="1443" y="1340"/>
                  <a:pt x="1443" y="1332"/>
                </a:cubicBezTo>
                <a:cubicBezTo>
                  <a:pt x="1443" y="1323"/>
                  <a:pt x="1436" y="1317"/>
                  <a:pt x="1428" y="1317"/>
                </a:cubicBezTo>
                <a:close/>
                <a:moveTo>
                  <a:pt x="1428" y="1350"/>
                </a:moveTo>
                <a:cubicBezTo>
                  <a:pt x="1420" y="1350"/>
                  <a:pt x="1413" y="1356"/>
                  <a:pt x="1413" y="1365"/>
                </a:cubicBezTo>
                <a:cubicBezTo>
                  <a:pt x="1413" y="1373"/>
                  <a:pt x="1420" y="1379"/>
                  <a:pt x="1428" y="1379"/>
                </a:cubicBezTo>
                <a:cubicBezTo>
                  <a:pt x="1436" y="1379"/>
                  <a:pt x="1443" y="1373"/>
                  <a:pt x="1443" y="1365"/>
                </a:cubicBezTo>
                <a:cubicBezTo>
                  <a:pt x="1443" y="1356"/>
                  <a:pt x="1436" y="1350"/>
                  <a:pt x="1428" y="1350"/>
                </a:cubicBezTo>
                <a:close/>
                <a:moveTo>
                  <a:pt x="1428" y="1383"/>
                </a:moveTo>
                <a:cubicBezTo>
                  <a:pt x="1420" y="1383"/>
                  <a:pt x="1413" y="1389"/>
                  <a:pt x="1413" y="1397"/>
                </a:cubicBezTo>
                <a:cubicBezTo>
                  <a:pt x="1413" y="1406"/>
                  <a:pt x="1420" y="1412"/>
                  <a:pt x="1428" y="1412"/>
                </a:cubicBezTo>
                <a:cubicBezTo>
                  <a:pt x="1436" y="1412"/>
                  <a:pt x="1443" y="1406"/>
                  <a:pt x="1443" y="1397"/>
                </a:cubicBezTo>
                <a:cubicBezTo>
                  <a:pt x="1443" y="1389"/>
                  <a:pt x="1436" y="1383"/>
                  <a:pt x="1428" y="1383"/>
                </a:cubicBezTo>
                <a:close/>
                <a:moveTo>
                  <a:pt x="1428" y="1416"/>
                </a:moveTo>
                <a:cubicBezTo>
                  <a:pt x="1420" y="1416"/>
                  <a:pt x="1413" y="1422"/>
                  <a:pt x="1413" y="1430"/>
                </a:cubicBezTo>
                <a:cubicBezTo>
                  <a:pt x="1413" y="1439"/>
                  <a:pt x="1420" y="1445"/>
                  <a:pt x="1428" y="1445"/>
                </a:cubicBezTo>
                <a:cubicBezTo>
                  <a:pt x="1436" y="1445"/>
                  <a:pt x="1443" y="1439"/>
                  <a:pt x="1443" y="1430"/>
                </a:cubicBezTo>
                <a:cubicBezTo>
                  <a:pt x="1443" y="1422"/>
                  <a:pt x="1436" y="1416"/>
                  <a:pt x="1428" y="1416"/>
                </a:cubicBezTo>
                <a:close/>
                <a:moveTo>
                  <a:pt x="1461" y="0"/>
                </a:moveTo>
                <a:cubicBezTo>
                  <a:pt x="1453" y="0"/>
                  <a:pt x="1446" y="7"/>
                  <a:pt x="1446" y="15"/>
                </a:cubicBezTo>
                <a:cubicBezTo>
                  <a:pt x="1446" y="23"/>
                  <a:pt x="1453" y="30"/>
                  <a:pt x="1461" y="30"/>
                </a:cubicBezTo>
                <a:cubicBezTo>
                  <a:pt x="1469" y="30"/>
                  <a:pt x="1476" y="23"/>
                  <a:pt x="1476" y="15"/>
                </a:cubicBezTo>
                <a:cubicBezTo>
                  <a:pt x="1476" y="7"/>
                  <a:pt x="1469" y="0"/>
                  <a:pt x="1461" y="0"/>
                </a:cubicBezTo>
                <a:close/>
                <a:moveTo>
                  <a:pt x="1461" y="33"/>
                </a:moveTo>
                <a:cubicBezTo>
                  <a:pt x="1453" y="33"/>
                  <a:pt x="1446" y="40"/>
                  <a:pt x="1446" y="48"/>
                </a:cubicBezTo>
                <a:cubicBezTo>
                  <a:pt x="1446" y="56"/>
                  <a:pt x="1453" y="63"/>
                  <a:pt x="1461" y="63"/>
                </a:cubicBezTo>
                <a:cubicBezTo>
                  <a:pt x="1469" y="63"/>
                  <a:pt x="1476" y="56"/>
                  <a:pt x="1476" y="48"/>
                </a:cubicBezTo>
                <a:cubicBezTo>
                  <a:pt x="1476" y="40"/>
                  <a:pt x="1469" y="33"/>
                  <a:pt x="1461" y="33"/>
                </a:cubicBezTo>
                <a:close/>
                <a:moveTo>
                  <a:pt x="1461" y="66"/>
                </a:moveTo>
                <a:cubicBezTo>
                  <a:pt x="1453" y="66"/>
                  <a:pt x="1446" y="72"/>
                  <a:pt x="1446" y="81"/>
                </a:cubicBezTo>
                <a:cubicBezTo>
                  <a:pt x="1446" y="89"/>
                  <a:pt x="1453" y="95"/>
                  <a:pt x="1461" y="95"/>
                </a:cubicBezTo>
                <a:cubicBezTo>
                  <a:pt x="1469" y="95"/>
                  <a:pt x="1476" y="89"/>
                  <a:pt x="1476" y="81"/>
                </a:cubicBezTo>
                <a:cubicBezTo>
                  <a:pt x="1476" y="72"/>
                  <a:pt x="1469" y="66"/>
                  <a:pt x="1461" y="66"/>
                </a:cubicBezTo>
                <a:close/>
                <a:moveTo>
                  <a:pt x="1461" y="99"/>
                </a:moveTo>
                <a:cubicBezTo>
                  <a:pt x="1453" y="99"/>
                  <a:pt x="1446" y="105"/>
                  <a:pt x="1446" y="114"/>
                </a:cubicBezTo>
                <a:cubicBezTo>
                  <a:pt x="1446" y="122"/>
                  <a:pt x="1453" y="128"/>
                  <a:pt x="1461" y="128"/>
                </a:cubicBezTo>
                <a:cubicBezTo>
                  <a:pt x="1469" y="128"/>
                  <a:pt x="1476" y="122"/>
                  <a:pt x="1476" y="114"/>
                </a:cubicBezTo>
                <a:cubicBezTo>
                  <a:pt x="1476" y="105"/>
                  <a:pt x="1469" y="99"/>
                  <a:pt x="1461" y="99"/>
                </a:cubicBezTo>
                <a:close/>
                <a:moveTo>
                  <a:pt x="1461" y="132"/>
                </a:moveTo>
                <a:cubicBezTo>
                  <a:pt x="1453" y="132"/>
                  <a:pt x="1446" y="138"/>
                  <a:pt x="1446" y="147"/>
                </a:cubicBezTo>
                <a:cubicBezTo>
                  <a:pt x="1446" y="155"/>
                  <a:pt x="1453" y="161"/>
                  <a:pt x="1461" y="161"/>
                </a:cubicBezTo>
                <a:cubicBezTo>
                  <a:pt x="1469" y="161"/>
                  <a:pt x="1476" y="155"/>
                  <a:pt x="1476" y="147"/>
                </a:cubicBezTo>
                <a:cubicBezTo>
                  <a:pt x="1476" y="138"/>
                  <a:pt x="1469" y="132"/>
                  <a:pt x="1461" y="132"/>
                </a:cubicBezTo>
                <a:close/>
                <a:moveTo>
                  <a:pt x="1461" y="165"/>
                </a:moveTo>
                <a:cubicBezTo>
                  <a:pt x="1453" y="165"/>
                  <a:pt x="1446" y="171"/>
                  <a:pt x="1446" y="179"/>
                </a:cubicBezTo>
                <a:cubicBezTo>
                  <a:pt x="1446" y="188"/>
                  <a:pt x="1453" y="194"/>
                  <a:pt x="1461" y="194"/>
                </a:cubicBezTo>
                <a:cubicBezTo>
                  <a:pt x="1469" y="194"/>
                  <a:pt x="1476" y="188"/>
                  <a:pt x="1476" y="179"/>
                </a:cubicBezTo>
                <a:cubicBezTo>
                  <a:pt x="1476" y="171"/>
                  <a:pt x="1469" y="165"/>
                  <a:pt x="1461" y="165"/>
                </a:cubicBezTo>
                <a:close/>
                <a:moveTo>
                  <a:pt x="1461" y="198"/>
                </a:moveTo>
                <a:cubicBezTo>
                  <a:pt x="1453" y="198"/>
                  <a:pt x="1446" y="204"/>
                  <a:pt x="1446" y="212"/>
                </a:cubicBezTo>
                <a:cubicBezTo>
                  <a:pt x="1446" y="221"/>
                  <a:pt x="1453" y="227"/>
                  <a:pt x="1461" y="227"/>
                </a:cubicBezTo>
                <a:cubicBezTo>
                  <a:pt x="1469" y="227"/>
                  <a:pt x="1476" y="221"/>
                  <a:pt x="1476" y="212"/>
                </a:cubicBezTo>
                <a:cubicBezTo>
                  <a:pt x="1476" y="204"/>
                  <a:pt x="1469" y="198"/>
                  <a:pt x="1461" y="198"/>
                </a:cubicBezTo>
                <a:close/>
                <a:moveTo>
                  <a:pt x="1461" y="230"/>
                </a:moveTo>
                <a:cubicBezTo>
                  <a:pt x="1453" y="230"/>
                  <a:pt x="1446" y="237"/>
                  <a:pt x="1446" y="245"/>
                </a:cubicBezTo>
                <a:cubicBezTo>
                  <a:pt x="1446" y="253"/>
                  <a:pt x="1453" y="260"/>
                  <a:pt x="1461" y="260"/>
                </a:cubicBezTo>
                <a:cubicBezTo>
                  <a:pt x="1469" y="260"/>
                  <a:pt x="1476" y="253"/>
                  <a:pt x="1476" y="245"/>
                </a:cubicBezTo>
                <a:cubicBezTo>
                  <a:pt x="1476" y="237"/>
                  <a:pt x="1469" y="230"/>
                  <a:pt x="1461" y="230"/>
                </a:cubicBezTo>
                <a:close/>
                <a:moveTo>
                  <a:pt x="1461" y="263"/>
                </a:moveTo>
                <a:cubicBezTo>
                  <a:pt x="1453" y="263"/>
                  <a:pt x="1446" y="270"/>
                  <a:pt x="1446" y="278"/>
                </a:cubicBezTo>
                <a:cubicBezTo>
                  <a:pt x="1446" y="286"/>
                  <a:pt x="1453" y="293"/>
                  <a:pt x="1461" y="293"/>
                </a:cubicBezTo>
                <a:cubicBezTo>
                  <a:pt x="1469" y="293"/>
                  <a:pt x="1476" y="286"/>
                  <a:pt x="1476" y="278"/>
                </a:cubicBezTo>
                <a:cubicBezTo>
                  <a:pt x="1476" y="270"/>
                  <a:pt x="1469" y="263"/>
                  <a:pt x="1461" y="263"/>
                </a:cubicBezTo>
                <a:close/>
                <a:moveTo>
                  <a:pt x="1461" y="296"/>
                </a:moveTo>
                <a:cubicBezTo>
                  <a:pt x="1453" y="296"/>
                  <a:pt x="1446" y="303"/>
                  <a:pt x="1446" y="311"/>
                </a:cubicBezTo>
                <a:cubicBezTo>
                  <a:pt x="1446" y="319"/>
                  <a:pt x="1453" y="326"/>
                  <a:pt x="1461" y="326"/>
                </a:cubicBezTo>
                <a:cubicBezTo>
                  <a:pt x="1469" y="326"/>
                  <a:pt x="1476" y="319"/>
                  <a:pt x="1476" y="311"/>
                </a:cubicBezTo>
                <a:cubicBezTo>
                  <a:pt x="1476" y="303"/>
                  <a:pt x="1469" y="296"/>
                  <a:pt x="1461" y="296"/>
                </a:cubicBezTo>
                <a:close/>
                <a:moveTo>
                  <a:pt x="1461" y="329"/>
                </a:moveTo>
                <a:cubicBezTo>
                  <a:pt x="1453" y="329"/>
                  <a:pt x="1446" y="336"/>
                  <a:pt x="1446" y="344"/>
                </a:cubicBezTo>
                <a:cubicBezTo>
                  <a:pt x="1446" y="352"/>
                  <a:pt x="1453" y="359"/>
                  <a:pt x="1461" y="359"/>
                </a:cubicBezTo>
                <a:cubicBezTo>
                  <a:pt x="1469" y="359"/>
                  <a:pt x="1476" y="352"/>
                  <a:pt x="1476" y="344"/>
                </a:cubicBezTo>
                <a:cubicBezTo>
                  <a:pt x="1476" y="336"/>
                  <a:pt x="1469" y="329"/>
                  <a:pt x="1461" y="329"/>
                </a:cubicBezTo>
                <a:close/>
                <a:moveTo>
                  <a:pt x="1461" y="362"/>
                </a:moveTo>
                <a:cubicBezTo>
                  <a:pt x="1453" y="362"/>
                  <a:pt x="1446" y="369"/>
                  <a:pt x="1446" y="377"/>
                </a:cubicBezTo>
                <a:cubicBezTo>
                  <a:pt x="1446" y="385"/>
                  <a:pt x="1453" y="392"/>
                  <a:pt x="1461" y="392"/>
                </a:cubicBezTo>
                <a:cubicBezTo>
                  <a:pt x="1469" y="392"/>
                  <a:pt x="1476" y="385"/>
                  <a:pt x="1476" y="377"/>
                </a:cubicBezTo>
                <a:cubicBezTo>
                  <a:pt x="1476" y="369"/>
                  <a:pt x="1469" y="362"/>
                  <a:pt x="1461" y="362"/>
                </a:cubicBezTo>
                <a:close/>
                <a:moveTo>
                  <a:pt x="1461" y="395"/>
                </a:moveTo>
                <a:cubicBezTo>
                  <a:pt x="1453" y="395"/>
                  <a:pt x="1446" y="402"/>
                  <a:pt x="1446" y="410"/>
                </a:cubicBezTo>
                <a:cubicBezTo>
                  <a:pt x="1446" y="418"/>
                  <a:pt x="1453" y="425"/>
                  <a:pt x="1461" y="425"/>
                </a:cubicBezTo>
                <a:cubicBezTo>
                  <a:pt x="1469" y="425"/>
                  <a:pt x="1476" y="418"/>
                  <a:pt x="1476" y="410"/>
                </a:cubicBezTo>
                <a:cubicBezTo>
                  <a:pt x="1476" y="402"/>
                  <a:pt x="1469" y="395"/>
                  <a:pt x="1461" y="395"/>
                </a:cubicBezTo>
                <a:close/>
                <a:moveTo>
                  <a:pt x="1461" y="428"/>
                </a:moveTo>
                <a:cubicBezTo>
                  <a:pt x="1453" y="428"/>
                  <a:pt x="1446" y="435"/>
                  <a:pt x="1446" y="443"/>
                </a:cubicBezTo>
                <a:cubicBezTo>
                  <a:pt x="1446" y="451"/>
                  <a:pt x="1453" y="458"/>
                  <a:pt x="1461" y="458"/>
                </a:cubicBezTo>
                <a:cubicBezTo>
                  <a:pt x="1469" y="458"/>
                  <a:pt x="1476" y="451"/>
                  <a:pt x="1476" y="443"/>
                </a:cubicBezTo>
                <a:cubicBezTo>
                  <a:pt x="1476" y="435"/>
                  <a:pt x="1469" y="428"/>
                  <a:pt x="1461" y="428"/>
                </a:cubicBezTo>
                <a:close/>
                <a:moveTo>
                  <a:pt x="1461" y="461"/>
                </a:moveTo>
                <a:cubicBezTo>
                  <a:pt x="1453" y="461"/>
                  <a:pt x="1446" y="468"/>
                  <a:pt x="1446" y="476"/>
                </a:cubicBezTo>
                <a:cubicBezTo>
                  <a:pt x="1446" y="484"/>
                  <a:pt x="1453" y="491"/>
                  <a:pt x="1461" y="491"/>
                </a:cubicBezTo>
                <a:cubicBezTo>
                  <a:pt x="1469" y="491"/>
                  <a:pt x="1476" y="484"/>
                  <a:pt x="1476" y="476"/>
                </a:cubicBezTo>
                <a:cubicBezTo>
                  <a:pt x="1476" y="468"/>
                  <a:pt x="1469" y="461"/>
                  <a:pt x="1461" y="461"/>
                </a:cubicBezTo>
                <a:close/>
                <a:moveTo>
                  <a:pt x="1461" y="494"/>
                </a:moveTo>
                <a:cubicBezTo>
                  <a:pt x="1453" y="494"/>
                  <a:pt x="1446" y="500"/>
                  <a:pt x="1446" y="509"/>
                </a:cubicBezTo>
                <a:cubicBezTo>
                  <a:pt x="1446" y="517"/>
                  <a:pt x="1453" y="523"/>
                  <a:pt x="1461" y="523"/>
                </a:cubicBezTo>
                <a:cubicBezTo>
                  <a:pt x="1469" y="523"/>
                  <a:pt x="1476" y="517"/>
                  <a:pt x="1476" y="509"/>
                </a:cubicBezTo>
                <a:cubicBezTo>
                  <a:pt x="1476" y="500"/>
                  <a:pt x="1469" y="494"/>
                  <a:pt x="1461" y="494"/>
                </a:cubicBezTo>
                <a:close/>
                <a:moveTo>
                  <a:pt x="1461" y="527"/>
                </a:moveTo>
                <a:cubicBezTo>
                  <a:pt x="1453" y="527"/>
                  <a:pt x="1446" y="533"/>
                  <a:pt x="1446" y="542"/>
                </a:cubicBezTo>
                <a:cubicBezTo>
                  <a:pt x="1446" y="550"/>
                  <a:pt x="1453" y="556"/>
                  <a:pt x="1461" y="556"/>
                </a:cubicBezTo>
                <a:cubicBezTo>
                  <a:pt x="1469" y="556"/>
                  <a:pt x="1476" y="550"/>
                  <a:pt x="1476" y="542"/>
                </a:cubicBezTo>
                <a:cubicBezTo>
                  <a:pt x="1476" y="533"/>
                  <a:pt x="1469" y="527"/>
                  <a:pt x="1461" y="527"/>
                </a:cubicBezTo>
                <a:close/>
                <a:moveTo>
                  <a:pt x="1461" y="560"/>
                </a:moveTo>
                <a:cubicBezTo>
                  <a:pt x="1453" y="560"/>
                  <a:pt x="1446" y="566"/>
                  <a:pt x="1446" y="574"/>
                </a:cubicBezTo>
                <a:cubicBezTo>
                  <a:pt x="1446" y="583"/>
                  <a:pt x="1453" y="589"/>
                  <a:pt x="1461" y="589"/>
                </a:cubicBezTo>
                <a:cubicBezTo>
                  <a:pt x="1469" y="589"/>
                  <a:pt x="1476" y="583"/>
                  <a:pt x="1476" y="574"/>
                </a:cubicBezTo>
                <a:cubicBezTo>
                  <a:pt x="1476" y="566"/>
                  <a:pt x="1469" y="560"/>
                  <a:pt x="1461" y="560"/>
                </a:cubicBezTo>
                <a:close/>
                <a:moveTo>
                  <a:pt x="1461" y="593"/>
                </a:moveTo>
                <a:cubicBezTo>
                  <a:pt x="1453" y="593"/>
                  <a:pt x="1446" y="599"/>
                  <a:pt x="1446" y="607"/>
                </a:cubicBezTo>
                <a:cubicBezTo>
                  <a:pt x="1446" y="616"/>
                  <a:pt x="1453" y="622"/>
                  <a:pt x="1461" y="622"/>
                </a:cubicBezTo>
                <a:cubicBezTo>
                  <a:pt x="1469" y="622"/>
                  <a:pt x="1476" y="616"/>
                  <a:pt x="1476" y="607"/>
                </a:cubicBezTo>
                <a:cubicBezTo>
                  <a:pt x="1476" y="599"/>
                  <a:pt x="1469" y="593"/>
                  <a:pt x="1461" y="593"/>
                </a:cubicBezTo>
                <a:close/>
                <a:moveTo>
                  <a:pt x="1461" y="625"/>
                </a:moveTo>
                <a:cubicBezTo>
                  <a:pt x="1453" y="625"/>
                  <a:pt x="1446" y="632"/>
                  <a:pt x="1446" y="640"/>
                </a:cubicBezTo>
                <a:cubicBezTo>
                  <a:pt x="1446" y="648"/>
                  <a:pt x="1453" y="655"/>
                  <a:pt x="1461" y="655"/>
                </a:cubicBezTo>
                <a:cubicBezTo>
                  <a:pt x="1469" y="655"/>
                  <a:pt x="1476" y="648"/>
                  <a:pt x="1476" y="640"/>
                </a:cubicBezTo>
                <a:cubicBezTo>
                  <a:pt x="1476" y="632"/>
                  <a:pt x="1469" y="625"/>
                  <a:pt x="1461" y="625"/>
                </a:cubicBezTo>
                <a:close/>
                <a:moveTo>
                  <a:pt x="1461" y="658"/>
                </a:moveTo>
                <a:cubicBezTo>
                  <a:pt x="1453" y="658"/>
                  <a:pt x="1446" y="665"/>
                  <a:pt x="1446" y="673"/>
                </a:cubicBezTo>
                <a:cubicBezTo>
                  <a:pt x="1446" y="681"/>
                  <a:pt x="1453" y="688"/>
                  <a:pt x="1461" y="688"/>
                </a:cubicBezTo>
                <a:cubicBezTo>
                  <a:pt x="1469" y="688"/>
                  <a:pt x="1476" y="681"/>
                  <a:pt x="1476" y="673"/>
                </a:cubicBezTo>
                <a:cubicBezTo>
                  <a:pt x="1476" y="665"/>
                  <a:pt x="1469" y="658"/>
                  <a:pt x="1461" y="658"/>
                </a:cubicBezTo>
                <a:close/>
                <a:moveTo>
                  <a:pt x="1461" y="691"/>
                </a:moveTo>
                <a:cubicBezTo>
                  <a:pt x="1453" y="691"/>
                  <a:pt x="1446" y="698"/>
                  <a:pt x="1446" y="706"/>
                </a:cubicBezTo>
                <a:cubicBezTo>
                  <a:pt x="1446" y="714"/>
                  <a:pt x="1453" y="721"/>
                  <a:pt x="1461" y="721"/>
                </a:cubicBezTo>
                <a:cubicBezTo>
                  <a:pt x="1469" y="721"/>
                  <a:pt x="1476" y="714"/>
                  <a:pt x="1476" y="706"/>
                </a:cubicBezTo>
                <a:cubicBezTo>
                  <a:pt x="1476" y="698"/>
                  <a:pt x="1469" y="691"/>
                  <a:pt x="1461" y="691"/>
                </a:cubicBezTo>
                <a:close/>
                <a:moveTo>
                  <a:pt x="1461" y="724"/>
                </a:moveTo>
                <a:cubicBezTo>
                  <a:pt x="1453" y="724"/>
                  <a:pt x="1446" y="731"/>
                  <a:pt x="1446" y="739"/>
                </a:cubicBezTo>
                <a:cubicBezTo>
                  <a:pt x="1446" y="747"/>
                  <a:pt x="1453" y="754"/>
                  <a:pt x="1461" y="754"/>
                </a:cubicBezTo>
                <a:cubicBezTo>
                  <a:pt x="1469" y="754"/>
                  <a:pt x="1476" y="747"/>
                  <a:pt x="1476" y="739"/>
                </a:cubicBezTo>
                <a:cubicBezTo>
                  <a:pt x="1476" y="731"/>
                  <a:pt x="1469" y="724"/>
                  <a:pt x="1461" y="724"/>
                </a:cubicBezTo>
                <a:close/>
                <a:moveTo>
                  <a:pt x="1461" y="757"/>
                </a:moveTo>
                <a:cubicBezTo>
                  <a:pt x="1453" y="757"/>
                  <a:pt x="1446" y="764"/>
                  <a:pt x="1446" y="772"/>
                </a:cubicBezTo>
                <a:cubicBezTo>
                  <a:pt x="1446" y="780"/>
                  <a:pt x="1453" y="787"/>
                  <a:pt x="1461" y="787"/>
                </a:cubicBezTo>
                <a:cubicBezTo>
                  <a:pt x="1469" y="787"/>
                  <a:pt x="1476" y="780"/>
                  <a:pt x="1476" y="772"/>
                </a:cubicBezTo>
                <a:cubicBezTo>
                  <a:pt x="1476" y="764"/>
                  <a:pt x="1469" y="757"/>
                  <a:pt x="1461" y="757"/>
                </a:cubicBezTo>
                <a:close/>
                <a:moveTo>
                  <a:pt x="1461" y="790"/>
                </a:moveTo>
                <a:cubicBezTo>
                  <a:pt x="1453" y="790"/>
                  <a:pt x="1446" y="797"/>
                  <a:pt x="1446" y="805"/>
                </a:cubicBezTo>
                <a:cubicBezTo>
                  <a:pt x="1446" y="813"/>
                  <a:pt x="1453" y="820"/>
                  <a:pt x="1461" y="820"/>
                </a:cubicBezTo>
                <a:cubicBezTo>
                  <a:pt x="1469" y="820"/>
                  <a:pt x="1476" y="813"/>
                  <a:pt x="1476" y="805"/>
                </a:cubicBezTo>
                <a:cubicBezTo>
                  <a:pt x="1476" y="797"/>
                  <a:pt x="1469" y="790"/>
                  <a:pt x="1461" y="790"/>
                </a:cubicBezTo>
                <a:close/>
                <a:moveTo>
                  <a:pt x="1461" y="823"/>
                </a:moveTo>
                <a:cubicBezTo>
                  <a:pt x="1453" y="823"/>
                  <a:pt x="1446" y="830"/>
                  <a:pt x="1446" y="838"/>
                </a:cubicBezTo>
                <a:cubicBezTo>
                  <a:pt x="1446" y="846"/>
                  <a:pt x="1453" y="853"/>
                  <a:pt x="1461" y="853"/>
                </a:cubicBezTo>
                <a:cubicBezTo>
                  <a:pt x="1469" y="853"/>
                  <a:pt x="1476" y="846"/>
                  <a:pt x="1476" y="838"/>
                </a:cubicBezTo>
                <a:cubicBezTo>
                  <a:pt x="1476" y="830"/>
                  <a:pt x="1469" y="823"/>
                  <a:pt x="1461" y="823"/>
                </a:cubicBezTo>
                <a:close/>
                <a:moveTo>
                  <a:pt x="1461" y="856"/>
                </a:moveTo>
                <a:cubicBezTo>
                  <a:pt x="1453" y="856"/>
                  <a:pt x="1446" y="863"/>
                  <a:pt x="1446" y="871"/>
                </a:cubicBezTo>
                <a:cubicBezTo>
                  <a:pt x="1446" y="879"/>
                  <a:pt x="1453" y="886"/>
                  <a:pt x="1461" y="886"/>
                </a:cubicBezTo>
                <a:cubicBezTo>
                  <a:pt x="1469" y="886"/>
                  <a:pt x="1476" y="879"/>
                  <a:pt x="1476" y="871"/>
                </a:cubicBezTo>
                <a:cubicBezTo>
                  <a:pt x="1476" y="863"/>
                  <a:pt x="1469" y="856"/>
                  <a:pt x="1461" y="856"/>
                </a:cubicBezTo>
                <a:close/>
                <a:moveTo>
                  <a:pt x="1461" y="889"/>
                </a:moveTo>
                <a:cubicBezTo>
                  <a:pt x="1453" y="889"/>
                  <a:pt x="1446" y="895"/>
                  <a:pt x="1446" y="904"/>
                </a:cubicBezTo>
                <a:cubicBezTo>
                  <a:pt x="1446" y="912"/>
                  <a:pt x="1453" y="918"/>
                  <a:pt x="1461" y="918"/>
                </a:cubicBezTo>
                <a:cubicBezTo>
                  <a:pt x="1469" y="918"/>
                  <a:pt x="1476" y="912"/>
                  <a:pt x="1476" y="904"/>
                </a:cubicBezTo>
                <a:cubicBezTo>
                  <a:pt x="1476" y="895"/>
                  <a:pt x="1469" y="889"/>
                  <a:pt x="1461" y="889"/>
                </a:cubicBezTo>
                <a:close/>
                <a:moveTo>
                  <a:pt x="1461" y="922"/>
                </a:moveTo>
                <a:cubicBezTo>
                  <a:pt x="1453" y="922"/>
                  <a:pt x="1446" y="928"/>
                  <a:pt x="1446" y="937"/>
                </a:cubicBezTo>
                <a:cubicBezTo>
                  <a:pt x="1446" y="945"/>
                  <a:pt x="1453" y="951"/>
                  <a:pt x="1461" y="951"/>
                </a:cubicBezTo>
                <a:cubicBezTo>
                  <a:pt x="1469" y="951"/>
                  <a:pt x="1476" y="945"/>
                  <a:pt x="1476" y="937"/>
                </a:cubicBezTo>
                <a:cubicBezTo>
                  <a:pt x="1476" y="928"/>
                  <a:pt x="1469" y="922"/>
                  <a:pt x="1461" y="922"/>
                </a:cubicBezTo>
                <a:close/>
                <a:moveTo>
                  <a:pt x="1461" y="955"/>
                </a:moveTo>
                <a:cubicBezTo>
                  <a:pt x="1453" y="955"/>
                  <a:pt x="1446" y="961"/>
                  <a:pt x="1446" y="970"/>
                </a:cubicBezTo>
                <a:cubicBezTo>
                  <a:pt x="1446" y="978"/>
                  <a:pt x="1453" y="984"/>
                  <a:pt x="1461" y="984"/>
                </a:cubicBezTo>
                <a:cubicBezTo>
                  <a:pt x="1469" y="984"/>
                  <a:pt x="1476" y="978"/>
                  <a:pt x="1476" y="970"/>
                </a:cubicBezTo>
                <a:cubicBezTo>
                  <a:pt x="1476" y="961"/>
                  <a:pt x="1469" y="955"/>
                  <a:pt x="1461" y="955"/>
                </a:cubicBezTo>
                <a:close/>
                <a:moveTo>
                  <a:pt x="1461" y="988"/>
                </a:moveTo>
                <a:cubicBezTo>
                  <a:pt x="1453" y="988"/>
                  <a:pt x="1446" y="994"/>
                  <a:pt x="1446" y="1002"/>
                </a:cubicBezTo>
                <a:cubicBezTo>
                  <a:pt x="1446" y="1011"/>
                  <a:pt x="1453" y="1017"/>
                  <a:pt x="1461" y="1017"/>
                </a:cubicBezTo>
                <a:cubicBezTo>
                  <a:pt x="1469" y="1017"/>
                  <a:pt x="1476" y="1011"/>
                  <a:pt x="1476" y="1002"/>
                </a:cubicBezTo>
                <a:cubicBezTo>
                  <a:pt x="1476" y="994"/>
                  <a:pt x="1469" y="988"/>
                  <a:pt x="1461" y="988"/>
                </a:cubicBezTo>
                <a:close/>
                <a:moveTo>
                  <a:pt x="1461" y="1021"/>
                </a:moveTo>
                <a:cubicBezTo>
                  <a:pt x="1453" y="1021"/>
                  <a:pt x="1446" y="1027"/>
                  <a:pt x="1446" y="1035"/>
                </a:cubicBezTo>
                <a:cubicBezTo>
                  <a:pt x="1446" y="1044"/>
                  <a:pt x="1453" y="1050"/>
                  <a:pt x="1461" y="1050"/>
                </a:cubicBezTo>
                <a:cubicBezTo>
                  <a:pt x="1469" y="1050"/>
                  <a:pt x="1476" y="1044"/>
                  <a:pt x="1476" y="1035"/>
                </a:cubicBezTo>
                <a:cubicBezTo>
                  <a:pt x="1476" y="1027"/>
                  <a:pt x="1469" y="1021"/>
                  <a:pt x="1461" y="1021"/>
                </a:cubicBezTo>
                <a:close/>
                <a:moveTo>
                  <a:pt x="1461" y="1053"/>
                </a:moveTo>
                <a:cubicBezTo>
                  <a:pt x="1453" y="1053"/>
                  <a:pt x="1446" y="1060"/>
                  <a:pt x="1446" y="1068"/>
                </a:cubicBezTo>
                <a:cubicBezTo>
                  <a:pt x="1446" y="1076"/>
                  <a:pt x="1453" y="1083"/>
                  <a:pt x="1461" y="1083"/>
                </a:cubicBezTo>
                <a:cubicBezTo>
                  <a:pt x="1469" y="1083"/>
                  <a:pt x="1476" y="1076"/>
                  <a:pt x="1476" y="1068"/>
                </a:cubicBezTo>
                <a:cubicBezTo>
                  <a:pt x="1476" y="1060"/>
                  <a:pt x="1469" y="1053"/>
                  <a:pt x="1461" y="1053"/>
                </a:cubicBezTo>
                <a:close/>
                <a:moveTo>
                  <a:pt x="1461" y="1086"/>
                </a:moveTo>
                <a:cubicBezTo>
                  <a:pt x="1453" y="1086"/>
                  <a:pt x="1446" y="1093"/>
                  <a:pt x="1446" y="1101"/>
                </a:cubicBezTo>
                <a:cubicBezTo>
                  <a:pt x="1446" y="1109"/>
                  <a:pt x="1453" y="1116"/>
                  <a:pt x="1461" y="1116"/>
                </a:cubicBezTo>
                <a:cubicBezTo>
                  <a:pt x="1469" y="1116"/>
                  <a:pt x="1476" y="1109"/>
                  <a:pt x="1476" y="1101"/>
                </a:cubicBezTo>
                <a:cubicBezTo>
                  <a:pt x="1476" y="1093"/>
                  <a:pt x="1469" y="1086"/>
                  <a:pt x="1461" y="1086"/>
                </a:cubicBezTo>
                <a:close/>
                <a:moveTo>
                  <a:pt x="1461" y="1119"/>
                </a:moveTo>
                <a:cubicBezTo>
                  <a:pt x="1453" y="1119"/>
                  <a:pt x="1446" y="1126"/>
                  <a:pt x="1446" y="1134"/>
                </a:cubicBezTo>
                <a:cubicBezTo>
                  <a:pt x="1446" y="1142"/>
                  <a:pt x="1453" y="1149"/>
                  <a:pt x="1461" y="1149"/>
                </a:cubicBezTo>
                <a:cubicBezTo>
                  <a:pt x="1469" y="1149"/>
                  <a:pt x="1476" y="1142"/>
                  <a:pt x="1476" y="1134"/>
                </a:cubicBezTo>
                <a:cubicBezTo>
                  <a:pt x="1476" y="1126"/>
                  <a:pt x="1469" y="1119"/>
                  <a:pt x="1461" y="1119"/>
                </a:cubicBezTo>
                <a:close/>
                <a:moveTo>
                  <a:pt x="1461" y="1152"/>
                </a:moveTo>
                <a:cubicBezTo>
                  <a:pt x="1453" y="1152"/>
                  <a:pt x="1446" y="1159"/>
                  <a:pt x="1446" y="1167"/>
                </a:cubicBezTo>
                <a:cubicBezTo>
                  <a:pt x="1446" y="1175"/>
                  <a:pt x="1453" y="1182"/>
                  <a:pt x="1461" y="1182"/>
                </a:cubicBezTo>
                <a:cubicBezTo>
                  <a:pt x="1469" y="1182"/>
                  <a:pt x="1476" y="1175"/>
                  <a:pt x="1476" y="1167"/>
                </a:cubicBezTo>
                <a:cubicBezTo>
                  <a:pt x="1476" y="1159"/>
                  <a:pt x="1469" y="1152"/>
                  <a:pt x="1461" y="1152"/>
                </a:cubicBezTo>
                <a:close/>
                <a:moveTo>
                  <a:pt x="1461" y="1185"/>
                </a:moveTo>
                <a:cubicBezTo>
                  <a:pt x="1453" y="1185"/>
                  <a:pt x="1446" y="1192"/>
                  <a:pt x="1446" y="1200"/>
                </a:cubicBezTo>
                <a:cubicBezTo>
                  <a:pt x="1446" y="1208"/>
                  <a:pt x="1453" y="1215"/>
                  <a:pt x="1461" y="1215"/>
                </a:cubicBezTo>
                <a:cubicBezTo>
                  <a:pt x="1469" y="1215"/>
                  <a:pt x="1476" y="1208"/>
                  <a:pt x="1476" y="1200"/>
                </a:cubicBezTo>
                <a:cubicBezTo>
                  <a:pt x="1476" y="1192"/>
                  <a:pt x="1469" y="1185"/>
                  <a:pt x="1461" y="1185"/>
                </a:cubicBezTo>
                <a:close/>
                <a:moveTo>
                  <a:pt x="1461" y="1218"/>
                </a:moveTo>
                <a:cubicBezTo>
                  <a:pt x="1453" y="1218"/>
                  <a:pt x="1446" y="1225"/>
                  <a:pt x="1446" y="1233"/>
                </a:cubicBezTo>
                <a:cubicBezTo>
                  <a:pt x="1446" y="1241"/>
                  <a:pt x="1453" y="1248"/>
                  <a:pt x="1461" y="1248"/>
                </a:cubicBezTo>
                <a:cubicBezTo>
                  <a:pt x="1469" y="1248"/>
                  <a:pt x="1476" y="1241"/>
                  <a:pt x="1476" y="1233"/>
                </a:cubicBezTo>
                <a:cubicBezTo>
                  <a:pt x="1476" y="1225"/>
                  <a:pt x="1469" y="1218"/>
                  <a:pt x="1461" y="1218"/>
                </a:cubicBezTo>
                <a:close/>
                <a:moveTo>
                  <a:pt x="1461" y="1251"/>
                </a:moveTo>
                <a:cubicBezTo>
                  <a:pt x="1453" y="1251"/>
                  <a:pt x="1446" y="1258"/>
                  <a:pt x="1446" y="1266"/>
                </a:cubicBezTo>
                <a:cubicBezTo>
                  <a:pt x="1446" y="1274"/>
                  <a:pt x="1453" y="1281"/>
                  <a:pt x="1461" y="1281"/>
                </a:cubicBezTo>
                <a:cubicBezTo>
                  <a:pt x="1469" y="1281"/>
                  <a:pt x="1476" y="1274"/>
                  <a:pt x="1476" y="1266"/>
                </a:cubicBezTo>
                <a:cubicBezTo>
                  <a:pt x="1476" y="1258"/>
                  <a:pt x="1469" y="1251"/>
                  <a:pt x="1461" y="1251"/>
                </a:cubicBezTo>
                <a:close/>
                <a:moveTo>
                  <a:pt x="1461" y="1284"/>
                </a:moveTo>
                <a:cubicBezTo>
                  <a:pt x="1453" y="1284"/>
                  <a:pt x="1446" y="1291"/>
                  <a:pt x="1446" y="1299"/>
                </a:cubicBezTo>
                <a:cubicBezTo>
                  <a:pt x="1446" y="1307"/>
                  <a:pt x="1453" y="1314"/>
                  <a:pt x="1461" y="1314"/>
                </a:cubicBezTo>
                <a:cubicBezTo>
                  <a:pt x="1469" y="1314"/>
                  <a:pt x="1476" y="1307"/>
                  <a:pt x="1476" y="1299"/>
                </a:cubicBezTo>
                <a:cubicBezTo>
                  <a:pt x="1476" y="1291"/>
                  <a:pt x="1469" y="1284"/>
                  <a:pt x="1461" y="1284"/>
                </a:cubicBezTo>
                <a:close/>
                <a:moveTo>
                  <a:pt x="1461" y="1317"/>
                </a:moveTo>
                <a:cubicBezTo>
                  <a:pt x="1453" y="1317"/>
                  <a:pt x="1446" y="1323"/>
                  <a:pt x="1446" y="1332"/>
                </a:cubicBezTo>
                <a:cubicBezTo>
                  <a:pt x="1446" y="1340"/>
                  <a:pt x="1453" y="1346"/>
                  <a:pt x="1461" y="1346"/>
                </a:cubicBezTo>
                <a:cubicBezTo>
                  <a:pt x="1469" y="1346"/>
                  <a:pt x="1476" y="1340"/>
                  <a:pt x="1476" y="1332"/>
                </a:cubicBezTo>
                <a:cubicBezTo>
                  <a:pt x="1476" y="1323"/>
                  <a:pt x="1469" y="1317"/>
                  <a:pt x="1461" y="1317"/>
                </a:cubicBezTo>
                <a:close/>
                <a:moveTo>
                  <a:pt x="1461" y="1350"/>
                </a:moveTo>
                <a:cubicBezTo>
                  <a:pt x="1453" y="1350"/>
                  <a:pt x="1446" y="1356"/>
                  <a:pt x="1446" y="1365"/>
                </a:cubicBezTo>
                <a:cubicBezTo>
                  <a:pt x="1446" y="1373"/>
                  <a:pt x="1453" y="1379"/>
                  <a:pt x="1461" y="1379"/>
                </a:cubicBezTo>
                <a:cubicBezTo>
                  <a:pt x="1469" y="1379"/>
                  <a:pt x="1476" y="1373"/>
                  <a:pt x="1476" y="1365"/>
                </a:cubicBezTo>
                <a:cubicBezTo>
                  <a:pt x="1476" y="1356"/>
                  <a:pt x="1469" y="1350"/>
                  <a:pt x="1461" y="1350"/>
                </a:cubicBezTo>
                <a:close/>
                <a:moveTo>
                  <a:pt x="1461" y="1383"/>
                </a:moveTo>
                <a:cubicBezTo>
                  <a:pt x="1453" y="1383"/>
                  <a:pt x="1446" y="1389"/>
                  <a:pt x="1446" y="1397"/>
                </a:cubicBezTo>
                <a:cubicBezTo>
                  <a:pt x="1446" y="1406"/>
                  <a:pt x="1453" y="1412"/>
                  <a:pt x="1461" y="1412"/>
                </a:cubicBezTo>
                <a:cubicBezTo>
                  <a:pt x="1469" y="1412"/>
                  <a:pt x="1476" y="1406"/>
                  <a:pt x="1476" y="1397"/>
                </a:cubicBezTo>
                <a:cubicBezTo>
                  <a:pt x="1476" y="1389"/>
                  <a:pt x="1469" y="1383"/>
                  <a:pt x="1461" y="1383"/>
                </a:cubicBezTo>
                <a:close/>
                <a:moveTo>
                  <a:pt x="1461" y="1416"/>
                </a:moveTo>
                <a:cubicBezTo>
                  <a:pt x="1453" y="1416"/>
                  <a:pt x="1446" y="1422"/>
                  <a:pt x="1446" y="1430"/>
                </a:cubicBezTo>
                <a:cubicBezTo>
                  <a:pt x="1446" y="1439"/>
                  <a:pt x="1453" y="1445"/>
                  <a:pt x="1461" y="1445"/>
                </a:cubicBezTo>
                <a:cubicBezTo>
                  <a:pt x="1469" y="1445"/>
                  <a:pt x="1476" y="1439"/>
                  <a:pt x="1476" y="1430"/>
                </a:cubicBezTo>
                <a:cubicBezTo>
                  <a:pt x="1476" y="1422"/>
                  <a:pt x="1469" y="1416"/>
                  <a:pt x="1461" y="1416"/>
                </a:cubicBezTo>
                <a:close/>
                <a:moveTo>
                  <a:pt x="1494" y="0"/>
                </a:moveTo>
                <a:cubicBezTo>
                  <a:pt x="1485" y="0"/>
                  <a:pt x="1479" y="7"/>
                  <a:pt x="1479" y="15"/>
                </a:cubicBezTo>
                <a:cubicBezTo>
                  <a:pt x="1479" y="23"/>
                  <a:pt x="1485" y="30"/>
                  <a:pt x="1494" y="30"/>
                </a:cubicBezTo>
                <a:cubicBezTo>
                  <a:pt x="1502" y="30"/>
                  <a:pt x="1508" y="23"/>
                  <a:pt x="1508" y="15"/>
                </a:cubicBezTo>
                <a:cubicBezTo>
                  <a:pt x="1508" y="7"/>
                  <a:pt x="1502" y="0"/>
                  <a:pt x="1494" y="0"/>
                </a:cubicBezTo>
                <a:close/>
                <a:moveTo>
                  <a:pt x="1494" y="33"/>
                </a:moveTo>
                <a:cubicBezTo>
                  <a:pt x="1485" y="33"/>
                  <a:pt x="1479" y="40"/>
                  <a:pt x="1479" y="48"/>
                </a:cubicBezTo>
                <a:cubicBezTo>
                  <a:pt x="1479" y="56"/>
                  <a:pt x="1485" y="63"/>
                  <a:pt x="1494" y="63"/>
                </a:cubicBezTo>
                <a:cubicBezTo>
                  <a:pt x="1502" y="63"/>
                  <a:pt x="1508" y="56"/>
                  <a:pt x="1508" y="48"/>
                </a:cubicBezTo>
                <a:cubicBezTo>
                  <a:pt x="1508" y="40"/>
                  <a:pt x="1502" y="33"/>
                  <a:pt x="1494" y="33"/>
                </a:cubicBezTo>
                <a:close/>
                <a:moveTo>
                  <a:pt x="1494" y="66"/>
                </a:moveTo>
                <a:cubicBezTo>
                  <a:pt x="1485" y="66"/>
                  <a:pt x="1479" y="72"/>
                  <a:pt x="1479" y="81"/>
                </a:cubicBezTo>
                <a:cubicBezTo>
                  <a:pt x="1479" y="89"/>
                  <a:pt x="1485" y="95"/>
                  <a:pt x="1494" y="95"/>
                </a:cubicBezTo>
                <a:cubicBezTo>
                  <a:pt x="1502" y="95"/>
                  <a:pt x="1508" y="89"/>
                  <a:pt x="1508" y="81"/>
                </a:cubicBezTo>
                <a:cubicBezTo>
                  <a:pt x="1508" y="72"/>
                  <a:pt x="1502" y="66"/>
                  <a:pt x="1494" y="66"/>
                </a:cubicBezTo>
                <a:close/>
                <a:moveTo>
                  <a:pt x="1494" y="99"/>
                </a:moveTo>
                <a:cubicBezTo>
                  <a:pt x="1485" y="99"/>
                  <a:pt x="1479" y="105"/>
                  <a:pt x="1479" y="114"/>
                </a:cubicBezTo>
                <a:cubicBezTo>
                  <a:pt x="1479" y="122"/>
                  <a:pt x="1485" y="128"/>
                  <a:pt x="1494" y="128"/>
                </a:cubicBezTo>
                <a:cubicBezTo>
                  <a:pt x="1502" y="128"/>
                  <a:pt x="1508" y="122"/>
                  <a:pt x="1508" y="114"/>
                </a:cubicBezTo>
                <a:cubicBezTo>
                  <a:pt x="1508" y="105"/>
                  <a:pt x="1502" y="99"/>
                  <a:pt x="1494" y="99"/>
                </a:cubicBezTo>
                <a:close/>
                <a:moveTo>
                  <a:pt x="1494" y="132"/>
                </a:moveTo>
                <a:cubicBezTo>
                  <a:pt x="1485" y="132"/>
                  <a:pt x="1479" y="138"/>
                  <a:pt x="1479" y="147"/>
                </a:cubicBezTo>
                <a:cubicBezTo>
                  <a:pt x="1479" y="155"/>
                  <a:pt x="1485" y="161"/>
                  <a:pt x="1494" y="161"/>
                </a:cubicBezTo>
                <a:cubicBezTo>
                  <a:pt x="1502" y="161"/>
                  <a:pt x="1508" y="155"/>
                  <a:pt x="1508" y="147"/>
                </a:cubicBezTo>
                <a:cubicBezTo>
                  <a:pt x="1508" y="138"/>
                  <a:pt x="1502" y="132"/>
                  <a:pt x="1494" y="132"/>
                </a:cubicBezTo>
                <a:close/>
                <a:moveTo>
                  <a:pt x="1494" y="165"/>
                </a:moveTo>
                <a:cubicBezTo>
                  <a:pt x="1485" y="165"/>
                  <a:pt x="1479" y="171"/>
                  <a:pt x="1479" y="179"/>
                </a:cubicBezTo>
                <a:cubicBezTo>
                  <a:pt x="1479" y="188"/>
                  <a:pt x="1485" y="194"/>
                  <a:pt x="1494" y="194"/>
                </a:cubicBezTo>
                <a:cubicBezTo>
                  <a:pt x="1502" y="194"/>
                  <a:pt x="1508" y="188"/>
                  <a:pt x="1508" y="179"/>
                </a:cubicBezTo>
                <a:cubicBezTo>
                  <a:pt x="1508" y="171"/>
                  <a:pt x="1502" y="165"/>
                  <a:pt x="1494" y="165"/>
                </a:cubicBezTo>
                <a:close/>
                <a:moveTo>
                  <a:pt x="1494" y="198"/>
                </a:moveTo>
                <a:cubicBezTo>
                  <a:pt x="1485" y="198"/>
                  <a:pt x="1479" y="204"/>
                  <a:pt x="1479" y="212"/>
                </a:cubicBezTo>
                <a:cubicBezTo>
                  <a:pt x="1479" y="221"/>
                  <a:pt x="1485" y="227"/>
                  <a:pt x="1494" y="227"/>
                </a:cubicBezTo>
                <a:cubicBezTo>
                  <a:pt x="1502" y="227"/>
                  <a:pt x="1508" y="221"/>
                  <a:pt x="1508" y="212"/>
                </a:cubicBezTo>
                <a:cubicBezTo>
                  <a:pt x="1508" y="204"/>
                  <a:pt x="1502" y="198"/>
                  <a:pt x="1494" y="198"/>
                </a:cubicBezTo>
                <a:close/>
                <a:moveTo>
                  <a:pt x="1494" y="230"/>
                </a:moveTo>
                <a:cubicBezTo>
                  <a:pt x="1485" y="230"/>
                  <a:pt x="1479" y="237"/>
                  <a:pt x="1479" y="245"/>
                </a:cubicBezTo>
                <a:cubicBezTo>
                  <a:pt x="1479" y="253"/>
                  <a:pt x="1485" y="260"/>
                  <a:pt x="1494" y="260"/>
                </a:cubicBezTo>
                <a:cubicBezTo>
                  <a:pt x="1502" y="260"/>
                  <a:pt x="1508" y="253"/>
                  <a:pt x="1508" y="245"/>
                </a:cubicBezTo>
                <a:cubicBezTo>
                  <a:pt x="1508" y="237"/>
                  <a:pt x="1502" y="230"/>
                  <a:pt x="1494" y="230"/>
                </a:cubicBezTo>
                <a:close/>
                <a:moveTo>
                  <a:pt x="1494" y="263"/>
                </a:moveTo>
                <a:cubicBezTo>
                  <a:pt x="1485" y="263"/>
                  <a:pt x="1479" y="270"/>
                  <a:pt x="1479" y="278"/>
                </a:cubicBezTo>
                <a:cubicBezTo>
                  <a:pt x="1479" y="286"/>
                  <a:pt x="1485" y="293"/>
                  <a:pt x="1494" y="293"/>
                </a:cubicBezTo>
                <a:cubicBezTo>
                  <a:pt x="1502" y="293"/>
                  <a:pt x="1508" y="286"/>
                  <a:pt x="1508" y="278"/>
                </a:cubicBezTo>
                <a:cubicBezTo>
                  <a:pt x="1508" y="270"/>
                  <a:pt x="1502" y="263"/>
                  <a:pt x="1494" y="263"/>
                </a:cubicBezTo>
                <a:close/>
                <a:moveTo>
                  <a:pt x="1494" y="296"/>
                </a:moveTo>
                <a:cubicBezTo>
                  <a:pt x="1485" y="296"/>
                  <a:pt x="1479" y="303"/>
                  <a:pt x="1479" y="311"/>
                </a:cubicBezTo>
                <a:cubicBezTo>
                  <a:pt x="1479" y="319"/>
                  <a:pt x="1485" y="326"/>
                  <a:pt x="1494" y="326"/>
                </a:cubicBezTo>
                <a:cubicBezTo>
                  <a:pt x="1502" y="326"/>
                  <a:pt x="1508" y="319"/>
                  <a:pt x="1508" y="311"/>
                </a:cubicBezTo>
                <a:cubicBezTo>
                  <a:pt x="1508" y="303"/>
                  <a:pt x="1502" y="296"/>
                  <a:pt x="1494" y="296"/>
                </a:cubicBezTo>
                <a:close/>
                <a:moveTo>
                  <a:pt x="1494" y="329"/>
                </a:moveTo>
                <a:cubicBezTo>
                  <a:pt x="1485" y="329"/>
                  <a:pt x="1479" y="336"/>
                  <a:pt x="1479" y="344"/>
                </a:cubicBezTo>
                <a:cubicBezTo>
                  <a:pt x="1479" y="352"/>
                  <a:pt x="1485" y="359"/>
                  <a:pt x="1494" y="359"/>
                </a:cubicBezTo>
                <a:cubicBezTo>
                  <a:pt x="1502" y="359"/>
                  <a:pt x="1508" y="352"/>
                  <a:pt x="1508" y="344"/>
                </a:cubicBezTo>
                <a:cubicBezTo>
                  <a:pt x="1508" y="336"/>
                  <a:pt x="1502" y="329"/>
                  <a:pt x="1494" y="329"/>
                </a:cubicBezTo>
                <a:close/>
                <a:moveTo>
                  <a:pt x="1494" y="362"/>
                </a:moveTo>
                <a:cubicBezTo>
                  <a:pt x="1485" y="362"/>
                  <a:pt x="1479" y="369"/>
                  <a:pt x="1479" y="377"/>
                </a:cubicBezTo>
                <a:cubicBezTo>
                  <a:pt x="1479" y="385"/>
                  <a:pt x="1485" y="392"/>
                  <a:pt x="1494" y="392"/>
                </a:cubicBezTo>
                <a:cubicBezTo>
                  <a:pt x="1502" y="392"/>
                  <a:pt x="1508" y="385"/>
                  <a:pt x="1508" y="377"/>
                </a:cubicBezTo>
                <a:cubicBezTo>
                  <a:pt x="1508" y="369"/>
                  <a:pt x="1502" y="362"/>
                  <a:pt x="1494" y="362"/>
                </a:cubicBezTo>
                <a:close/>
                <a:moveTo>
                  <a:pt x="1494" y="395"/>
                </a:moveTo>
                <a:cubicBezTo>
                  <a:pt x="1485" y="395"/>
                  <a:pt x="1479" y="402"/>
                  <a:pt x="1479" y="410"/>
                </a:cubicBezTo>
                <a:cubicBezTo>
                  <a:pt x="1479" y="418"/>
                  <a:pt x="1485" y="425"/>
                  <a:pt x="1494" y="425"/>
                </a:cubicBezTo>
                <a:cubicBezTo>
                  <a:pt x="1502" y="425"/>
                  <a:pt x="1508" y="418"/>
                  <a:pt x="1508" y="410"/>
                </a:cubicBezTo>
                <a:cubicBezTo>
                  <a:pt x="1508" y="402"/>
                  <a:pt x="1502" y="395"/>
                  <a:pt x="1494" y="395"/>
                </a:cubicBezTo>
                <a:close/>
                <a:moveTo>
                  <a:pt x="1494" y="428"/>
                </a:moveTo>
                <a:cubicBezTo>
                  <a:pt x="1485" y="428"/>
                  <a:pt x="1479" y="435"/>
                  <a:pt x="1479" y="443"/>
                </a:cubicBezTo>
                <a:cubicBezTo>
                  <a:pt x="1479" y="451"/>
                  <a:pt x="1485" y="458"/>
                  <a:pt x="1494" y="458"/>
                </a:cubicBezTo>
                <a:cubicBezTo>
                  <a:pt x="1502" y="458"/>
                  <a:pt x="1508" y="451"/>
                  <a:pt x="1508" y="443"/>
                </a:cubicBezTo>
                <a:cubicBezTo>
                  <a:pt x="1508" y="435"/>
                  <a:pt x="1502" y="428"/>
                  <a:pt x="1494" y="428"/>
                </a:cubicBezTo>
                <a:close/>
                <a:moveTo>
                  <a:pt x="1494" y="461"/>
                </a:moveTo>
                <a:cubicBezTo>
                  <a:pt x="1485" y="461"/>
                  <a:pt x="1479" y="468"/>
                  <a:pt x="1479" y="476"/>
                </a:cubicBezTo>
                <a:cubicBezTo>
                  <a:pt x="1479" y="484"/>
                  <a:pt x="1485" y="491"/>
                  <a:pt x="1494" y="491"/>
                </a:cubicBezTo>
                <a:cubicBezTo>
                  <a:pt x="1502" y="491"/>
                  <a:pt x="1508" y="484"/>
                  <a:pt x="1508" y="476"/>
                </a:cubicBezTo>
                <a:cubicBezTo>
                  <a:pt x="1508" y="468"/>
                  <a:pt x="1502" y="461"/>
                  <a:pt x="1494" y="461"/>
                </a:cubicBezTo>
                <a:close/>
                <a:moveTo>
                  <a:pt x="1494" y="494"/>
                </a:moveTo>
                <a:cubicBezTo>
                  <a:pt x="1485" y="494"/>
                  <a:pt x="1479" y="500"/>
                  <a:pt x="1479" y="509"/>
                </a:cubicBezTo>
                <a:cubicBezTo>
                  <a:pt x="1479" y="517"/>
                  <a:pt x="1485" y="523"/>
                  <a:pt x="1494" y="523"/>
                </a:cubicBezTo>
                <a:cubicBezTo>
                  <a:pt x="1502" y="523"/>
                  <a:pt x="1508" y="517"/>
                  <a:pt x="1508" y="509"/>
                </a:cubicBezTo>
                <a:cubicBezTo>
                  <a:pt x="1508" y="500"/>
                  <a:pt x="1502" y="494"/>
                  <a:pt x="1494" y="494"/>
                </a:cubicBezTo>
                <a:close/>
                <a:moveTo>
                  <a:pt x="1494" y="527"/>
                </a:moveTo>
                <a:cubicBezTo>
                  <a:pt x="1485" y="527"/>
                  <a:pt x="1479" y="533"/>
                  <a:pt x="1479" y="542"/>
                </a:cubicBezTo>
                <a:cubicBezTo>
                  <a:pt x="1479" y="550"/>
                  <a:pt x="1485" y="556"/>
                  <a:pt x="1494" y="556"/>
                </a:cubicBezTo>
                <a:cubicBezTo>
                  <a:pt x="1502" y="556"/>
                  <a:pt x="1508" y="550"/>
                  <a:pt x="1508" y="542"/>
                </a:cubicBezTo>
                <a:cubicBezTo>
                  <a:pt x="1508" y="533"/>
                  <a:pt x="1502" y="527"/>
                  <a:pt x="1494" y="527"/>
                </a:cubicBezTo>
                <a:close/>
                <a:moveTo>
                  <a:pt x="1494" y="560"/>
                </a:moveTo>
                <a:cubicBezTo>
                  <a:pt x="1485" y="560"/>
                  <a:pt x="1479" y="566"/>
                  <a:pt x="1479" y="574"/>
                </a:cubicBezTo>
                <a:cubicBezTo>
                  <a:pt x="1479" y="583"/>
                  <a:pt x="1485" y="589"/>
                  <a:pt x="1494" y="589"/>
                </a:cubicBezTo>
                <a:cubicBezTo>
                  <a:pt x="1502" y="589"/>
                  <a:pt x="1508" y="583"/>
                  <a:pt x="1508" y="574"/>
                </a:cubicBezTo>
                <a:cubicBezTo>
                  <a:pt x="1508" y="566"/>
                  <a:pt x="1502" y="560"/>
                  <a:pt x="1494" y="560"/>
                </a:cubicBezTo>
                <a:close/>
                <a:moveTo>
                  <a:pt x="1494" y="593"/>
                </a:moveTo>
                <a:cubicBezTo>
                  <a:pt x="1485" y="593"/>
                  <a:pt x="1479" y="599"/>
                  <a:pt x="1479" y="607"/>
                </a:cubicBezTo>
                <a:cubicBezTo>
                  <a:pt x="1479" y="616"/>
                  <a:pt x="1485" y="622"/>
                  <a:pt x="1494" y="622"/>
                </a:cubicBezTo>
                <a:cubicBezTo>
                  <a:pt x="1502" y="622"/>
                  <a:pt x="1508" y="616"/>
                  <a:pt x="1508" y="607"/>
                </a:cubicBezTo>
                <a:cubicBezTo>
                  <a:pt x="1508" y="599"/>
                  <a:pt x="1502" y="593"/>
                  <a:pt x="1494" y="593"/>
                </a:cubicBezTo>
                <a:close/>
                <a:moveTo>
                  <a:pt x="1494" y="625"/>
                </a:moveTo>
                <a:cubicBezTo>
                  <a:pt x="1485" y="625"/>
                  <a:pt x="1479" y="632"/>
                  <a:pt x="1479" y="640"/>
                </a:cubicBezTo>
                <a:cubicBezTo>
                  <a:pt x="1479" y="648"/>
                  <a:pt x="1485" y="655"/>
                  <a:pt x="1494" y="655"/>
                </a:cubicBezTo>
                <a:cubicBezTo>
                  <a:pt x="1502" y="655"/>
                  <a:pt x="1508" y="648"/>
                  <a:pt x="1508" y="640"/>
                </a:cubicBezTo>
                <a:cubicBezTo>
                  <a:pt x="1508" y="632"/>
                  <a:pt x="1502" y="625"/>
                  <a:pt x="1494" y="625"/>
                </a:cubicBezTo>
                <a:close/>
                <a:moveTo>
                  <a:pt x="1494" y="658"/>
                </a:moveTo>
                <a:cubicBezTo>
                  <a:pt x="1485" y="658"/>
                  <a:pt x="1479" y="665"/>
                  <a:pt x="1479" y="673"/>
                </a:cubicBezTo>
                <a:cubicBezTo>
                  <a:pt x="1479" y="681"/>
                  <a:pt x="1485" y="688"/>
                  <a:pt x="1494" y="688"/>
                </a:cubicBezTo>
                <a:cubicBezTo>
                  <a:pt x="1502" y="688"/>
                  <a:pt x="1508" y="681"/>
                  <a:pt x="1508" y="673"/>
                </a:cubicBezTo>
                <a:cubicBezTo>
                  <a:pt x="1508" y="665"/>
                  <a:pt x="1502" y="658"/>
                  <a:pt x="1494" y="658"/>
                </a:cubicBezTo>
                <a:close/>
                <a:moveTo>
                  <a:pt x="1494" y="691"/>
                </a:moveTo>
                <a:cubicBezTo>
                  <a:pt x="1485" y="691"/>
                  <a:pt x="1479" y="698"/>
                  <a:pt x="1479" y="706"/>
                </a:cubicBezTo>
                <a:cubicBezTo>
                  <a:pt x="1479" y="714"/>
                  <a:pt x="1485" y="721"/>
                  <a:pt x="1494" y="721"/>
                </a:cubicBezTo>
                <a:cubicBezTo>
                  <a:pt x="1502" y="721"/>
                  <a:pt x="1508" y="714"/>
                  <a:pt x="1508" y="706"/>
                </a:cubicBezTo>
                <a:cubicBezTo>
                  <a:pt x="1508" y="698"/>
                  <a:pt x="1502" y="691"/>
                  <a:pt x="1494" y="691"/>
                </a:cubicBezTo>
                <a:close/>
                <a:moveTo>
                  <a:pt x="1494" y="724"/>
                </a:moveTo>
                <a:cubicBezTo>
                  <a:pt x="1485" y="724"/>
                  <a:pt x="1479" y="731"/>
                  <a:pt x="1479" y="739"/>
                </a:cubicBezTo>
                <a:cubicBezTo>
                  <a:pt x="1479" y="747"/>
                  <a:pt x="1485" y="754"/>
                  <a:pt x="1494" y="754"/>
                </a:cubicBezTo>
                <a:cubicBezTo>
                  <a:pt x="1502" y="754"/>
                  <a:pt x="1508" y="747"/>
                  <a:pt x="1508" y="739"/>
                </a:cubicBezTo>
                <a:cubicBezTo>
                  <a:pt x="1508" y="731"/>
                  <a:pt x="1502" y="724"/>
                  <a:pt x="1494" y="724"/>
                </a:cubicBezTo>
                <a:close/>
                <a:moveTo>
                  <a:pt x="1494" y="757"/>
                </a:moveTo>
                <a:cubicBezTo>
                  <a:pt x="1485" y="757"/>
                  <a:pt x="1479" y="764"/>
                  <a:pt x="1479" y="772"/>
                </a:cubicBezTo>
                <a:cubicBezTo>
                  <a:pt x="1479" y="780"/>
                  <a:pt x="1485" y="787"/>
                  <a:pt x="1494" y="787"/>
                </a:cubicBezTo>
                <a:cubicBezTo>
                  <a:pt x="1502" y="787"/>
                  <a:pt x="1508" y="780"/>
                  <a:pt x="1508" y="772"/>
                </a:cubicBezTo>
                <a:cubicBezTo>
                  <a:pt x="1508" y="764"/>
                  <a:pt x="1502" y="757"/>
                  <a:pt x="1494" y="757"/>
                </a:cubicBezTo>
                <a:close/>
                <a:moveTo>
                  <a:pt x="1494" y="790"/>
                </a:moveTo>
                <a:cubicBezTo>
                  <a:pt x="1485" y="790"/>
                  <a:pt x="1479" y="797"/>
                  <a:pt x="1479" y="805"/>
                </a:cubicBezTo>
                <a:cubicBezTo>
                  <a:pt x="1479" y="813"/>
                  <a:pt x="1485" y="820"/>
                  <a:pt x="1494" y="820"/>
                </a:cubicBezTo>
                <a:cubicBezTo>
                  <a:pt x="1502" y="820"/>
                  <a:pt x="1508" y="813"/>
                  <a:pt x="1508" y="805"/>
                </a:cubicBezTo>
                <a:cubicBezTo>
                  <a:pt x="1508" y="797"/>
                  <a:pt x="1502" y="790"/>
                  <a:pt x="1494" y="790"/>
                </a:cubicBezTo>
                <a:close/>
                <a:moveTo>
                  <a:pt x="1494" y="823"/>
                </a:moveTo>
                <a:cubicBezTo>
                  <a:pt x="1485" y="823"/>
                  <a:pt x="1479" y="830"/>
                  <a:pt x="1479" y="838"/>
                </a:cubicBezTo>
                <a:cubicBezTo>
                  <a:pt x="1479" y="846"/>
                  <a:pt x="1485" y="853"/>
                  <a:pt x="1494" y="853"/>
                </a:cubicBezTo>
                <a:cubicBezTo>
                  <a:pt x="1502" y="853"/>
                  <a:pt x="1508" y="846"/>
                  <a:pt x="1508" y="838"/>
                </a:cubicBezTo>
                <a:cubicBezTo>
                  <a:pt x="1508" y="830"/>
                  <a:pt x="1502" y="823"/>
                  <a:pt x="1494" y="823"/>
                </a:cubicBezTo>
                <a:close/>
                <a:moveTo>
                  <a:pt x="1494" y="856"/>
                </a:moveTo>
                <a:cubicBezTo>
                  <a:pt x="1485" y="856"/>
                  <a:pt x="1479" y="863"/>
                  <a:pt x="1479" y="871"/>
                </a:cubicBezTo>
                <a:cubicBezTo>
                  <a:pt x="1479" y="879"/>
                  <a:pt x="1485" y="886"/>
                  <a:pt x="1494" y="886"/>
                </a:cubicBezTo>
                <a:cubicBezTo>
                  <a:pt x="1502" y="886"/>
                  <a:pt x="1508" y="879"/>
                  <a:pt x="1508" y="871"/>
                </a:cubicBezTo>
                <a:cubicBezTo>
                  <a:pt x="1508" y="863"/>
                  <a:pt x="1502" y="856"/>
                  <a:pt x="1494" y="856"/>
                </a:cubicBezTo>
                <a:close/>
                <a:moveTo>
                  <a:pt x="1494" y="889"/>
                </a:moveTo>
                <a:cubicBezTo>
                  <a:pt x="1485" y="889"/>
                  <a:pt x="1479" y="895"/>
                  <a:pt x="1479" y="904"/>
                </a:cubicBezTo>
                <a:cubicBezTo>
                  <a:pt x="1479" y="912"/>
                  <a:pt x="1485" y="918"/>
                  <a:pt x="1494" y="918"/>
                </a:cubicBezTo>
                <a:cubicBezTo>
                  <a:pt x="1502" y="918"/>
                  <a:pt x="1508" y="912"/>
                  <a:pt x="1508" y="904"/>
                </a:cubicBezTo>
                <a:cubicBezTo>
                  <a:pt x="1508" y="895"/>
                  <a:pt x="1502" y="889"/>
                  <a:pt x="1494" y="889"/>
                </a:cubicBezTo>
                <a:close/>
                <a:moveTo>
                  <a:pt x="1494" y="922"/>
                </a:moveTo>
                <a:cubicBezTo>
                  <a:pt x="1485" y="922"/>
                  <a:pt x="1479" y="928"/>
                  <a:pt x="1479" y="937"/>
                </a:cubicBezTo>
                <a:cubicBezTo>
                  <a:pt x="1479" y="945"/>
                  <a:pt x="1485" y="951"/>
                  <a:pt x="1494" y="951"/>
                </a:cubicBezTo>
                <a:cubicBezTo>
                  <a:pt x="1502" y="951"/>
                  <a:pt x="1508" y="945"/>
                  <a:pt x="1508" y="937"/>
                </a:cubicBezTo>
                <a:cubicBezTo>
                  <a:pt x="1508" y="928"/>
                  <a:pt x="1502" y="922"/>
                  <a:pt x="1494" y="922"/>
                </a:cubicBezTo>
                <a:close/>
                <a:moveTo>
                  <a:pt x="1494" y="955"/>
                </a:moveTo>
                <a:cubicBezTo>
                  <a:pt x="1485" y="955"/>
                  <a:pt x="1479" y="961"/>
                  <a:pt x="1479" y="970"/>
                </a:cubicBezTo>
                <a:cubicBezTo>
                  <a:pt x="1479" y="978"/>
                  <a:pt x="1485" y="984"/>
                  <a:pt x="1494" y="984"/>
                </a:cubicBezTo>
                <a:cubicBezTo>
                  <a:pt x="1502" y="984"/>
                  <a:pt x="1508" y="978"/>
                  <a:pt x="1508" y="970"/>
                </a:cubicBezTo>
                <a:cubicBezTo>
                  <a:pt x="1508" y="961"/>
                  <a:pt x="1502" y="955"/>
                  <a:pt x="1494" y="955"/>
                </a:cubicBezTo>
                <a:close/>
                <a:moveTo>
                  <a:pt x="1494" y="988"/>
                </a:moveTo>
                <a:cubicBezTo>
                  <a:pt x="1485" y="988"/>
                  <a:pt x="1479" y="994"/>
                  <a:pt x="1479" y="1002"/>
                </a:cubicBezTo>
                <a:cubicBezTo>
                  <a:pt x="1479" y="1011"/>
                  <a:pt x="1485" y="1017"/>
                  <a:pt x="1494" y="1017"/>
                </a:cubicBezTo>
                <a:cubicBezTo>
                  <a:pt x="1502" y="1017"/>
                  <a:pt x="1508" y="1011"/>
                  <a:pt x="1508" y="1002"/>
                </a:cubicBezTo>
                <a:cubicBezTo>
                  <a:pt x="1508" y="994"/>
                  <a:pt x="1502" y="988"/>
                  <a:pt x="1494" y="988"/>
                </a:cubicBezTo>
                <a:close/>
                <a:moveTo>
                  <a:pt x="1494" y="1021"/>
                </a:moveTo>
                <a:cubicBezTo>
                  <a:pt x="1485" y="1021"/>
                  <a:pt x="1479" y="1027"/>
                  <a:pt x="1479" y="1035"/>
                </a:cubicBezTo>
                <a:cubicBezTo>
                  <a:pt x="1479" y="1044"/>
                  <a:pt x="1485" y="1050"/>
                  <a:pt x="1494" y="1050"/>
                </a:cubicBezTo>
                <a:cubicBezTo>
                  <a:pt x="1502" y="1050"/>
                  <a:pt x="1508" y="1044"/>
                  <a:pt x="1508" y="1035"/>
                </a:cubicBezTo>
                <a:cubicBezTo>
                  <a:pt x="1508" y="1027"/>
                  <a:pt x="1502" y="1021"/>
                  <a:pt x="1494" y="1021"/>
                </a:cubicBezTo>
                <a:close/>
                <a:moveTo>
                  <a:pt x="1494" y="1053"/>
                </a:moveTo>
                <a:cubicBezTo>
                  <a:pt x="1485" y="1053"/>
                  <a:pt x="1479" y="1060"/>
                  <a:pt x="1479" y="1068"/>
                </a:cubicBezTo>
                <a:cubicBezTo>
                  <a:pt x="1479" y="1076"/>
                  <a:pt x="1485" y="1083"/>
                  <a:pt x="1494" y="1083"/>
                </a:cubicBezTo>
                <a:cubicBezTo>
                  <a:pt x="1502" y="1083"/>
                  <a:pt x="1508" y="1076"/>
                  <a:pt x="1508" y="1068"/>
                </a:cubicBezTo>
                <a:cubicBezTo>
                  <a:pt x="1508" y="1060"/>
                  <a:pt x="1502" y="1053"/>
                  <a:pt x="1494" y="1053"/>
                </a:cubicBezTo>
                <a:close/>
                <a:moveTo>
                  <a:pt x="1494" y="1086"/>
                </a:moveTo>
                <a:cubicBezTo>
                  <a:pt x="1485" y="1086"/>
                  <a:pt x="1479" y="1093"/>
                  <a:pt x="1479" y="1101"/>
                </a:cubicBezTo>
                <a:cubicBezTo>
                  <a:pt x="1479" y="1109"/>
                  <a:pt x="1485" y="1116"/>
                  <a:pt x="1494" y="1116"/>
                </a:cubicBezTo>
                <a:cubicBezTo>
                  <a:pt x="1502" y="1116"/>
                  <a:pt x="1508" y="1109"/>
                  <a:pt x="1508" y="1101"/>
                </a:cubicBezTo>
                <a:cubicBezTo>
                  <a:pt x="1508" y="1093"/>
                  <a:pt x="1502" y="1086"/>
                  <a:pt x="1494" y="1086"/>
                </a:cubicBezTo>
                <a:close/>
                <a:moveTo>
                  <a:pt x="1494" y="1119"/>
                </a:moveTo>
                <a:cubicBezTo>
                  <a:pt x="1485" y="1119"/>
                  <a:pt x="1479" y="1126"/>
                  <a:pt x="1479" y="1134"/>
                </a:cubicBezTo>
                <a:cubicBezTo>
                  <a:pt x="1479" y="1142"/>
                  <a:pt x="1485" y="1149"/>
                  <a:pt x="1494" y="1149"/>
                </a:cubicBezTo>
                <a:cubicBezTo>
                  <a:pt x="1502" y="1149"/>
                  <a:pt x="1508" y="1142"/>
                  <a:pt x="1508" y="1134"/>
                </a:cubicBezTo>
                <a:cubicBezTo>
                  <a:pt x="1508" y="1126"/>
                  <a:pt x="1502" y="1119"/>
                  <a:pt x="1494" y="1119"/>
                </a:cubicBezTo>
                <a:close/>
                <a:moveTo>
                  <a:pt x="1494" y="1152"/>
                </a:moveTo>
                <a:cubicBezTo>
                  <a:pt x="1485" y="1152"/>
                  <a:pt x="1479" y="1159"/>
                  <a:pt x="1479" y="1167"/>
                </a:cubicBezTo>
                <a:cubicBezTo>
                  <a:pt x="1479" y="1175"/>
                  <a:pt x="1485" y="1182"/>
                  <a:pt x="1494" y="1182"/>
                </a:cubicBezTo>
                <a:cubicBezTo>
                  <a:pt x="1502" y="1182"/>
                  <a:pt x="1508" y="1175"/>
                  <a:pt x="1508" y="1167"/>
                </a:cubicBezTo>
                <a:cubicBezTo>
                  <a:pt x="1508" y="1159"/>
                  <a:pt x="1502" y="1152"/>
                  <a:pt x="1494" y="1152"/>
                </a:cubicBezTo>
                <a:close/>
                <a:moveTo>
                  <a:pt x="1494" y="1185"/>
                </a:moveTo>
                <a:cubicBezTo>
                  <a:pt x="1485" y="1185"/>
                  <a:pt x="1479" y="1192"/>
                  <a:pt x="1479" y="1200"/>
                </a:cubicBezTo>
                <a:cubicBezTo>
                  <a:pt x="1479" y="1208"/>
                  <a:pt x="1485" y="1215"/>
                  <a:pt x="1494" y="1215"/>
                </a:cubicBezTo>
                <a:cubicBezTo>
                  <a:pt x="1502" y="1215"/>
                  <a:pt x="1508" y="1208"/>
                  <a:pt x="1508" y="1200"/>
                </a:cubicBezTo>
                <a:cubicBezTo>
                  <a:pt x="1508" y="1192"/>
                  <a:pt x="1502" y="1185"/>
                  <a:pt x="1494" y="1185"/>
                </a:cubicBezTo>
                <a:close/>
                <a:moveTo>
                  <a:pt x="1494" y="1218"/>
                </a:moveTo>
                <a:cubicBezTo>
                  <a:pt x="1485" y="1218"/>
                  <a:pt x="1479" y="1225"/>
                  <a:pt x="1479" y="1233"/>
                </a:cubicBezTo>
                <a:cubicBezTo>
                  <a:pt x="1479" y="1241"/>
                  <a:pt x="1485" y="1248"/>
                  <a:pt x="1494" y="1248"/>
                </a:cubicBezTo>
                <a:cubicBezTo>
                  <a:pt x="1502" y="1248"/>
                  <a:pt x="1508" y="1241"/>
                  <a:pt x="1508" y="1233"/>
                </a:cubicBezTo>
                <a:cubicBezTo>
                  <a:pt x="1508" y="1225"/>
                  <a:pt x="1502" y="1218"/>
                  <a:pt x="1494" y="1218"/>
                </a:cubicBezTo>
                <a:close/>
                <a:moveTo>
                  <a:pt x="1494" y="1251"/>
                </a:moveTo>
                <a:cubicBezTo>
                  <a:pt x="1485" y="1251"/>
                  <a:pt x="1479" y="1258"/>
                  <a:pt x="1479" y="1266"/>
                </a:cubicBezTo>
                <a:cubicBezTo>
                  <a:pt x="1479" y="1274"/>
                  <a:pt x="1485" y="1281"/>
                  <a:pt x="1494" y="1281"/>
                </a:cubicBezTo>
                <a:cubicBezTo>
                  <a:pt x="1502" y="1281"/>
                  <a:pt x="1508" y="1274"/>
                  <a:pt x="1508" y="1266"/>
                </a:cubicBezTo>
                <a:cubicBezTo>
                  <a:pt x="1508" y="1258"/>
                  <a:pt x="1502" y="1251"/>
                  <a:pt x="1494" y="1251"/>
                </a:cubicBezTo>
                <a:close/>
                <a:moveTo>
                  <a:pt x="1494" y="1284"/>
                </a:moveTo>
                <a:cubicBezTo>
                  <a:pt x="1485" y="1284"/>
                  <a:pt x="1479" y="1291"/>
                  <a:pt x="1479" y="1299"/>
                </a:cubicBezTo>
                <a:cubicBezTo>
                  <a:pt x="1479" y="1307"/>
                  <a:pt x="1485" y="1314"/>
                  <a:pt x="1494" y="1314"/>
                </a:cubicBezTo>
                <a:cubicBezTo>
                  <a:pt x="1502" y="1314"/>
                  <a:pt x="1508" y="1307"/>
                  <a:pt x="1508" y="1299"/>
                </a:cubicBezTo>
                <a:cubicBezTo>
                  <a:pt x="1508" y="1291"/>
                  <a:pt x="1502" y="1284"/>
                  <a:pt x="1494" y="1284"/>
                </a:cubicBezTo>
                <a:close/>
                <a:moveTo>
                  <a:pt x="1494" y="1317"/>
                </a:moveTo>
                <a:cubicBezTo>
                  <a:pt x="1485" y="1317"/>
                  <a:pt x="1479" y="1323"/>
                  <a:pt x="1479" y="1332"/>
                </a:cubicBezTo>
                <a:cubicBezTo>
                  <a:pt x="1479" y="1340"/>
                  <a:pt x="1485" y="1346"/>
                  <a:pt x="1494" y="1346"/>
                </a:cubicBezTo>
                <a:cubicBezTo>
                  <a:pt x="1502" y="1346"/>
                  <a:pt x="1508" y="1340"/>
                  <a:pt x="1508" y="1332"/>
                </a:cubicBezTo>
                <a:cubicBezTo>
                  <a:pt x="1508" y="1323"/>
                  <a:pt x="1502" y="1317"/>
                  <a:pt x="1494" y="1317"/>
                </a:cubicBezTo>
                <a:close/>
                <a:moveTo>
                  <a:pt x="1494" y="1350"/>
                </a:moveTo>
                <a:cubicBezTo>
                  <a:pt x="1485" y="1350"/>
                  <a:pt x="1479" y="1356"/>
                  <a:pt x="1479" y="1365"/>
                </a:cubicBezTo>
                <a:cubicBezTo>
                  <a:pt x="1479" y="1373"/>
                  <a:pt x="1485" y="1379"/>
                  <a:pt x="1494" y="1379"/>
                </a:cubicBezTo>
                <a:cubicBezTo>
                  <a:pt x="1502" y="1379"/>
                  <a:pt x="1508" y="1373"/>
                  <a:pt x="1508" y="1365"/>
                </a:cubicBezTo>
                <a:cubicBezTo>
                  <a:pt x="1508" y="1356"/>
                  <a:pt x="1502" y="1350"/>
                  <a:pt x="1494" y="1350"/>
                </a:cubicBezTo>
                <a:close/>
                <a:moveTo>
                  <a:pt x="1494" y="1383"/>
                </a:moveTo>
                <a:cubicBezTo>
                  <a:pt x="1485" y="1383"/>
                  <a:pt x="1479" y="1389"/>
                  <a:pt x="1479" y="1397"/>
                </a:cubicBezTo>
                <a:cubicBezTo>
                  <a:pt x="1479" y="1406"/>
                  <a:pt x="1485" y="1412"/>
                  <a:pt x="1494" y="1412"/>
                </a:cubicBezTo>
                <a:cubicBezTo>
                  <a:pt x="1502" y="1412"/>
                  <a:pt x="1508" y="1406"/>
                  <a:pt x="1508" y="1397"/>
                </a:cubicBezTo>
                <a:cubicBezTo>
                  <a:pt x="1508" y="1389"/>
                  <a:pt x="1502" y="1383"/>
                  <a:pt x="1494" y="1383"/>
                </a:cubicBezTo>
                <a:close/>
                <a:moveTo>
                  <a:pt x="1494" y="1416"/>
                </a:moveTo>
                <a:cubicBezTo>
                  <a:pt x="1485" y="1416"/>
                  <a:pt x="1479" y="1422"/>
                  <a:pt x="1479" y="1430"/>
                </a:cubicBezTo>
                <a:cubicBezTo>
                  <a:pt x="1479" y="1439"/>
                  <a:pt x="1485" y="1445"/>
                  <a:pt x="1494" y="1445"/>
                </a:cubicBezTo>
                <a:cubicBezTo>
                  <a:pt x="1502" y="1445"/>
                  <a:pt x="1508" y="1439"/>
                  <a:pt x="1508" y="1430"/>
                </a:cubicBezTo>
                <a:cubicBezTo>
                  <a:pt x="1508" y="1422"/>
                  <a:pt x="1502" y="1416"/>
                  <a:pt x="1494" y="1416"/>
                </a:cubicBezTo>
                <a:close/>
                <a:moveTo>
                  <a:pt x="1526" y="0"/>
                </a:moveTo>
                <a:cubicBezTo>
                  <a:pt x="1518" y="0"/>
                  <a:pt x="1512" y="7"/>
                  <a:pt x="1512" y="15"/>
                </a:cubicBezTo>
                <a:cubicBezTo>
                  <a:pt x="1512" y="23"/>
                  <a:pt x="1518" y="30"/>
                  <a:pt x="1526" y="30"/>
                </a:cubicBezTo>
                <a:cubicBezTo>
                  <a:pt x="1535" y="30"/>
                  <a:pt x="1541" y="23"/>
                  <a:pt x="1541" y="15"/>
                </a:cubicBezTo>
                <a:cubicBezTo>
                  <a:pt x="1541" y="7"/>
                  <a:pt x="1535" y="0"/>
                  <a:pt x="1526" y="0"/>
                </a:cubicBezTo>
                <a:close/>
                <a:moveTo>
                  <a:pt x="1526" y="33"/>
                </a:moveTo>
                <a:cubicBezTo>
                  <a:pt x="1518" y="33"/>
                  <a:pt x="1512" y="40"/>
                  <a:pt x="1512" y="48"/>
                </a:cubicBezTo>
                <a:cubicBezTo>
                  <a:pt x="1512" y="56"/>
                  <a:pt x="1518" y="63"/>
                  <a:pt x="1526" y="63"/>
                </a:cubicBezTo>
                <a:cubicBezTo>
                  <a:pt x="1535" y="63"/>
                  <a:pt x="1541" y="56"/>
                  <a:pt x="1541" y="48"/>
                </a:cubicBezTo>
                <a:cubicBezTo>
                  <a:pt x="1541" y="40"/>
                  <a:pt x="1535" y="33"/>
                  <a:pt x="1526" y="33"/>
                </a:cubicBezTo>
                <a:close/>
                <a:moveTo>
                  <a:pt x="1526" y="66"/>
                </a:moveTo>
                <a:cubicBezTo>
                  <a:pt x="1518" y="66"/>
                  <a:pt x="1512" y="72"/>
                  <a:pt x="1512" y="81"/>
                </a:cubicBezTo>
                <a:cubicBezTo>
                  <a:pt x="1512" y="89"/>
                  <a:pt x="1518" y="95"/>
                  <a:pt x="1526" y="95"/>
                </a:cubicBezTo>
                <a:cubicBezTo>
                  <a:pt x="1535" y="95"/>
                  <a:pt x="1541" y="89"/>
                  <a:pt x="1541" y="81"/>
                </a:cubicBezTo>
                <a:cubicBezTo>
                  <a:pt x="1541" y="72"/>
                  <a:pt x="1535" y="66"/>
                  <a:pt x="1526" y="66"/>
                </a:cubicBezTo>
                <a:close/>
                <a:moveTo>
                  <a:pt x="1526" y="99"/>
                </a:moveTo>
                <a:cubicBezTo>
                  <a:pt x="1518" y="99"/>
                  <a:pt x="1512" y="105"/>
                  <a:pt x="1512" y="114"/>
                </a:cubicBezTo>
                <a:cubicBezTo>
                  <a:pt x="1512" y="122"/>
                  <a:pt x="1518" y="128"/>
                  <a:pt x="1526" y="128"/>
                </a:cubicBezTo>
                <a:cubicBezTo>
                  <a:pt x="1535" y="128"/>
                  <a:pt x="1541" y="122"/>
                  <a:pt x="1541" y="114"/>
                </a:cubicBezTo>
                <a:cubicBezTo>
                  <a:pt x="1541" y="105"/>
                  <a:pt x="1535" y="99"/>
                  <a:pt x="1526" y="99"/>
                </a:cubicBezTo>
                <a:close/>
                <a:moveTo>
                  <a:pt x="1526" y="132"/>
                </a:moveTo>
                <a:cubicBezTo>
                  <a:pt x="1518" y="132"/>
                  <a:pt x="1512" y="138"/>
                  <a:pt x="1512" y="147"/>
                </a:cubicBezTo>
                <a:cubicBezTo>
                  <a:pt x="1512" y="155"/>
                  <a:pt x="1518" y="161"/>
                  <a:pt x="1526" y="161"/>
                </a:cubicBezTo>
                <a:cubicBezTo>
                  <a:pt x="1535" y="161"/>
                  <a:pt x="1541" y="155"/>
                  <a:pt x="1541" y="147"/>
                </a:cubicBezTo>
                <a:cubicBezTo>
                  <a:pt x="1541" y="138"/>
                  <a:pt x="1535" y="132"/>
                  <a:pt x="1526" y="132"/>
                </a:cubicBezTo>
                <a:close/>
                <a:moveTo>
                  <a:pt x="1526" y="165"/>
                </a:moveTo>
                <a:cubicBezTo>
                  <a:pt x="1518" y="165"/>
                  <a:pt x="1512" y="171"/>
                  <a:pt x="1512" y="179"/>
                </a:cubicBezTo>
                <a:cubicBezTo>
                  <a:pt x="1512" y="188"/>
                  <a:pt x="1518" y="194"/>
                  <a:pt x="1526" y="194"/>
                </a:cubicBezTo>
                <a:cubicBezTo>
                  <a:pt x="1535" y="194"/>
                  <a:pt x="1541" y="188"/>
                  <a:pt x="1541" y="179"/>
                </a:cubicBezTo>
                <a:cubicBezTo>
                  <a:pt x="1541" y="171"/>
                  <a:pt x="1535" y="165"/>
                  <a:pt x="1526" y="165"/>
                </a:cubicBezTo>
                <a:close/>
                <a:moveTo>
                  <a:pt x="1526" y="198"/>
                </a:moveTo>
                <a:cubicBezTo>
                  <a:pt x="1518" y="198"/>
                  <a:pt x="1512" y="204"/>
                  <a:pt x="1512" y="212"/>
                </a:cubicBezTo>
                <a:cubicBezTo>
                  <a:pt x="1512" y="221"/>
                  <a:pt x="1518" y="227"/>
                  <a:pt x="1526" y="227"/>
                </a:cubicBezTo>
                <a:cubicBezTo>
                  <a:pt x="1535" y="227"/>
                  <a:pt x="1541" y="221"/>
                  <a:pt x="1541" y="212"/>
                </a:cubicBezTo>
                <a:cubicBezTo>
                  <a:pt x="1541" y="204"/>
                  <a:pt x="1535" y="198"/>
                  <a:pt x="1526" y="198"/>
                </a:cubicBezTo>
                <a:close/>
                <a:moveTo>
                  <a:pt x="1526" y="230"/>
                </a:moveTo>
                <a:cubicBezTo>
                  <a:pt x="1518" y="230"/>
                  <a:pt x="1512" y="237"/>
                  <a:pt x="1512" y="245"/>
                </a:cubicBezTo>
                <a:cubicBezTo>
                  <a:pt x="1512" y="253"/>
                  <a:pt x="1518" y="260"/>
                  <a:pt x="1526" y="260"/>
                </a:cubicBezTo>
                <a:cubicBezTo>
                  <a:pt x="1535" y="260"/>
                  <a:pt x="1541" y="253"/>
                  <a:pt x="1541" y="245"/>
                </a:cubicBezTo>
                <a:cubicBezTo>
                  <a:pt x="1541" y="237"/>
                  <a:pt x="1535" y="230"/>
                  <a:pt x="1526" y="230"/>
                </a:cubicBezTo>
                <a:close/>
                <a:moveTo>
                  <a:pt x="1526" y="263"/>
                </a:moveTo>
                <a:cubicBezTo>
                  <a:pt x="1518" y="263"/>
                  <a:pt x="1512" y="270"/>
                  <a:pt x="1512" y="278"/>
                </a:cubicBezTo>
                <a:cubicBezTo>
                  <a:pt x="1512" y="286"/>
                  <a:pt x="1518" y="293"/>
                  <a:pt x="1526" y="293"/>
                </a:cubicBezTo>
                <a:cubicBezTo>
                  <a:pt x="1535" y="293"/>
                  <a:pt x="1541" y="286"/>
                  <a:pt x="1541" y="278"/>
                </a:cubicBezTo>
                <a:cubicBezTo>
                  <a:pt x="1541" y="270"/>
                  <a:pt x="1535" y="263"/>
                  <a:pt x="1526" y="263"/>
                </a:cubicBezTo>
                <a:close/>
                <a:moveTo>
                  <a:pt x="1526" y="296"/>
                </a:moveTo>
                <a:cubicBezTo>
                  <a:pt x="1518" y="296"/>
                  <a:pt x="1512" y="303"/>
                  <a:pt x="1512" y="311"/>
                </a:cubicBezTo>
                <a:cubicBezTo>
                  <a:pt x="1512" y="319"/>
                  <a:pt x="1518" y="326"/>
                  <a:pt x="1526" y="326"/>
                </a:cubicBezTo>
                <a:cubicBezTo>
                  <a:pt x="1535" y="326"/>
                  <a:pt x="1541" y="319"/>
                  <a:pt x="1541" y="311"/>
                </a:cubicBezTo>
                <a:cubicBezTo>
                  <a:pt x="1541" y="303"/>
                  <a:pt x="1535" y="296"/>
                  <a:pt x="1526" y="296"/>
                </a:cubicBezTo>
                <a:close/>
                <a:moveTo>
                  <a:pt x="1526" y="329"/>
                </a:moveTo>
                <a:cubicBezTo>
                  <a:pt x="1518" y="329"/>
                  <a:pt x="1512" y="336"/>
                  <a:pt x="1512" y="344"/>
                </a:cubicBezTo>
                <a:cubicBezTo>
                  <a:pt x="1512" y="352"/>
                  <a:pt x="1518" y="359"/>
                  <a:pt x="1526" y="359"/>
                </a:cubicBezTo>
                <a:cubicBezTo>
                  <a:pt x="1535" y="359"/>
                  <a:pt x="1541" y="352"/>
                  <a:pt x="1541" y="344"/>
                </a:cubicBezTo>
                <a:cubicBezTo>
                  <a:pt x="1541" y="336"/>
                  <a:pt x="1535" y="329"/>
                  <a:pt x="1526" y="329"/>
                </a:cubicBezTo>
                <a:close/>
                <a:moveTo>
                  <a:pt x="1526" y="362"/>
                </a:moveTo>
                <a:cubicBezTo>
                  <a:pt x="1518" y="362"/>
                  <a:pt x="1512" y="369"/>
                  <a:pt x="1512" y="377"/>
                </a:cubicBezTo>
                <a:cubicBezTo>
                  <a:pt x="1512" y="385"/>
                  <a:pt x="1518" y="392"/>
                  <a:pt x="1526" y="392"/>
                </a:cubicBezTo>
                <a:cubicBezTo>
                  <a:pt x="1535" y="392"/>
                  <a:pt x="1541" y="385"/>
                  <a:pt x="1541" y="377"/>
                </a:cubicBezTo>
                <a:cubicBezTo>
                  <a:pt x="1541" y="369"/>
                  <a:pt x="1535" y="362"/>
                  <a:pt x="1526" y="362"/>
                </a:cubicBezTo>
                <a:close/>
                <a:moveTo>
                  <a:pt x="1526" y="395"/>
                </a:moveTo>
                <a:cubicBezTo>
                  <a:pt x="1518" y="395"/>
                  <a:pt x="1512" y="402"/>
                  <a:pt x="1512" y="410"/>
                </a:cubicBezTo>
                <a:cubicBezTo>
                  <a:pt x="1512" y="418"/>
                  <a:pt x="1518" y="425"/>
                  <a:pt x="1526" y="425"/>
                </a:cubicBezTo>
                <a:cubicBezTo>
                  <a:pt x="1535" y="425"/>
                  <a:pt x="1541" y="418"/>
                  <a:pt x="1541" y="410"/>
                </a:cubicBezTo>
                <a:cubicBezTo>
                  <a:pt x="1541" y="402"/>
                  <a:pt x="1535" y="395"/>
                  <a:pt x="1526" y="395"/>
                </a:cubicBezTo>
                <a:close/>
                <a:moveTo>
                  <a:pt x="1526" y="428"/>
                </a:moveTo>
                <a:cubicBezTo>
                  <a:pt x="1518" y="428"/>
                  <a:pt x="1512" y="435"/>
                  <a:pt x="1512" y="443"/>
                </a:cubicBezTo>
                <a:cubicBezTo>
                  <a:pt x="1512" y="451"/>
                  <a:pt x="1518" y="458"/>
                  <a:pt x="1526" y="458"/>
                </a:cubicBezTo>
                <a:cubicBezTo>
                  <a:pt x="1535" y="458"/>
                  <a:pt x="1541" y="451"/>
                  <a:pt x="1541" y="443"/>
                </a:cubicBezTo>
                <a:cubicBezTo>
                  <a:pt x="1541" y="435"/>
                  <a:pt x="1535" y="428"/>
                  <a:pt x="1526" y="428"/>
                </a:cubicBezTo>
                <a:close/>
                <a:moveTo>
                  <a:pt x="1526" y="461"/>
                </a:moveTo>
                <a:cubicBezTo>
                  <a:pt x="1518" y="461"/>
                  <a:pt x="1512" y="468"/>
                  <a:pt x="1512" y="476"/>
                </a:cubicBezTo>
                <a:cubicBezTo>
                  <a:pt x="1512" y="484"/>
                  <a:pt x="1518" y="491"/>
                  <a:pt x="1526" y="491"/>
                </a:cubicBezTo>
                <a:cubicBezTo>
                  <a:pt x="1535" y="491"/>
                  <a:pt x="1541" y="484"/>
                  <a:pt x="1541" y="476"/>
                </a:cubicBezTo>
                <a:cubicBezTo>
                  <a:pt x="1541" y="468"/>
                  <a:pt x="1535" y="461"/>
                  <a:pt x="1526" y="461"/>
                </a:cubicBezTo>
                <a:close/>
                <a:moveTo>
                  <a:pt x="1526" y="494"/>
                </a:moveTo>
                <a:cubicBezTo>
                  <a:pt x="1518" y="494"/>
                  <a:pt x="1512" y="500"/>
                  <a:pt x="1512" y="509"/>
                </a:cubicBezTo>
                <a:cubicBezTo>
                  <a:pt x="1512" y="517"/>
                  <a:pt x="1518" y="523"/>
                  <a:pt x="1526" y="523"/>
                </a:cubicBezTo>
                <a:cubicBezTo>
                  <a:pt x="1535" y="523"/>
                  <a:pt x="1541" y="517"/>
                  <a:pt x="1541" y="509"/>
                </a:cubicBezTo>
                <a:cubicBezTo>
                  <a:pt x="1541" y="500"/>
                  <a:pt x="1535" y="494"/>
                  <a:pt x="1526" y="494"/>
                </a:cubicBezTo>
                <a:close/>
                <a:moveTo>
                  <a:pt x="1526" y="527"/>
                </a:moveTo>
                <a:cubicBezTo>
                  <a:pt x="1518" y="527"/>
                  <a:pt x="1512" y="533"/>
                  <a:pt x="1512" y="542"/>
                </a:cubicBezTo>
                <a:cubicBezTo>
                  <a:pt x="1512" y="550"/>
                  <a:pt x="1518" y="556"/>
                  <a:pt x="1526" y="556"/>
                </a:cubicBezTo>
                <a:cubicBezTo>
                  <a:pt x="1535" y="556"/>
                  <a:pt x="1541" y="550"/>
                  <a:pt x="1541" y="542"/>
                </a:cubicBezTo>
                <a:cubicBezTo>
                  <a:pt x="1541" y="533"/>
                  <a:pt x="1535" y="527"/>
                  <a:pt x="1526" y="527"/>
                </a:cubicBezTo>
                <a:close/>
                <a:moveTo>
                  <a:pt x="1526" y="560"/>
                </a:moveTo>
                <a:cubicBezTo>
                  <a:pt x="1518" y="560"/>
                  <a:pt x="1512" y="566"/>
                  <a:pt x="1512" y="574"/>
                </a:cubicBezTo>
                <a:cubicBezTo>
                  <a:pt x="1512" y="583"/>
                  <a:pt x="1518" y="589"/>
                  <a:pt x="1526" y="589"/>
                </a:cubicBezTo>
                <a:cubicBezTo>
                  <a:pt x="1535" y="589"/>
                  <a:pt x="1541" y="583"/>
                  <a:pt x="1541" y="574"/>
                </a:cubicBezTo>
                <a:cubicBezTo>
                  <a:pt x="1541" y="566"/>
                  <a:pt x="1535" y="560"/>
                  <a:pt x="1526" y="560"/>
                </a:cubicBezTo>
                <a:close/>
                <a:moveTo>
                  <a:pt x="1526" y="593"/>
                </a:moveTo>
                <a:cubicBezTo>
                  <a:pt x="1518" y="593"/>
                  <a:pt x="1512" y="599"/>
                  <a:pt x="1512" y="607"/>
                </a:cubicBezTo>
                <a:cubicBezTo>
                  <a:pt x="1512" y="616"/>
                  <a:pt x="1518" y="622"/>
                  <a:pt x="1526" y="622"/>
                </a:cubicBezTo>
                <a:cubicBezTo>
                  <a:pt x="1535" y="622"/>
                  <a:pt x="1541" y="616"/>
                  <a:pt x="1541" y="607"/>
                </a:cubicBezTo>
                <a:cubicBezTo>
                  <a:pt x="1541" y="599"/>
                  <a:pt x="1535" y="593"/>
                  <a:pt x="1526" y="593"/>
                </a:cubicBezTo>
                <a:close/>
                <a:moveTo>
                  <a:pt x="1526" y="625"/>
                </a:moveTo>
                <a:cubicBezTo>
                  <a:pt x="1518" y="625"/>
                  <a:pt x="1512" y="632"/>
                  <a:pt x="1512" y="640"/>
                </a:cubicBezTo>
                <a:cubicBezTo>
                  <a:pt x="1512" y="648"/>
                  <a:pt x="1518" y="655"/>
                  <a:pt x="1526" y="655"/>
                </a:cubicBezTo>
                <a:cubicBezTo>
                  <a:pt x="1535" y="655"/>
                  <a:pt x="1541" y="648"/>
                  <a:pt x="1541" y="640"/>
                </a:cubicBezTo>
                <a:cubicBezTo>
                  <a:pt x="1541" y="632"/>
                  <a:pt x="1535" y="625"/>
                  <a:pt x="1526" y="625"/>
                </a:cubicBezTo>
                <a:close/>
                <a:moveTo>
                  <a:pt x="1526" y="658"/>
                </a:moveTo>
                <a:cubicBezTo>
                  <a:pt x="1518" y="658"/>
                  <a:pt x="1512" y="665"/>
                  <a:pt x="1512" y="673"/>
                </a:cubicBezTo>
                <a:cubicBezTo>
                  <a:pt x="1512" y="681"/>
                  <a:pt x="1518" y="688"/>
                  <a:pt x="1526" y="688"/>
                </a:cubicBezTo>
                <a:cubicBezTo>
                  <a:pt x="1535" y="688"/>
                  <a:pt x="1541" y="681"/>
                  <a:pt x="1541" y="673"/>
                </a:cubicBezTo>
                <a:cubicBezTo>
                  <a:pt x="1541" y="665"/>
                  <a:pt x="1535" y="658"/>
                  <a:pt x="1526" y="658"/>
                </a:cubicBezTo>
                <a:close/>
                <a:moveTo>
                  <a:pt x="1526" y="691"/>
                </a:moveTo>
                <a:cubicBezTo>
                  <a:pt x="1518" y="691"/>
                  <a:pt x="1512" y="698"/>
                  <a:pt x="1512" y="706"/>
                </a:cubicBezTo>
                <a:cubicBezTo>
                  <a:pt x="1512" y="714"/>
                  <a:pt x="1518" y="721"/>
                  <a:pt x="1526" y="721"/>
                </a:cubicBezTo>
                <a:cubicBezTo>
                  <a:pt x="1535" y="721"/>
                  <a:pt x="1541" y="714"/>
                  <a:pt x="1541" y="706"/>
                </a:cubicBezTo>
                <a:cubicBezTo>
                  <a:pt x="1541" y="698"/>
                  <a:pt x="1535" y="691"/>
                  <a:pt x="1526" y="691"/>
                </a:cubicBezTo>
                <a:close/>
                <a:moveTo>
                  <a:pt x="1526" y="724"/>
                </a:moveTo>
                <a:cubicBezTo>
                  <a:pt x="1518" y="724"/>
                  <a:pt x="1512" y="731"/>
                  <a:pt x="1512" y="739"/>
                </a:cubicBezTo>
                <a:cubicBezTo>
                  <a:pt x="1512" y="747"/>
                  <a:pt x="1518" y="754"/>
                  <a:pt x="1526" y="754"/>
                </a:cubicBezTo>
                <a:cubicBezTo>
                  <a:pt x="1535" y="754"/>
                  <a:pt x="1541" y="747"/>
                  <a:pt x="1541" y="739"/>
                </a:cubicBezTo>
                <a:cubicBezTo>
                  <a:pt x="1541" y="731"/>
                  <a:pt x="1535" y="724"/>
                  <a:pt x="1526" y="724"/>
                </a:cubicBezTo>
                <a:close/>
                <a:moveTo>
                  <a:pt x="1526" y="757"/>
                </a:moveTo>
                <a:cubicBezTo>
                  <a:pt x="1518" y="757"/>
                  <a:pt x="1512" y="764"/>
                  <a:pt x="1512" y="772"/>
                </a:cubicBezTo>
                <a:cubicBezTo>
                  <a:pt x="1512" y="780"/>
                  <a:pt x="1518" y="787"/>
                  <a:pt x="1526" y="787"/>
                </a:cubicBezTo>
                <a:cubicBezTo>
                  <a:pt x="1535" y="787"/>
                  <a:pt x="1541" y="780"/>
                  <a:pt x="1541" y="772"/>
                </a:cubicBezTo>
                <a:cubicBezTo>
                  <a:pt x="1541" y="764"/>
                  <a:pt x="1535" y="757"/>
                  <a:pt x="1526" y="757"/>
                </a:cubicBezTo>
                <a:close/>
                <a:moveTo>
                  <a:pt x="1526" y="790"/>
                </a:moveTo>
                <a:cubicBezTo>
                  <a:pt x="1518" y="790"/>
                  <a:pt x="1512" y="797"/>
                  <a:pt x="1512" y="805"/>
                </a:cubicBezTo>
                <a:cubicBezTo>
                  <a:pt x="1512" y="813"/>
                  <a:pt x="1518" y="820"/>
                  <a:pt x="1526" y="820"/>
                </a:cubicBezTo>
                <a:cubicBezTo>
                  <a:pt x="1535" y="820"/>
                  <a:pt x="1541" y="813"/>
                  <a:pt x="1541" y="805"/>
                </a:cubicBezTo>
                <a:cubicBezTo>
                  <a:pt x="1541" y="797"/>
                  <a:pt x="1535" y="790"/>
                  <a:pt x="1526" y="790"/>
                </a:cubicBezTo>
                <a:close/>
                <a:moveTo>
                  <a:pt x="1526" y="823"/>
                </a:moveTo>
                <a:cubicBezTo>
                  <a:pt x="1518" y="823"/>
                  <a:pt x="1512" y="830"/>
                  <a:pt x="1512" y="838"/>
                </a:cubicBezTo>
                <a:cubicBezTo>
                  <a:pt x="1512" y="846"/>
                  <a:pt x="1518" y="853"/>
                  <a:pt x="1526" y="853"/>
                </a:cubicBezTo>
                <a:cubicBezTo>
                  <a:pt x="1535" y="853"/>
                  <a:pt x="1541" y="846"/>
                  <a:pt x="1541" y="838"/>
                </a:cubicBezTo>
                <a:cubicBezTo>
                  <a:pt x="1541" y="830"/>
                  <a:pt x="1535" y="823"/>
                  <a:pt x="1526" y="823"/>
                </a:cubicBezTo>
                <a:close/>
                <a:moveTo>
                  <a:pt x="1526" y="856"/>
                </a:moveTo>
                <a:cubicBezTo>
                  <a:pt x="1518" y="856"/>
                  <a:pt x="1512" y="863"/>
                  <a:pt x="1512" y="871"/>
                </a:cubicBezTo>
                <a:cubicBezTo>
                  <a:pt x="1512" y="879"/>
                  <a:pt x="1518" y="886"/>
                  <a:pt x="1526" y="886"/>
                </a:cubicBezTo>
                <a:cubicBezTo>
                  <a:pt x="1535" y="886"/>
                  <a:pt x="1541" y="879"/>
                  <a:pt x="1541" y="871"/>
                </a:cubicBezTo>
                <a:cubicBezTo>
                  <a:pt x="1541" y="863"/>
                  <a:pt x="1535" y="856"/>
                  <a:pt x="1526" y="856"/>
                </a:cubicBezTo>
                <a:close/>
                <a:moveTo>
                  <a:pt x="1526" y="889"/>
                </a:moveTo>
                <a:cubicBezTo>
                  <a:pt x="1518" y="889"/>
                  <a:pt x="1512" y="895"/>
                  <a:pt x="1512" y="904"/>
                </a:cubicBezTo>
                <a:cubicBezTo>
                  <a:pt x="1512" y="912"/>
                  <a:pt x="1518" y="918"/>
                  <a:pt x="1526" y="918"/>
                </a:cubicBezTo>
                <a:cubicBezTo>
                  <a:pt x="1535" y="918"/>
                  <a:pt x="1541" y="912"/>
                  <a:pt x="1541" y="904"/>
                </a:cubicBezTo>
                <a:cubicBezTo>
                  <a:pt x="1541" y="895"/>
                  <a:pt x="1535" y="889"/>
                  <a:pt x="1526" y="889"/>
                </a:cubicBezTo>
                <a:close/>
                <a:moveTo>
                  <a:pt x="1526" y="922"/>
                </a:moveTo>
                <a:cubicBezTo>
                  <a:pt x="1518" y="922"/>
                  <a:pt x="1512" y="928"/>
                  <a:pt x="1512" y="937"/>
                </a:cubicBezTo>
                <a:cubicBezTo>
                  <a:pt x="1512" y="945"/>
                  <a:pt x="1518" y="951"/>
                  <a:pt x="1526" y="951"/>
                </a:cubicBezTo>
                <a:cubicBezTo>
                  <a:pt x="1535" y="951"/>
                  <a:pt x="1541" y="945"/>
                  <a:pt x="1541" y="937"/>
                </a:cubicBezTo>
                <a:cubicBezTo>
                  <a:pt x="1541" y="928"/>
                  <a:pt x="1535" y="922"/>
                  <a:pt x="1526" y="922"/>
                </a:cubicBezTo>
                <a:close/>
                <a:moveTo>
                  <a:pt x="1526" y="955"/>
                </a:moveTo>
                <a:cubicBezTo>
                  <a:pt x="1518" y="955"/>
                  <a:pt x="1512" y="961"/>
                  <a:pt x="1512" y="970"/>
                </a:cubicBezTo>
                <a:cubicBezTo>
                  <a:pt x="1512" y="978"/>
                  <a:pt x="1518" y="984"/>
                  <a:pt x="1526" y="984"/>
                </a:cubicBezTo>
                <a:cubicBezTo>
                  <a:pt x="1535" y="984"/>
                  <a:pt x="1541" y="978"/>
                  <a:pt x="1541" y="970"/>
                </a:cubicBezTo>
                <a:cubicBezTo>
                  <a:pt x="1541" y="961"/>
                  <a:pt x="1535" y="955"/>
                  <a:pt x="1526" y="955"/>
                </a:cubicBezTo>
                <a:close/>
                <a:moveTo>
                  <a:pt x="1526" y="988"/>
                </a:moveTo>
                <a:cubicBezTo>
                  <a:pt x="1518" y="988"/>
                  <a:pt x="1512" y="994"/>
                  <a:pt x="1512" y="1002"/>
                </a:cubicBezTo>
                <a:cubicBezTo>
                  <a:pt x="1512" y="1011"/>
                  <a:pt x="1518" y="1017"/>
                  <a:pt x="1526" y="1017"/>
                </a:cubicBezTo>
                <a:cubicBezTo>
                  <a:pt x="1535" y="1017"/>
                  <a:pt x="1541" y="1011"/>
                  <a:pt x="1541" y="1002"/>
                </a:cubicBezTo>
                <a:cubicBezTo>
                  <a:pt x="1541" y="994"/>
                  <a:pt x="1535" y="988"/>
                  <a:pt x="1526" y="988"/>
                </a:cubicBezTo>
                <a:close/>
                <a:moveTo>
                  <a:pt x="1526" y="1021"/>
                </a:moveTo>
                <a:cubicBezTo>
                  <a:pt x="1518" y="1021"/>
                  <a:pt x="1512" y="1027"/>
                  <a:pt x="1512" y="1035"/>
                </a:cubicBezTo>
                <a:cubicBezTo>
                  <a:pt x="1512" y="1044"/>
                  <a:pt x="1518" y="1050"/>
                  <a:pt x="1526" y="1050"/>
                </a:cubicBezTo>
                <a:cubicBezTo>
                  <a:pt x="1535" y="1050"/>
                  <a:pt x="1541" y="1044"/>
                  <a:pt x="1541" y="1035"/>
                </a:cubicBezTo>
                <a:cubicBezTo>
                  <a:pt x="1541" y="1027"/>
                  <a:pt x="1535" y="1021"/>
                  <a:pt x="1526" y="1021"/>
                </a:cubicBezTo>
                <a:close/>
                <a:moveTo>
                  <a:pt x="1526" y="1053"/>
                </a:moveTo>
                <a:cubicBezTo>
                  <a:pt x="1518" y="1053"/>
                  <a:pt x="1512" y="1060"/>
                  <a:pt x="1512" y="1068"/>
                </a:cubicBezTo>
                <a:cubicBezTo>
                  <a:pt x="1512" y="1076"/>
                  <a:pt x="1518" y="1083"/>
                  <a:pt x="1526" y="1083"/>
                </a:cubicBezTo>
                <a:cubicBezTo>
                  <a:pt x="1535" y="1083"/>
                  <a:pt x="1541" y="1076"/>
                  <a:pt x="1541" y="1068"/>
                </a:cubicBezTo>
                <a:cubicBezTo>
                  <a:pt x="1541" y="1060"/>
                  <a:pt x="1535" y="1053"/>
                  <a:pt x="1526" y="1053"/>
                </a:cubicBezTo>
                <a:close/>
                <a:moveTo>
                  <a:pt x="1526" y="1086"/>
                </a:moveTo>
                <a:cubicBezTo>
                  <a:pt x="1518" y="1086"/>
                  <a:pt x="1512" y="1093"/>
                  <a:pt x="1512" y="1101"/>
                </a:cubicBezTo>
                <a:cubicBezTo>
                  <a:pt x="1512" y="1109"/>
                  <a:pt x="1518" y="1116"/>
                  <a:pt x="1526" y="1116"/>
                </a:cubicBezTo>
                <a:cubicBezTo>
                  <a:pt x="1535" y="1116"/>
                  <a:pt x="1541" y="1109"/>
                  <a:pt x="1541" y="1101"/>
                </a:cubicBezTo>
                <a:cubicBezTo>
                  <a:pt x="1541" y="1093"/>
                  <a:pt x="1535" y="1086"/>
                  <a:pt x="1526" y="1086"/>
                </a:cubicBezTo>
                <a:close/>
                <a:moveTo>
                  <a:pt x="1526" y="1119"/>
                </a:moveTo>
                <a:cubicBezTo>
                  <a:pt x="1518" y="1119"/>
                  <a:pt x="1512" y="1126"/>
                  <a:pt x="1512" y="1134"/>
                </a:cubicBezTo>
                <a:cubicBezTo>
                  <a:pt x="1512" y="1142"/>
                  <a:pt x="1518" y="1149"/>
                  <a:pt x="1526" y="1149"/>
                </a:cubicBezTo>
                <a:cubicBezTo>
                  <a:pt x="1535" y="1149"/>
                  <a:pt x="1541" y="1142"/>
                  <a:pt x="1541" y="1134"/>
                </a:cubicBezTo>
                <a:cubicBezTo>
                  <a:pt x="1541" y="1126"/>
                  <a:pt x="1535" y="1119"/>
                  <a:pt x="1526" y="1119"/>
                </a:cubicBezTo>
                <a:close/>
                <a:moveTo>
                  <a:pt x="1526" y="1152"/>
                </a:moveTo>
                <a:cubicBezTo>
                  <a:pt x="1518" y="1152"/>
                  <a:pt x="1512" y="1159"/>
                  <a:pt x="1512" y="1167"/>
                </a:cubicBezTo>
                <a:cubicBezTo>
                  <a:pt x="1512" y="1175"/>
                  <a:pt x="1518" y="1182"/>
                  <a:pt x="1526" y="1182"/>
                </a:cubicBezTo>
                <a:cubicBezTo>
                  <a:pt x="1535" y="1182"/>
                  <a:pt x="1541" y="1175"/>
                  <a:pt x="1541" y="1167"/>
                </a:cubicBezTo>
                <a:cubicBezTo>
                  <a:pt x="1541" y="1159"/>
                  <a:pt x="1535" y="1152"/>
                  <a:pt x="1526" y="1152"/>
                </a:cubicBezTo>
                <a:close/>
                <a:moveTo>
                  <a:pt x="1526" y="1185"/>
                </a:moveTo>
                <a:cubicBezTo>
                  <a:pt x="1518" y="1185"/>
                  <a:pt x="1512" y="1192"/>
                  <a:pt x="1512" y="1200"/>
                </a:cubicBezTo>
                <a:cubicBezTo>
                  <a:pt x="1512" y="1208"/>
                  <a:pt x="1518" y="1215"/>
                  <a:pt x="1526" y="1215"/>
                </a:cubicBezTo>
                <a:cubicBezTo>
                  <a:pt x="1535" y="1215"/>
                  <a:pt x="1541" y="1208"/>
                  <a:pt x="1541" y="1200"/>
                </a:cubicBezTo>
                <a:cubicBezTo>
                  <a:pt x="1541" y="1192"/>
                  <a:pt x="1535" y="1185"/>
                  <a:pt x="1526" y="1185"/>
                </a:cubicBezTo>
                <a:close/>
                <a:moveTo>
                  <a:pt x="1526" y="1218"/>
                </a:moveTo>
                <a:cubicBezTo>
                  <a:pt x="1518" y="1218"/>
                  <a:pt x="1512" y="1225"/>
                  <a:pt x="1512" y="1233"/>
                </a:cubicBezTo>
                <a:cubicBezTo>
                  <a:pt x="1512" y="1241"/>
                  <a:pt x="1518" y="1248"/>
                  <a:pt x="1526" y="1248"/>
                </a:cubicBezTo>
                <a:cubicBezTo>
                  <a:pt x="1535" y="1248"/>
                  <a:pt x="1541" y="1241"/>
                  <a:pt x="1541" y="1233"/>
                </a:cubicBezTo>
                <a:cubicBezTo>
                  <a:pt x="1541" y="1225"/>
                  <a:pt x="1535" y="1218"/>
                  <a:pt x="1526" y="1218"/>
                </a:cubicBezTo>
                <a:close/>
                <a:moveTo>
                  <a:pt x="1526" y="1251"/>
                </a:moveTo>
                <a:cubicBezTo>
                  <a:pt x="1518" y="1251"/>
                  <a:pt x="1512" y="1258"/>
                  <a:pt x="1512" y="1266"/>
                </a:cubicBezTo>
                <a:cubicBezTo>
                  <a:pt x="1512" y="1274"/>
                  <a:pt x="1518" y="1281"/>
                  <a:pt x="1526" y="1281"/>
                </a:cubicBezTo>
                <a:cubicBezTo>
                  <a:pt x="1535" y="1281"/>
                  <a:pt x="1541" y="1274"/>
                  <a:pt x="1541" y="1266"/>
                </a:cubicBezTo>
                <a:cubicBezTo>
                  <a:pt x="1541" y="1258"/>
                  <a:pt x="1535" y="1251"/>
                  <a:pt x="1526" y="1251"/>
                </a:cubicBezTo>
                <a:close/>
                <a:moveTo>
                  <a:pt x="1526" y="1284"/>
                </a:moveTo>
                <a:cubicBezTo>
                  <a:pt x="1518" y="1284"/>
                  <a:pt x="1512" y="1291"/>
                  <a:pt x="1512" y="1299"/>
                </a:cubicBezTo>
                <a:cubicBezTo>
                  <a:pt x="1512" y="1307"/>
                  <a:pt x="1518" y="1314"/>
                  <a:pt x="1526" y="1314"/>
                </a:cubicBezTo>
                <a:cubicBezTo>
                  <a:pt x="1535" y="1314"/>
                  <a:pt x="1541" y="1307"/>
                  <a:pt x="1541" y="1299"/>
                </a:cubicBezTo>
                <a:cubicBezTo>
                  <a:pt x="1541" y="1291"/>
                  <a:pt x="1535" y="1284"/>
                  <a:pt x="1526" y="1284"/>
                </a:cubicBezTo>
                <a:close/>
                <a:moveTo>
                  <a:pt x="1526" y="1317"/>
                </a:moveTo>
                <a:cubicBezTo>
                  <a:pt x="1518" y="1317"/>
                  <a:pt x="1512" y="1323"/>
                  <a:pt x="1512" y="1332"/>
                </a:cubicBezTo>
                <a:cubicBezTo>
                  <a:pt x="1512" y="1340"/>
                  <a:pt x="1518" y="1346"/>
                  <a:pt x="1526" y="1346"/>
                </a:cubicBezTo>
                <a:cubicBezTo>
                  <a:pt x="1535" y="1346"/>
                  <a:pt x="1541" y="1340"/>
                  <a:pt x="1541" y="1332"/>
                </a:cubicBezTo>
                <a:cubicBezTo>
                  <a:pt x="1541" y="1323"/>
                  <a:pt x="1535" y="1317"/>
                  <a:pt x="1526" y="1317"/>
                </a:cubicBezTo>
                <a:close/>
                <a:moveTo>
                  <a:pt x="1526" y="1350"/>
                </a:moveTo>
                <a:cubicBezTo>
                  <a:pt x="1518" y="1350"/>
                  <a:pt x="1512" y="1356"/>
                  <a:pt x="1512" y="1365"/>
                </a:cubicBezTo>
                <a:cubicBezTo>
                  <a:pt x="1512" y="1373"/>
                  <a:pt x="1518" y="1379"/>
                  <a:pt x="1526" y="1379"/>
                </a:cubicBezTo>
                <a:cubicBezTo>
                  <a:pt x="1535" y="1379"/>
                  <a:pt x="1541" y="1373"/>
                  <a:pt x="1541" y="1365"/>
                </a:cubicBezTo>
                <a:cubicBezTo>
                  <a:pt x="1541" y="1356"/>
                  <a:pt x="1535" y="1350"/>
                  <a:pt x="1526" y="1350"/>
                </a:cubicBezTo>
                <a:close/>
                <a:moveTo>
                  <a:pt x="1526" y="1383"/>
                </a:moveTo>
                <a:cubicBezTo>
                  <a:pt x="1518" y="1383"/>
                  <a:pt x="1512" y="1389"/>
                  <a:pt x="1512" y="1397"/>
                </a:cubicBezTo>
                <a:cubicBezTo>
                  <a:pt x="1512" y="1406"/>
                  <a:pt x="1518" y="1412"/>
                  <a:pt x="1526" y="1412"/>
                </a:cubicBezTo>
                <a:cubicBezTo>
                  <a:pt x="1535" y="1412"/>
                  <a:pt x="1541" y="1406"/>
                  <a:pt x="1541" y="1397"/>
                </a:cubicBezTo>
                <a:cubicBezTo>
                  <a:pt x="1541" y="1389"/>
                  <a:pt x="1535" y="1383"/>
                  <a:pt x="1526" y="1383"/>
                </a:cubicBezTo>
                <a:close/>
                <a:moveTo>
                  <a:pt x="1526" y="1416"/>
                </a:moveTo>
                <a:cubicBezTo>
                  <a:pt x="1518" y="1416"/>
                  <a:pt x="1512" y="1422"/>
                  <a:pt x="1512" y="1430"/>
                </a:cubicBezTo>
                <a:cubicBezTo>
                  <a:pt x="1512" y="1439"/>
                  <a:pt x="1518" y="1445"/>
                  <a:pt x="1526" y="1445"/>
                </a:cubicBezTo>
                <a:cubicBezTo>
                  <a:pt x="1535" y="1445"/>
                  <a:pt x="1541" y="1439"/>
                  <a:pt x="1541" y="1430"/>
                </a:cubicBezTo>
                <a:cubicBezTo>
                  <a:pt x="1541" y="1422"/>
                  <a:pt x="1535" y="1416"/>
                  <a:pt x="1526" y="1416"/>
                </a:cubicBezTo>
                <a:close/>
                <a:moveTo>
                  <a:pt x="1559" y="0"/>
                </a:moveTo>
                <a:cubicBezTo>
                  <a:pt x="1551" y="0"/>
                  <a:pt x="1545" y="7"/>
                  <a:pt x="1545" y="15"/>
                </a:cubicBezTo>
                <a:cubicBezTo>
                  <a:pt x="1545" y="23"/>
                  <a:pt x="1551" y="30"/>
                  <a:pt x="1559" y="30"/>
                </a:cubicBezTo>
                <a:cubicBezTo>
                  <a:pt x="1568" y="30"/>
                  <a:pt x="1574" y="23"/>
                  <a:pt x="1574" y="15"/>
                </a:cubicBezTo>
                <a:cubicBezTo>
                  <a:pt x="1574" y="7"/>
                  <a:pt x="1568" y="0"/>
                  <a:pt x="1559" y="0"/>
                </a:cubicBezTo>
                <a:close/>
                <a:moveTo>
                  <a:pt x="1559" y="33"/>
                </a:moveTo>
                <a:cubicBezTo>
                  <a:pt x="1551" y="33"/>
                  <a:pt x="1545" y="40"/>
                  <a:pt x="1545" y="48"/>
                </a:cubicBezTo>
                <a:cubicBezTo>
                  <a:pt x="1545" y="56"/>
                  <a:pt x="1551" y="63"/>
                  <a:pt x="1559" y="63"/>
                </a:cubicBezTo>
                <a:cubicBezTo>
                  <a:pt x="1568" y="63"/>
                  <a:pt x="1574" y="56"/>
                  <a:pt x="1574" y="48"/>
                </a:cubicBezTo>
                <a:cubicBezTo>
                  <a:pt x="1574" y="40"/>
                  <a:pt x="1568" y="33"/>
                  <a:pt x="1559" y="33"/>
                </a:cubicBezTo>
                <a:close/>
                <a:moveTo>
                  <a:pt x="1559" y="66"/>
                </a:moveTo>
                <a:cubicBezTo>
                  <a:pt x="1551" y="66"/>
                  <a:pt x="1545" y="72"/>
                  <a:pt x="1545" y="81"/>
                </a:cubicBezTo>
                <a:cubicBezTo>
                  <a:pt x="1545" y="89"/>
                  <a:pt x="1551" y="95"/>
                  <a:pt x="1559" y="95"/>
                </a:cubicBezTo>
                <a:cubicBezTo>
                  <a:pt x="1568" y="95"/>
                  <a:pt x="1574" y="89"/>
                  <a:pt x="1574" y="81"/>
                </a:cubicBezTo>
                <a:cubicBezTo>
                  <a:pt x="1574" y="72"/>
                  <a:pt x="1568" y="66"/>
                  <a:pt x="1559" y="66"/>
                </a:cubicBezTo>
                <a:close/>
                <a:moveTo>
                  <a:pt x="1559" y="99"/>
                </a:moveTo>
                <a:cubicBezTo>
                  <a:pt x="1551" y="99"/>
                  <a:pt x="1545" y="105"/>
                  <a:pt x="1545" y="114"/>
                </a:cubicBezTo>
                <a:cubicBezTo>
                  <a:pt x="1545" y="122"/>
                  <a:pt x="1551" y="128"/>
                  <a:pt x="1559" y="128"/>
                </a:cubicBezTo>
                <a:cubicBezTo>
                  <a:pt x="1568" y="128"/>
                  <a:pt x="1574" y="122"/>
                  <a:pt x="1574" y="114"/>
                </a:cubicBezTo>
                <a:cubicBezTo>
                  <a:pt x="1574" y="105"/>
                  <a:pt x="1568" y="99"/>
                  <a:pt x="1559" y="99"/>
                </a:cubicBezTo>
                <a:close/>
                <a:moveTo>
                  <a:pt x="1559" y="132"/>
                </a:moveTo>
                <a:cubicBezTo>
                  <a:pt x="1551" y="132"/>
                  <a:pt x="1545" y="138"/>
                  <a:pt x="1545" y="147"/>
                </a:cubicBezTo>
                <a:cubicBezTo>
                  <a:pt x="1545" y="155"/>
                  <a:pt x="1551" y="161"/>
                  <a:pt x="1559" y="161"/>
                </a:cubicBezTo>
                <a:cubicBezTo>
                  <a:pt x="1568" y="161"/>
                  <a:pt x="1574" y="155"/>
                  <a:pt x="1574" y="147"/>
                </a:cubicBezTo>
                <a:cubicBezTo>
                  <a:pt x="1574" y="138"/>
                  <a:pt x="1568" y="132"/>
                  <a:pt x="1559" y="132"/>
                </a:cubicBezTo>
                <a:close/>
                <a:moveTo>
                  <a:pt x="1559" y="165"/>
                </a:moveTo>
                <a:cubicBezTo>
                  <a:pt x="1551" y="165"/>
                  <a:pt x="1545" y="171"/>
                  <a:pt x="1545" y="179"/>
                </a:cubicBezTo>
                <a:cubicBezTo>
                  <a:pt x="1545" y="188"/>
                  <a:pt x="1551" y="194"/>
                  <a:pt x="1559" y="194"/>
                </a:cubicBezTo>
                <a:cubicBezTo>
                  <a:pt x="1568" y="194"/>
                  <a:pt x="1574" y="188"/>
                  <a:pt x="1574" y="179"/>
                </a:cubicBezTo>
                <a:cubicBezTo>
                  <a:pt x="1574" y="171"/>
                  <a:pt x="1568" y="165"/>
                  <a:pt x="1559" y="165"/>
                </a:cubicBezTo>
                <a:close/>
                <a:moveTo>
                  <a:pt x="1559" y="198"/>
                </a:moveTo>
                <a:cubicBezTo>
                  <a:pt x="1551" y="198"/>
                  <a:pt x="1545" y="204"/>
                  <a:pt x="1545" y="212"/>
                </a:cubicBezTo>
                <a:cubicBezTo>
                  <a:pt x="1545" y="221"/>
                  <a:pt x="1551" y="227"/>
                  <a:pt x="1559" y="227"/>
                </a:cubicBezTo>
                <a:cubicBezTo>
                  <a:pt x="1568" y="227"/>
                  <a:pt x="1574" y="221"/>
                  <a:pt x="1574" y="212"/>
                </a:cubicBezTo>
                <a:cubicBezTo>
                  <a:pt x="1574" y="204"/>
                  <a:pt x="1568" y="198"/>
                  <a:pt x="1559" y="198"/>
                </a:cubicBezTo>
                <a:close/>
                <a:moveTo>
                  <a:pt x="1559" y="230"/>
                </a:moveTo>
                <a:cubicBezTo>
                  <a:pt x="1551" y="230"/>
                  <a:pt x="1545" y="237"/>
                  <a:pt x="1545" y="245"/>
                </a:cubicBezTo>
                <a:cubicBezTo>
                  <a:pt x="1545" y="253"/>
                  <a:pt x="1551" y="260"/>
                  <a:pt x="1559" y="260"/>
                </a:cubicBezTo>
                <a:cubicBezTo>
                  <a:pt x="1568" y="260"/>
                  <a:pt x="1574" y="253"/>
                  <a:pt x="1574" y="245"/>
                </a:cubicBezTo>
                <a:cubicBezTo>
                  <a:pt x="1574" y="237"/>
                  <a:pt x="1568" y="230"/>
                  <a:pt x="1559" y="230"/>
                </a:cubicBezTo>
                <a:close/>
                <a:moveTo>
                  <a:pt x="1559" y="263"/>
                </a:moveTo>
                <a:cubicBezTo>
                  <a:pt x="1551" y="263"/>
                  <a:pt x="1545" y="270"/>
                  <a:pt x="1545" y="278"/>
                </a:cubicBezTo>
                <a:cubicBezTo>
                  <a:pt x="1545" y="286"/>
                  <a:pt x="1551" y="293"/>
                  <a:pt x="1559" y="293"/>
                </a:cubicBezTo>
                <a:cubicBezTo>
                  <a:pt x="1568" y="293"/>
                  <a:pt x="1574" y="286"/>
                  <a:pt x="1574" y="278"/>
                </a:cubicBezTo>
                <a:cubicBezTo>
                  <a:pt x="1574" y="270"/>
                  <a:pt x="1568" y="263"/>
                  <a:pt x="1559" y="263"/>
                </a:cubicBezTo>
                <a:close/>
                <a:moveTo>
                  <a:pt x="1559" y="296"/>
                </a:moveTo>
                <a:cubicBezTo>
                  <a:pt x="1551" y="296"/>
                  <a:pt x="1545" y="303"/>
                  <a:pt x="1545" y="311"/>
                </a:cubicBezTo>
                <a:cubicBezTo>
                  <a:pt x="1545" y="319"/>
                  <a:pt x="1551" y="326"/>
                  <a:pt x="1559" y="326"/>
                </a:cubicBezTo>
                <a:cubicBezTo>
                  <a:pt x="1568" y="326"/>
                  <a:pt x="1574" y="319"/>
                  <a:pt x="1574" y="311"/>
                </a:cubicBezTo>
                <a:cubicBezTo>
                  <a:pt x="1574" y="303"/>
                  <a:pt x="1568" y="296"/>
                  <a:pt x="1559" y="296"/>
                </a:cubicBezTo>
                <a:close/>
                <a:moveTo>
                  <a:pt x="1559" y="329"/>
                </a:moveTo>
                <a:cubicBezTo>
                  <a:pt x="1551" y="329"/>
                  <a:pt x="1545" y="336"/>
                  <a:pt x="1545" y="344"/>
                </a:cubicBezTo>
                <a:cubicBezTo>
                  <a:pt x="1545" y="352"/>
                  <a:pt x="1551" y="359"/>
                  <a:pt x="1559" y="359"/>
                </a:cubicBezTo>
                <a:cubicBezTo>
                  <a:pt x="1568" y="359"/>
                  <a:pt x="1574" y="352"/>
                  <a:pt x="1574" y="344"/>
                </a:cubicBezTo>
                <a:cubicBezTo>
                  <a:pt x="1574" y="336"/>
                  <a:pt x="1568" y="329"/>
                  <a:pt x="1559" y="329"/>
                </a:cubicBezTo>
                <a:close/>
                <a:moveTo>
                  <a:pt x="1559" y="362"/>
                </a:moveTo>
                <a:cubicBezTo>
                  <a:pt x="1551" y="362"/>
                  <a:pt x="1545" y="369"/>
                  <a:pt x="1545" y="377"/>
                </a:cubicBezTo>
                <a:cubicBezTo>
                  <a:pt x="1545" y="385"/>
                  <a:pt x="1551" y="392"/>
                  <a:pt x="1559" y="392"/>
                </a:cubicBezTo>
                <a:cubicBezTo>
                  <a:pt x="1568" y="392"/>
                  <a:pt x="1574" y="385"/>
                  <a:pt x="1574" y="377"/>
                </a:cubicBezTo>
                <a:cubicBezTo>
                  <a:pt x="1574" y="369"/>
                  <a:pt x="1568" y="362"/>
                  <a:pt x="1559" y="362"/>
                </a:cubicBezTo>
                <a:close/>
                <a:moveTo>
                  <a:pt x="1559" y="395"/>
                </a:moveTo>
                <a:cubicBezTo>
                  <a:pt x="1551" y="395"/>
                  <a:pt x="1545" y="402"/>
                  <a:pt x="1545" y="410"/>
                </a:cubicBezTo>
                <a:cubicBezTo>
                  <a:pt x="1545" y="418"/>
                  <a:pt x="1551" y="425"/>
                  <a:pt x="1559" y="425"/>
                </a:cubicBezTo>
                <a:cubicBezTo>
                  <a:pt x="1568" y="425"/>
                  <a:pt x="1574" y="418"/>
                  <a:pt x="1574" y="410"/>
                </a:cubicBezTo>
                <a:cubicBezTo>
                  <a:pt x="1574" y="402"/>
                  <a:pt x="1568" y="395"/>
                  <a:pt x="1559" y="395"/>
                </a:cubicBezTo>
                <a:close/>
                <a:moveTo>
                  <a:pt x="1559" y="428"/>
                </a:moveTo>
                <a:cubicBezTo>
                  <a:pt x="1551" y="428"/>
                  <a:pt x="1545" y="435"/>
                  <a:pt x="1545" y="443"/>
                </a:cubicBezTo>
                <a:cubicBezTo>
                  <a:pt x="1545" y="451"/>
                  <a:pt x="1551" y="458"/>
                  <a:pt x="1559" y="458"/>
                </a:cubicBezTo>
                <a:cubicBezTo>
                  <a:pt x="1568" y="458"/>
                  <a:pt x="1574" y="451"/>
                  <a:pt x="1574" y="443"/>
                </a:cubicBezTo>
                <a:cubicBezTo>
                  <a:pt x="1574" y="435"/>
                  <a:pt x="1568" y="428"/>
                  <a:pt x="1559" y="428"/>
                </a:cubicBezTo>
                <a:close/>
                <a:moveTo>
                  <a:pt x="1559" y="461"/>
                </a:moveTo>
                <a:cubicBezTo>
                  <a:pt x="1551" y="461"/>
                  <a:pt x="1545" y="468"/>
                  <a:pt x="1545" y="476"/>
                </a:cubicBezTo>
                <a:cubicBezTo>
                  <a:pt x="1545" y="484"/>
                  <a:pt x="1551" y="491"/>
                  <a:pt x="1559" y="491"/>
                </a:cubicBezTo>
                <a:cubicBezTo>
                  <a:pt x="1568" y="491"/>
                  <a:pt x="1574" y="484"/>
                  <a:pt x="1574" y="476"/>
                </a:cubicBezTo>
                <a:cubicBezTo>
                  <a:pt x="1574" y="468"/>
                  <a:pt x="1568" y="461"/>
                  <a:pt x="1559" y="461"/>
                </a:cubicBezTo>
                <a:close/>
                <a:moveTo>
                  <a:pt x="1559" y="494"/>
                </a:moveTo>
                <a:cubicBezTo>
                  <a:pt x="1551" y="494"/>
                  <a:pt x="1545" y="500"/>
                  <a:pt x="1545" y="509"/>
                </a:cubicBezTo>
                <a:cubicBezTo>
                  <a:pt x="1545" y="517"/>
                  <a:pt x="1551" y="523"/>
                  <a:pt x="1559" y="523"/>
                </a:cubicBezTo>
                <a:cubicBezTo>
                  <a:pt x="1568" y="523"/>
                  <a:pt x="1574" y="517"/>
                  <a:pt x="1574" y="509"/>
                </a:cubicBezTo>
                <a:cubicBezTo>
                  <a:pt x="1574" y="500"/>
                  <a:pt x="1568" y="494"/>
                  <a:pt x="1559" y="494"/>
                </a:cubicBezTo>
                <a:close/>
                <a:moveTo>
                  <a:pt x="1559" y="527"/>
                </a:moveTo>
                <a:cubicBezTo>
                  <a:pt x="1551" y="527"/>
                  <a:pt x="1545" y="533"/>
                  <a:pt x="1545" y="542"/>
                </a:cubicBezTo>
                <a:cubicBezTo>
                  <a:pt x="1545" y="550"/>
                  <a:pt x="1551" y="556"/>
                  <a:pt x="1559" y="556"/>
                </a:cubicBezTo>
                <a:cubicBezTo>
                  <a:pt x="1568" y="556"/>
                  <a:pt x="1574" y="550"/>
                  <a:pt x="1574" y="542"/>
                </a:cubicBezTo>
                <a:cubicBezTo>
                  <a:pt x="1574" y="533"/>
                  <a:pt x="1568" y="527"/>
                  <a:pt x="1559" y="527"/>
                </a:cubicBezTo>
                <a:close/>
                <a:moveTo>
                  <a:pt x="1559" y="560"/>
                </a:moveTo>
                <a:cubicBezTo>
                  <a:pt x="1551" y="560"/>
                  <a:pt x="1545" y="566"/>
                  <a:pt x="1545" y="574"/>
                </a:cubicBezTo>
                <a:cubicBezTo>
                  <a:pt x="1545" y="583"/>
                  <a:pt x="1551" y="589"/>
                  <a:pt x="1559" y="589"/>
                </a:cubicBezTo>
                <a:cubicBezTo>
                  <a:pt x="1568" y="589"/>
                  <a:pt x="1574" y="583"/>
                  <a:pt x="1574" y="574"/>
                </a:cubicBezTo>
                <a:cubicBezTo>
                  <a:pt x="1574" y="566"/>
                  <a:pt x="1568" y="560"/>
                  <a:pt x="1559" y="560"/>
                </a:cubicBezTo>
                <a:close/>
                <a:moveTo>
                  <a:pt x="1559" y="593"/>
                </a:moveTo>
                <a:cubicBezTo>
                  <a:pt x="1551" y="593"/>
                  <a:pt x="1545" y="599"/>
                  <a:pt x="1545" y="607"/>
                </a:cubicBezTo>
                <a:cubicBezTo>
                  <a:pt x="1545" y="616"/>
                  <a:pt x="1551" y="622"/>
                  <a:pt x="1559" y="622"/>
                </a:cubicBezTo>
                <a:cubicBezTo>
                  <a:pt x="1568" y="622"/>
                  <a:pt x="1574" y="616"/>
                  <a:pt x="1574" y="607"/>
                </a:cubicBezTo>
                <a:cubicBezTo>
                  <a:pt x="1574" y="599"/>
                  <a:pt x="1568" y="593"/>
                  <a:pt x="1559" y="593"/>
                </a:cubicBezTo>
                <a:close/>
                <a:moveTo>
                  <a:pt x="1559" y="625"/>
                </a:moveTo>
                <a:cubicBezTo>
                  <a:pt x="1551" y="625"/>
                  <a:pt x="1545" y="632"/>
                  <a:pt x="1545" y="640"/>
                </a:cubicBezTo>
                <a:cubicBezTo>
                  <a:pt x="1545" y="648"/>
                  <a:pt x="1551" y="655"/>
                  <a:pt x="1559" y="655"/>
                </a:cubicBezTo>
                <a:cubicBezTo>
                  <a:pt x="1568" y="655"/>
                  <a:pt x="1574" y="648"/>
                  <a:pt x="1574" y="640"/>
                </a:cubicBezTo>
                <a:cubicBezTo>
                  <a:pt x="1574" y="632"/>
                  <a:pt x="1568" y="625"/>
                  <a:pt x="1559" y="625"/>
                </a:cubicBezTo>
                <a:close/>
                <a:moveTo>
                  <a:pt x="1559" y="658"/>
                </a:moveTo>
                <a:cubicBezTo>
                  <a:pt x="1551" y="658"/>
                  <a:pt x="1545" y="665"/>
                  <a:pt x="1545" y="673"/>
                </a:cubicBezTo>
                <a:cubicBezTo>
                  <a:pt x="1545" y="681"/>
                  <a:pt x="1551" y="688"/>
                  <a:pt x="1559" y="688"/>
                </a:cubicBezTo>
                <a:cubicBezTo>
                  <a:pt x="1568" y="688"/>
                  <a:pt x="1574" y="681"/>
                  <a:pt x="1574" y="673"/>
                </a:cubicBezTo>
                <a:cubicBezTo>
                  <a:pt x="1574" y="665"/>
                  <a:pt x="1568" y="658"/>
                  <a:pt x="1559" y="658"/>
                </a:cubicBezTo>
                <a:close/>
                <a:moveTo>
                  <a:pt x="1559" y="691"/>
                </a:moveTo>
                <a:cubicBezTo>
                  <a:pt x="1551" y="691"/>
                  <a:pt x="1545" y="698"/>
                  <a:pt x="1545" y="706"/>
                </a:cubicBezTo>
                <a:cubicBezTo>
                  <a:pt x="1545" y="714"/>
                  <a:pt x="1551" y="721"/>
                  <a:pt x="1559" y="721"/>
                </a:cubicBezTo>
                <a:cubicBezTo>
                  <a:pt x="1568" y="721"/>
                  <a:pt x="1574" y="714"/>
                  <a:pt x="1574" y="706"/>
                </a:cubicBezTo>
                <a:cubicBezTo>
                  <a:pt x="1574" y="698"/>
                  <a:pt x="1568" y="691"/>
                  <a:pt x="1559" y="691"/>
                </a:cubicBezTo>
                <a:close/>
                <a:moveTo>
                  <a:pt x="1559" y="724"/>
                </a:moveTo>
                <a:cubicBezTo>
                  <a:pt x="1551" y="724"/>
                  <a:pt x="1545" y="731"/>
                  <a:pt x="1545" y="739"/>
                </a:cubicBezTo>
                <a:cubicBezTo>
                  <a:pt x="1545" y="747"/>
                  <a:pt x="1551" y="754"/>
                  <a:pt x="1559" y="754"/>
                </a:cubicBezTo>
                <a:cubicBezTo>
                  <a:pt x="1568" y="754"/>
                  <a:pt x="1574" y="747"/>
                  <a:pt x="1574" y="739"/>
                </a:cubicBezTo>
                <a:cubicBezTo>
                  <a:pt x="1574" y="731"/>
                  <a:pt x="1568" y="724"/>
                  <a:pt x="1559" y="724"/>
                </a:cubicBezTo>
                <a:close/>
                <a:moveTo>
                  <a:pt x="1559" y="757"/>
                </a:moveTo>
                <a:cubicBezTo>
                  <a:pt x="1551" y="757"/>
                  <a:pt x="1545" y="764"/>
                  <a:pt x="1545" y="772"/>
                </a:cubicBezTo>
                <a:cubicBezTo>
                  <a:pt x="1545" y="780"/>
                  <a:pt x="1551" y="787"/>
                  <a:pt x="1559" y="787"/>
                </a:cubicBezTo>
                <a:cubicBezTo>
                  <a:pt x="1568" y="787"/>
                  <a:pt x="1574" y="780"/>
                  <a:pt x="1574" y="772"/>
                </a:cubicBezTo>
                <a:cubicBezTo>
                  <a:pt x="1574" y="764"/>
                  <a:pt x="1568" y="757"/>
                  <a:pt x="1559" y="757"/>
                </a:cubicBezTo>
                <a:close/>
                <a:moveTo>
                  <a:pt x="1559" y="790"/>
                </a:moveTo>
                <a:cubicBezTo>
                  <a:pt x="1551" y="790"/>
                  <a:pt x="1545" y="797"/>
                  <a:pt x="1545" y="805"/>
                </a:cubicBezTo>
                <a:cubicBezTo>
                  <a:pt x="1545" y="813"/>
                  <a:pt x="1551" y="820"/>
                  <a:pt x="1559" y="820"/>
                </a:cubicBezTo>
                <a:cubicBezTo>
                  <a:pt x="1568" y="820"/>
                  <a:pt x="1574" y="813"/>
                  <a:pt x="1574" y="805"/>
                </a:cubicBezTo>
                <a:cubicBezTo>
                  <a:pt x="1574" y="797"/>
                  <a:pt x="1568" y="790"/>
                  <a:pt x="1559" y="790"/>
                </a:cubicBezTo>
                <a:close/>
                <a:moveTo>
                  <a:pt x="1559" y="823"/>
                </a:moveTo>
                <a:cubicBezTo>
                  <a:pt x="1551" y="823"/>
                  <a:pt x="1545" y="830"/>
                  <a:pt x="1545" y="838"/>
                </a:cubicBezTo>
                <a:cubicBezTo>
                  <a:pt x="1545" y="846"/>
                  <a:pt x="1551" y="853"/>
                  <a:pt x="1559" y="853"/>
                </a:cubicBezTo>
                <a:cubicBezTo>
                  <a:pt x="1568" y="853"/>
                  <a:pt x="1574" y="846"/>
                  <a:pt x="1574" y="838"/>
                </a:cubicBezTo>
                <a:cubicBezTo>
                  <a:pt x="1574" y="830"/>
                  <a:pt x="1568" y="823"/>
                  <a:pt x="1559" y="823"/>
                </a:cubicBezTo>
                <a:close/>
                <a:moveTo>
                  <a:pt x="1559" y="856"/>
                </a:moveTo>
                <a:cubicBezTo>
                  <a:pt x="1551" y="856"/>
                  <a:pt x="1545" y="863"/>
                  <a:pt x="1545" y="871"/>
                </a:cubicBezTo>
                <a:cubicBezTo>
                  <a:pt x="1545" y="879"/>
                  <a:pt x="1551" y="886"/>
                  <a:pt x="1559" y="886"/>
                </a:cubicBezTo>
                <a:cubicBezTo>
                  <a:pt x="1568" y="886"/>
                  <a:pt x="1574" y="879"/>
                  <a:pt x="1574" y="871"/>
                </a:cubicBezTo>
                <a:cubicBezTo>
                  <a:pt x="1574" y="863"/>
                  <a:pt x="1568" y="856"/>
                  <a:pt x="1559" y="856"/>
                </a:cubicBezTo>
                <a:close/>
                <a:moveTo>
                  <a:pt x="1559" y="889"/>
                </a:moveTo>
                <a:cubicBezTo>
                  <a:pt x="1551" y="889"/>
                  <a:pt x="1545" y="895"/>
                  <a:pt x="1545" y="904"/>
                </a:cubicBezTo>
                <a:cubicBezTo>
                  <a:pt x="1545" y="912"/>
                  <a:pt x="1551" y="918"/>
                  <a:pt x="1559" y="918"/>
                </a:cubicBezTo>
                <a:cubicBezTo>
                  <a:pt x="1568" y="918"/>
                  <a:pt x="1574" y="912"/>
                  <a:pt x="1574" y="904"/>
                </a:cubicBezTo>
                <a:cubicBezTo>
                  <a:pt x="1574" y="895"/>
                  <a:pt x="1568" y="889"/>
                  <a:pt x="1559" y="889"/>
                </a:cubicBezTo>
                <a:close/>
                <a:moveTo>
                  <a:pt x="1559" y="922"/>
                </a:moveTo>
                <a:cubicBezTo>
                  <a:pt x="1551" y="922"/>
                  <a:pt x="1545" y="928"/>
                  <a:pt x="1545" y="937"/>
                </a:cubicBezTo>
                <a:cubicBezTo>
                  <a:pt x="1545" y="945"/>
                  <a:pt x="1551" y="951"/>
                  <a:pt x="1559" y="951"/>
                </a:cubicBezTo>
                <a:cubicBezTo>
                  <a:pt x="1568" y="951"/>
                  <a:pt x="1574" y="945"/>
                  <a:pt x="1574" y="937"/>
                </a:cubicBezTo>
                <a:cubicBezTo>
                  <a:pt x="1574" y="928"/>
                  <a:pt x="1568" y="922"/>
                  <a:pt x="1559" y="922"/>
                </a:cubicBezTo>
                <a:close/>
                <a:moveTo>
                  <a:pt x="1559" y="955"/>
                </a:moveTo>
                <a:cubicBezTo>
                  <a:pt x="1551" y="955"/>
                  <a:pt x="1545" y="961"/>
                  <a:pt x="1545" y="970"/>
                </a:cubicBezTo>
                <a:cubicBezTo>
                  <a:pt x="1545" y="978"/>
                  <a:pt x="1551" y="984"/>
                  <a:pt x="1559" y="984"/>
                </a:cubicBezTo>
                <a:cubicBezTo>
                  <a:pt x="1568" y="984"/>
                  <a:pt x="1574" y="978"/>
                  <a:pt x="1574" y="970"/>
                </a:cubicBezTo>
                <a:cubicBezTo>
                  <a:pt x="1574" y="961"/>
                  <a:pt x="1568" y="955"/>
                  <a:pt x="1559" y="955"/>
                </a:cubicBezTo>
                <a:close/>
                <a:moveTo>
                  <a:pt x="1559" y="988"/>
                </a:moveTo>
                <a:cubicBezTo>
                  <a:pt x="1551" y="988"/>
                  <a:pt x="1545" y="994"/>
                  <a:pt x="1545" y="1002"/>
                </a:cubicBezTo>
                <a:cubicBezTo>
                  <a:pt x="1545" y="1011"/>
                  <a:pt x="1551" y="1017"/>
                  <a:pt x="1559" y="1017"/>
                </a:cubicBezTo>
                <a:cubicBezTo>
                  <a:pt x="1568" y="1017"/>
                  <a:pt x="1574" y="1011"/>
                  <a:pt x="1574" y="1002"/>
                </a:cubicBezTo>
                <a:cubicBezTo>
                  <a:pt x="1574" y="994"/>
                  <a:pt x="1568" y="988"/>
                  <a:pt x="1559" y="988"/>
                </a:cubicBezTo>
                <a:close/>
                <a:moveTo>
                  <a:pt x="1559" y="1021"/>
                </a:moveTo>
                <a:cubicBezTo>
                  <a:pt x="1551" y="1021"/>
                  <a:pt x="1545" y="1027"/>
                  <a:pt x="1545" y="1035"/>
                </a:cubicBezTo>
                <a:cubicBezTo>
                  <a:pt x="1545" y="1044"/>
                  <a:pt x="1551" y="1050"/>
                  <a:pt x="1559" y="1050"/>
                </a:cubicBezTo>
                <a:cubicBezTo>
                  <a:pt x="1568" y="1050"/>
                  <a:pt x="1574" y="1044"/>
                  <a:pt x="1574" y="1035"/>
                </a:cubicBezTo>
                <a:cubicBezTo>
                  <a:pt x="1574" y="1027"/>
                  <a:pt x="1568" y="1021"/>
                  <a:pt x="1559" y="1021"/>
                </a:cubicBezTo>
                <a:close/>
                <a:moveTo>
                  <a:pt x="1559" y="1053"/>
                </a:moveTo>
                <a:cubicBezTo>
                  <a:pt x="1551" y="1053"/>
                  <a:pt x="1545" y="1060"/>
                  <a:pt x="1545" y="1068"/>
                </a:cubicBezTo>
                <a:cubicBezTo>
                  <a:pt x="1545" y="1076"/>
                  <a:pt x="1551" y="1083"/>
                  <a:pt x="1559" y="1083"/>
                </a:cubicBezTo>
                <a:cubicBezTo>
                  <a:pt x="1568" y="1083"/>
                  <a:pt x="1574" y="1076"/>
                  <a:pt x="1574" y="1068"/>
                </a:cubicBezTo>
                <a:cubicBezTo>
                  <a:pt x="1574" y="1060"/>
                  <a:pt x="1568" y="1053"/>
                  <a:pt x="1559" y="1053"/>
                </a:cubicBezTo>
                <a:close/>
                <a:moveTo>
                  <a:pt x="1559" y="1086"/>
                </a:moveTo>
                <a:cubicBezTo>
                  <a:pt x="1551" y="1086"/>
                  <a:pt x="1545" y="1093"/>
                  <a:pt x="1545" y="1101"/>
                </a:cubicBezTo>
                <a:cubicBezTo>
                  <a:pt x="1545" y="1109"/>
                  <a:pt x="1551" y="1116"/>
                  <a:pt x="1559" y="1116"/>
                </a:cubicBezTo>
                <a:cubicBezTo>
                  <a:pt x="1568" y="1116"/>
                  <a:pt x="1574" y="1109"/>
                  <a:pt x="1574" y="1101"/>
                </a:cubicBezTo>
                <a:cubicBezTo>
                  <a:pt x="1574" y="1093"/>
                  <a:pt x="1568" y="1086"/>
                  <a:pt x="1559" y="1086"/>
                </a:cubicBezTo>
                <a:close/>
                <a:moveTo>
                  <a:pt x="1559" y="1119"/>
                </a:moveTo>
                <a:cubicBezTo>
                  <a:pt x="1551" y="1119"/>
                  <a:pt x="1545" y="1126"/>
                  <a:pt x="1545" y="1134"/>
                </a:cubicBezTo>
                <a:cubicBezTo>
                  <a:pt x="1545" y="1142"/>
                  <a:pt x="1551" y="1149"/>
                  <a:pt x="1559" y="1149"/>
                </a:cubicBezTo>
                <a:cubicBezTo>
                  <a:pt x="1568" y="1149"/>
                  <a:pt x="1574" y="1142"/>
                  <a:pt x="1574" y="1134"/>
                </a:cubicBezTo>
                <a:cubicBezTo>
                  <a:pt x="1574" y="1126"/>
                  <a:pt x="1568" y="1119"/>
                  <a:pt x="1559" y="1119"/>
                </a:cubicBezTo>
                <a:close/>
                <a:moveTo>
                  <a:pt x="1559" y="1152"/>
                </a:moveTo>
                <a:cubicBezTo>
                  <a:pt x="1551" y="1152"/>
                  <a:pt x="1545" y="1159"/>
                  <a:pt x="1545" y="1167"/>
                </a:cubicBezTo>
                <a:cubicBezTo>
                  <a:pt x="1545" y="1175"/>
                  <a:pt x="1551" y="1182"/>
                  <a:pt x="1559" y="1182"/>
                </a:cubicBezTo>
                <a:cubicBezTo>
                  <a:pt x="1568" y="1182"/>
                  <a:pt x="1574" y="1175"/>
                  <a:pt x="1574" y="1167"/>
                </a:cubicBezTo>
                <a:cubicBezTo>
                  <a:pt x="1574" y="1159"/>
                  <a:pt x="1568" y="1152"/>
                  <a:pt x="1559" y="1152"/>
                </a:cubicBezTo>
                <a:close/>
                <a:moveTo>
                  <a:pt x="1559" y="1185"/>
                </a:moveTo>
                <a:cubicBezTo>
                  <a:pt x="1551" y="1185"/>
                  <a:pt x="1545" y="1192"/>
                  <a:pt x="1545" y="1200"/>
                </a:cubicBezTo>
                <a:cubicBezTo>
                  <a:pt x="1545" y="1208"/>
                  <a:pt x="1551" y="1215"/>
                  <a:pt x="1559" y="1215"/>
                </a:cubicBezTo>
                <a:cubicBezTo>
                  <a:pt x="1568" y="1215"/>
                  <a:pt x="1574" y="1208"/>
                  <a:pt x="1574" y="1200"/>
                </a:cubicBezTo>
                <a:cubicBezTo>
                  <a:pt x="1574" y="1192"/>
                  <a:pt x="1568" y="1185"/>
                  <a:pt x="1559" y="1185"/>
                </a:cubicBezTo>
                <a:close/>
                <a:moveTo>
                  <a:pt x="1559" y="1218"/>
                </a:moveTo>
                <a:cubicBezTo>
                  <a:pt x="1551" y="1218"/>
                  <a:pt x="1545" y="1225"/>
                  <a:pt x="1545" y="1233"/>
                </a:cubicBezTo>
                <a:cubicBezTo>
                  <a:pt x="1545" y="1241"/>
                  <a:pt x="1551" y="1248"/>
                  <a:pt x="1559" y="1248"/>
                </a:cubicBezTo>
                <a:cubicBezTo>
                  <a:pt x="1568" y="1248"/>
                  <a:pt x="1574" y="1241"/>
                  <a:pt x="1574" y="1233"/>
                </a:cubicBezTo>
                <a:cubicBezTo>
                  <a:pt x="1574" y="1225"/>
                  <a:pt x="1568" y="1218"/>
                  <a:pt x="1559" y="1218"/>
                </a:cubicBezTo>
                <a:close/>
                <a:moveTo>
                  <a:pt x="1559" y="1251"/>
                </a:moveTo>
                <a:cubicBezTo>
                  <a:pt x="1551" y="1251"/>
                  <a:pt x="1545" y="1258"/>
                  <a:pt x="1545" y="1266"/>
                </a:cubicBezTo>
                <a:cubicBezTo>
                  <a:pt x="1545" y="1274"/>
                  <a:pt x="1551" y="1281"/>
                  <a:pt x="1559" y="1281"/>
                </a:cubicBezTo>
                <a:cubicBezTo>
                  <a:pt x="1568" y="1281"/>
                  <a:pt x="1574" y="1274"/>
                  <a:pt x="1574" y="1266"/>
                </a:cubicBezTo>
                <a:cubicBezTo>
                  <a:pt x="1574" y="1258"/>
                  <a:pt x="1568" y="1251"/>
                  <a:pt x="1559" y="1251"/>
                </a:cubicBezTo>
                <a:close/>
                <a:moveTo>
                  <a:pt x="1559" y="1284"/>
                </a:moveTo>
                <a:cubicBezTo>
                  <a:pt x="1551" y="1284"/>
                  <a:pt x="1545" y="1291"/>
                  <a:pt x="1545" y="1299"/>
                </a:cubicBezTo>
                <a:cubicBezTo>
                  <a:pt x="1545" y="1307"/>
                  <a:pt x="1551" y="1314"/>
                  <a:pt x="1559" y="1314"/>
                </a:cubicBezTo>
                <a:cubicBezTo>
                  <a:pt x="1568" y="1314"/>
                  <a:pt x="1574" y="1307"/>
                  <a:pt x="1574" y="1299"/>
                </a:cubicBezTo>
                <a:cubicBezTo>
                  <a:pt x="1574" y="1291"/>
                  <a:pt x="1568" y="1284"/>
                  <a:pt x="1559" y="1284"/>
                </a:cubicBezTo>
                <a:close/>
                <a:moveTo>
                  <a:pt x="1559" y="1317"/>
                </a:moveTo>
                <a:cubicBezTo>
                  <a:pt x="1551" y="1317"/>
                  <a:pt x="1545" y="1323"/>
                  <a:pt x="1545" y="1332"/>
                </a:cubicBezTo>
                <a:cubicBezTo>
                  <a:pt x="1545" y="1340"/>
                  <a:pt x="1551" y="1346"/>
                  <a:pt x="1559" y="1346"/>
                </a:cubicBezTo>
                <a:cubicBezTo>
                  <a:pt x="1568" y="1346"/>
                  <a:pt x="1574" y="1340"/>
                  <a:pt x="1574" y="1332"/>
                </a:cubicBezTo>
                <a:cubicBezTo>
                  <a:pt x="1574" y="1323"/>
                  <a:pt x="1568" y="1317"/>
                  <a:pt x="1559" y="1317"/>
                </a:cubicBezTo>
                <a:close/>
                <a:moveTo>
                  <a:pt x="1559" y="1350"/>
                </a:moveTo>
                <a:cubicBezTo>
                  <a:pt x="1551" y="1350"/>
                  <a:pt x="1545" y="1356"/>
                  <a:pt x="1545" y="1365"/>
                </a:cubicBezTo>
                <a:cubicBezTo>
                  <a:pt x="1545" y="1373"/>
                  <a:pt x="1551" y="1379"/>
                  <a:pt x="1559" y="1379"/>
                </a:cubicBezTo>
                <a:cubicBezTo>
                  <a:pt x="1568" y="1379"/>
                  <a:pt x="1574" y="1373"/>
                  <a:pt x="1574" y="1365"/>
                </a:cubicBezTo>
                <a:cubicBezTo>
                  <a:pt x="1574" y="1356"/>
                  <a:pt x="1568" y="1350"/>
                  <a:pt x="1559" y="1350"/>
                </a:cubicBezTo>
                <a:close/>
                <a:moveTo>
                  <a:pt x="1559" y="1383"/>
                </a:moveTo>
                <a:cubicBezTo>
                  <a:pt x="1551" y="1383"/>
                  <a:pt x="1545" y="1389"/>
                  <a:pt x="1545" y="1397"/>
                </a:cubicBezTo>
                <a:cubicBezTo>
                  <a:pt x="1545" y="1406"/>
                  <a:pt x="1551" y="1412"/>
                  <a:pt x="1559" y="1412"/>
                </a:cubicBezTo>
                <a:cubicBezTo>
                  <a:pt x="1568" y="1412"/>
                  <a:pt x="1574" y="1406"/>
                  <a:pt x="1574" y="1397"/>
                </a:cubicBezTo>
                <a:cubicBezTo>
                  <a:pt x="1574" y="1389"/>
                  <a:pt x="1568" y="1383"/>
                  <a:pt x="1559" y="1383"/>
                </a:cubicBezTo>
                <a:close/>
                <a:moveTo>
                  <a:pt x="1559" y="1416"/>
                </a:moveTo>
                <a:cubicBezTo>
                  <a:pt x="1551" y="1416"/>
                  <a:pt x="1545" y="1422"/>
                  <a:pt x="1545" y="1430"/>
                </a:cubicBezTo>
                <a:cubicBezTo>
                  <a:pt x="1545" y="1439"/>
                  <a:pt x="1551" y="1445"/>
                  <a:pt x="1559" y="1445"/>
                </a:cubicBezTo>
                <a:cubicBezTo>
                  <a:pt x="1568" y="1445"/>
                  <a:pt x="1574" y="1439"/>
                  <a:pt x="1574" y="1430"/>
                </a:cubicBezTo>
                <a:cubicBezTo>
                  <a:pt x="1574" y="1422"/>
                  <a:pt x="1568" y="1416"/>
                  <a:pt x="1559" y="1416"/>
                </a:cubicBezTo>
                <a:close/>
                <a:moveTo>
                  <a:pt x="1592" y="0"/>
                </a:moveTo>
                <a:cubicBezTo>
                  <a:pt x="1584" y="0"/>
                  <a:pt x="1577" y="7"/>
                  <a:pt x="1577" y="15"/>
                </a:cubicBezTo>
                <a:cubicBezTo>
                  <a:pt x="1577" y="23"/>
                  <a:pt x="1584" y="30"/>
                  <a:pt x="1592" y="30"/>
                </a:cubicBezTo>
                <a:cubicBezTo>
                  <a:pt x="1600" y="30"/>
                  <a:pt x="1607" y="23"/>
                  <a:pt x="1607" y="15"/>
                </a:cubicBezTo>
                <a:cubicBezTo>
                  <a:pt x="1607" y="7"/>
                  <a:pt x="1600" y="0"/>
                  <a:pt x="1592" y="0"/>
                </a:cubicBezTo>
                <a:close/>
                <a:moveTo>
                  <a:pt x="1592" y="33"/>
                </a:moveTo>
                <a:cubicBezTo>
                  <a:pt x="1584" y="33"/>
                  <a:pt x="1577" y="40"/>
                  <a:pt x="1577" y="48"/>
                </a:cubicBezTo>
                <a:cubicBezTo>
                  <a:pt x="1577" y="56"/>
                  <a:pt x="1584" y="63"/>
                  <a:pt x="1592" y="63"/>
                </a:cubicBezTo>
                <a:cubicBezTo>
                  <a:pt x="1600" y="63"/>
                  <a:pt x="1607" y="56"/>
                  <a:pt x="1607" y="48"/>
                </a:cubicBezTo>
                <a:cubicBezTo>
                  <a:pt x="1607" y="40"/>
                  <a:pt x="1600" y="33"/>
                  <a:pt x="1592" y="33"/>
                </a:cubicBezTo>
                <a:close/>
                <a:moveTo>
                  <a:pt x="1592" y="66"/>
                </a:moveTo>
                <a:cubicBezTo>
                  <a:pt x="1584" y="66"/>
                  <a:pt x="1577" y="72"/>
                  <a:pt x="1577" y="81"/>
                </a:cubicBezTo>
                <a:cubicBezTo>
                  <a:pt x="1577" y="89"/>
                  <a:pt x="1584" y="95"/>
                  <a:pt x="1592" y="95"/>
                </a:cubicBezTo>
                <a:cubicBezTo>
                  <a:pt x="1600" y="95"/>
                  <a:pt x="1607" y="89"/>
                  <a:pt x="1607" y="81"/>
                </a:cubicBezTo>
                <a:cubicBezTo>
                  <a:pt x="1607" y="72"/>
                  <a:pt x="1600" y="66"/>
                  <a:pt x="1592" y="66"/>
                </a:cubicBezTo>
                <a:close/>
                <a:moveTo>
                  <a:pt x="1592" y="99"/>
                </a:moveTo>
                <a:cubicBezTo>
                  <a:pt x="1584" y="99"/>
                  <a:pt x="1577" y="105"/>
                  <a:pt x="1577" y="114"/>
                </a:cubicBezTo>
                <a:cubicBezTo>
                  <a:pt x="1577" y="122"/>
                  <a:pt x="1584" y="128"/>
                  <a:pt x="1592" y="128"/>
                </a:cubicBezTo>
                <a:cubicBezTo>
                  <a:pt x="1600" y="128"/>
                  <a:pt x="1607" y="122"/>
                  <a:pt x="1607" y="114"/>
                </a:cubicBezTo>
                <a:cubicBezTo>
                  <a:pt x="1607" y="105"/>
                  <a:pt x="1600" y="99"/>
                  <a:pt x="1592" y="99"/>
                </a:cubicBezTo>
                <a:close/>
                <a:moveTo>
                  <a:pt x="1592" y="132"/>
                </a:moveTo>
                <a:cubicBezTo>
                  <a:pt x="1584" y="132"/>
                  <a:pt x="1577" y="138"/>
                  <a:pt x="1577" y="147"/>
                </a:cubicBezTo>
                <a:cubicBezTo>
                  <a:pt x="1577" y="155"/>
                  <a:pt x="1584" y="161"/>
                  <a:pt x="1592" y="161"/>
                </a:cubicBezTo>
                <a:cubicBezTo>
                  <a:pt x="1600" y="161"/>
                  <a:pt x="1607" y="155"/>
                  <a:pt x="1607" y="147"/>
                </a:cubicBezTo>
                <a:cubicBezTo>
                  <a:pt x="1607" y="138"/>
                  <a:pt x="1600" y="132"/>
                  <a:pt x="1592" y="132"/>
                </a:cubicBezTo>
                <a:close/>
                <a:moveTo>
                  <a:pt x="1592" y="165"/>
                </a:moveTo>
                <a:cubicBezTo>
                  <a:pt x="1584" y="165"/>
                  <a:pt x="1577" y="171"/>
                  <a:pt x="1577" y="179"/>
                </a:cubicBezTo>
                <a:cubicBezTo>
                  <a:pt x="1577" y="188"/>
                  <a:pt x="1584" y="194"/>
                  <a:pt x="1592" y="194"/>
                </a:cubicBezTo>
                <a:cubicBezTo>
                  <a:pt x="1600" y="194"/>
                  <a:pt x="1607" y="188"/>
                  <a:pt x="1607" y="179"/>
                </a:cubicBezTo>
                <a:cubicBezTo>
                  <a:pt x="1607" y="171"/>
                  <a:pt x="1600" y="165"/>
                  <a:pt x="1592" y="165"/>
                </a:cubicBezTo>
                <a:close/>
                <a:moveTo>
                  <a:pt x="1592" y="198"/>
                </a:moveTo>
                <a:cubicBezTo>
                  <a:pt x="1584" y="198"/>
                  <a:pt x="1577" y="204"/>
                  <a:pt x="1577" y="212"/>
                </a:cubicBezTo>
                <a:cubicBezTo>
                  <a:pt x="1577" y="221"/>
                  <a:pt x="1584" y="227"/>
                  <a:pt x="1592" y="227"/>
                </a:cubicBezTo>
                <a:cubicBezTo>
                  <a:pt x="1600" y="227"/>
                  <a:pt x="1607" y="221"/>
                  <a:pt x="1607" y="212"/>
                </a:cubicBezTo>
                <a:cubicBezTo>
                  <a:pt x="1607" y="204"/>
                  <a:pt x="1600" y="198"/>
                  <a:pt x="1592" y="198"/>
                </a:cubicBezTo>
                <a:close/>
                <a:moveTo>
                  <a:pt x="1592" y="230"/>
                </a:moveTo>
                <a:cubicBezTo>
                  <a:pt x="1584" y="230"/>
                  <a:pt x="1577" y="237"/>
                  <a:pt x="1577" y="245"/>
                </a:cubicBezTo>
                <a:cubicBezTo>
                  <a:pt x="1577" y="253"/>
                  <a:pt x="1584" y="260"/>
                  <a:pt x="1592" y="260"/>
                </a:cubicBezTo>
                <a:cubicBezTo>
                  <a:pt x="1600" y="260"/>
                  <a:pt x="1607" y="253"/>
                  <a:pt x="1607" y="245"/>
                </a:cubicBezTo>
                <a:cubicBezTo>
                  <a:pt x="1607" y="237"/>
                  <a:pt x="1600" y="230"/>
                  <a:pt x="1592" y="230"/>
                </a:cubicBezTo>
                <a:close/>
                <a:moveTo>
                  <a:pt x="1592" y="263"/>
                </a:moveTo>
                <a:cubicBezTo>
                  <a:pt x="1584" y="263"/>
                  <a:pt x="1577" y="270"/>
                  <a:pt x="1577" y="278"/>
                </a:cubicBezTo>
                <a:cubicBezTo>
                  <a:pt x="1577" y="286"/>
                  <a:pt x="1584" y="293"/>
                  <a:pt x="1592" y="293"/>
                </a:cubicBezTo>
                <a:cubicBezTo>
                  <a:pt x="1600" y="293"/>
                  <a:pt x="1607" y="286"/>
                  <a:pt x="1607" y="278"/>
                </a:cubicBezTo>
                <a:cubicBezTo>
                  <a:pt x="1607" y="270"/>
                  <a:pt x="1600" y="263"/>
                  <a:pt x="1592" y="263"/>
                </a:cubicBezTo>
                <a:close/>
                <a:moveTo>
                  <a:pt x="1592" y="296"/>
                </a:moveTo>
                <a:cubicBezTo>
                  <a:pt x="1584" y="296"/>
                  <a:pt x="1577" y="303"/>
                  <a:pt x="1577" y="311"/>
                </a:cubicBezTo>
                <a:cubicBezTo>
                  <a:pt x="1577" y="319"/>
                  <a:pt x="1584" y="326"/>
                  <a:pt x="1592" y="326"/>
                </a:cubicBezTo>
                <a:cubicBezTo>
                  <a:pt x="1600" y="326"/>
                  <a:pt x="1607" y="319"/>
                  <a:pt x="1607" y="311"/>
                </a:cubicBezTo>
                <a:cubicBezTo>
                  <a:pt x="1607" y="303"/>
                  <a:pt x="1600" y="296"/>
                  <a:pt x="1592" y="296"/>
                </a:cubicBezTo>
                <a:close/>
                <a:moveTo>
                  <a:pt x="1592" y="329"/>
                </a:moveTo>
                <a:cubicBezTo>
                  <a:pt x="1584" y="329"/>
                  <a:pt x="1577" y="336"/>
                  <a:pt x="1577" y="344"/>
                </a:cubicBezTo>
                <a:cubicBezTo>
                  <a:pt x="1577" y="352"/>
                  <a:pt x="1584" y="359"/>
                  <a:pt x="1592" y="359"/>
                </a:cubicBezTo>
                <a:cubicBezTo>
                  <a:pt x="1600" y="359"/>
                  <a:pt x="1607" y="352"/>
                  <a:pt x="1607" y="344"/>
                </a:cubicBezTo>
                <a:cubicBezTo>
                  <a:pt x="1607" y="336"/>
                  <a:pt x="1600" y="329"/>
                  <a:pt x="1592" y="329"/>
                </a:cubicBezTo>
                <a:close/>
                <a:moveTo>
                  <a:pt x="1592" y="362"/>
                </a:moveTo>
                <a:cubicBezTo>
                  <a:pt x="1584" y="362"/>
                  <a:pt x="1577" y="369"/>
                  <a:pt x="1577" y="377"/>
                </a:cubicBezTo>
                <a:cubicBezTo>
                  <a:pt x="1577" y="385"/>
                  <a:pt x="1584" y="392"/>
                  <a:pt x="1592" y="392"/>
                </a:cubicBezTo>
                <a:cubicBezTo>
                  <a:pt x="1600" y="392"/>
                  <a:pt x="1607" y="385"/>
                  <a:pt x="1607" y="377"/>
                </a:cubicBezTo>
                <a:cubicBezTo>
                  <a:pt x="1607" y="369"/>
                  <a:pt x="1600" y="362"/>
                  <a:pt x="1592" y="362"/>
                </a:cubicBezTo>
                <a:close/>
                <a:moveTo>
                  <a:pt x="1592" y="395"/>
                </a:moveTo>
                <a:cubicBezTo>
                  <a:pt x="1584" y="395"/>
                  <a:pt x="1577" y="402"/>
                  <a:pt x="1577" y="410"/>
                </a:cubicBezTo>
                <a:cubicBezTo>
                  <a:pt x="1577" y="418"/>
                  <a:pt x="1584" y="425"/>
                  <a:pt x="1592" y="425"/>
                </a:cubicBezTo>
                <a:cubicBezTo>
                  <a:pt x="1600" y="425"/>
                  <a:pt x="1607" y="418"/>
                  <a:pt x="1607" y="410"/>
                </a:cubicBezTo>
                <a:cubicBezTo>
                  <a:pt x="1607" y="402"/>
                  <a:pt x="1600" y="395"/>
                  <a:pt x="1592" y="395"/>
                </a:cubicBezTo>
                <a:close/>
                <a:moveTo>
                  <a:pt x="1592" y="428"/>
                </a:moveTo>
                <a:cubicBezTo>
                  <a:pt x="1584" y="428"/>
                  <a:pt x="1577" y="435"/>
                  <a:pt x="1577" y="443"/>
                </a:cubicBezTo>
                <a:cubicBezTo>
                  <a:pt x="1577" y="451"/>
                  <a:pt x="1584" y="458"/>
                  <a:pt x="1592" y="458"/>
                </a:cubicBezTo>
                <a:cubicBezTo>
                  <a:pt x="1600" y="458"/>
                  <a:pt x="1607" y="451"/>
                  <a:pt x="1607" y="443"/>
                </a:cubicBezTo>
                <a:cubicBezTo>
                  <a:pt x="1607" y="435"/>
                  <a:pt x="1600" y="428"/>
                  <a:pt x="1592" y="428"/>
                </a:cubicBezTo>
                <a:close/>
                <a:moveTo>
                  <a:pt x="1592" y="461"/>
                </a:moveTo>
                <a:cubicBezTo>
                  <a:pt x="1584" y="461"/>
                  <a:pt x="1577" y="468"/>
                  <a:pt x="1577" y="476"/>
                </a:cubicBezTo>
                <a:cubicBezTo>
                  <a:pt x="1577" y="484"/>
                  <a:pt x="1584" y="491"/>
                  <a:pt x="1592" y="491"/>
                </a:cubicBezTo>
                <a:cubicBezTo>
                  <a:pt x="1600" y="491"/>
                  <a:pt x="1607" y="484"/>
                  <a:pt x="1607" y="476"/>
                </a:cubicBezTo>
                <a:cubicBezTo>
                  <a:pt x="1607" y="468"/>
                  <a:pt x="1600" y="461"/>
                  <a:pt x="1592" y="461"/>
                </a:cubicBezTo>
                <a:close/>
                <a:moveTo>
                  <a:pt x="1592" y="494"/>
                </a:moveTo>
                <a:cubicBezTo>
                  <a:pt x="1584" y="494"/>
                  <a:pt x="1577" y="500"/>
                  <a:pt x="1577" y="509"/>
                </a:cubicBezTo>
                <a:cubicBezTo>
                  <a:pt x="1577" y="517"/>
                  <a:pt x="1584" y="523"/>
                  <a:pt x="1592" y="523"/>
                </a:cubicBezTo>
                <a:cubicBezTo>
                  <a:pt x="1600" y="523"/>
                  <a:pt x="1607" y="517"/>
                  <a:pt x="1607" y="509"/>
                </a:cubicBezTo>
                <a:cubicBezTo>
                  <a:pt x="1607" y="500"/>
                  <a:pt x="1600" y="494"/>
                  <a:pt x="1592" y="494"/>
                </a:cubicBezTo>
                <a:close/>
                <a:moveTo>
                  <a:pt x="1592" y="527"/>
                </a:moveTo>
                <a:cubicBezTo>
                  <a:pt x="1584" y="527"/>
                  <a:pt x="1577" y="533"/>
                  <a:pt x="1577" y="542"/>
                </a:cubicBezTo>
                <a:cubicBezTo>
                  <a:pt x="1577" y="550"/>
                  <a:pt x="1584" y="556"/>
                  <a:pt x="1592" y="556"/>
                </a:cubicBezTo>
                <a:cubicBezTo>
                  <a:pt x="1600" y="556"/>
                  <a:pt x="1607" y="550"/>
                  <a:pt x="1607" y="542"/>
                </a:cubicBezTo>
                <a:cubicBezTo>
                  <a:pt x="1607" y="533"/>
                  <a:pt x="1600" y="527"/>
                  <a:pt x="1592" y="527"/>
                </a:cubicBezTo>
                <a:close/>
                <a:moveTo>
                  <a:pt x="1592" y="560"/>
                </a:moveTo>
                <a:cubicBezTo>
                  <a:pt x="1584" y="560"/>
                  <a:pt x="1577" y="566"/>
                  <a:pt x="1577" y="574"/>
                </a:cubicBezTo>
                <a:cubicBezTo>
                  <a:pt x="1577" y="583"/>
                  <a:pt x="1584" y="589"/>
                  <a:pt x="1592" y="589"/>
                </a:cubicBezTo>
                <a:cubicBezTo>
                  <a:pt x="1600" y="589"/>
                  <a:pt x="1607" y="583"/>
                  <a:pt x="1607" y="574"/>
                </a:cubicBezTo>
                <a:cubicBezTo>
                  <a:pt x="1607" y="566"/>
                  <a:pt x="1600" y="560"/>
                  <a:pt x="1592" y="560"/>
                </a:cubicBezTo>
                <a:close/>
                <a:moveTo>
                  <a:pt x="1592" y="593"/>
                </a:moveTo>
                <a:cubicBezTo>
                  <a:pt x="1584" y="593"/>
                  <a:pt x="1577" y="599"/>
                  <a:pt x="1577" y="607"/>
                </a:cubicBezTo>
                <a:cubicBezTo>
                  <a:pt x="1577" y="616"/>
                  <a:pt x="1584" y="622"/>
                  <a:pt x="1592" y="622"/>
                </a:cubicBezTo>
                <a:cubicBezTo>
                  <a:pt x="1600" y="622"/>
                  <a:pt x="1607" y="616"/>
                  <a:pt x="1607" y="607"/>
                </a:cubicBezTo>
                <a:cubicBezTo>
                  <a:pt x="1607" y="599"/>
                  <a:pt x="1600" y="593"/>
                  <a:pt x="1592" y="593"/>
                </a:cubicBezTo>
                <a:close/>
                <a:moveTo>
                  <a:pt x="1592" y="625"/>
                </a:moveTo>
                <a:cubicBezTo>
                  <a:pt x="1584" y="625"/>
                  <a:pt x="1577" y="632"/>
                  <a:pt x="1577" y="640"/>
                </a:cubicBezTo>
                <a:cubicBezTo>
                  <a:pt x="1577" y="648"/>
                  <a:pt x="1584" y="655"/>
                  <a:pt x="1592" y="655"/>
                </a:cubicBezTo>
                <a:cubicBezTo>
                  <a:pt x="1600" y="655"/>
                  <a:pt x="1607" y="648"/>
                  <a:pt x="1607" y="640"/>
                </a:cubicBezTo>
                <a:cubicBezTo>
                  <a:pt x="1607" y="632"/>
                  <a:pt x="1600" y="625"/>
                  <a:pt x="1592" y="625"/>
                </a:cubicBezTo>
                <a:close/>
                <a:moveTo>
                  <a:pt x="1592" y="658"/>
                </a:moveTo>
                <a:cubicBezTo>
                  <a:pt x="1584" y="658"/>
                  <a:pt x="1577" y="665"/>
                  <a:pt x="1577" y="673"/>
                </a:cubicBezTo>
                <a:cubicBezTo>
                  <a:pt x="1577" y="681"/>
                  <a:pt x="1584" y="688"/>
                  <a:pt x="1592" y="688"/>
                </a:cubicBezTo>
                <a:cubicBezTo>
                  <a:pt x="1600" y="688"/>
                  <a:pt x="1607" y="681"/>
                  <a:pt x="1607" y="673"/>
                </a:cubicBezTo>
                <a:cubicBezTo>
                  <a:pt x="1607" y="665"/>
                  <a:pt x="1600" y="658"/>
                  <a:pt x="1592" y="658"/>
                </a:cubicBezTo>
                <a:close/>
                <a:moveTo>
                  <a:pt x="1592" y="691"/>
                </a:moveTo>
                <a:cubicBezTo>
                  <a:pt x="1584" y="691"/>
                  <a:pt x="1577" y="698"/>
                  <a:pt x="1577" y="706"/>
                </a:cubicBezTo>
                <a:cubicBezTo>
                  <a:pt x="1577" y="714"/>
                  <a:pt x="1584" y="721"/>
                  <a:pt x="1592" y="721"/>
                </a:cubicBezTo>
                <a:cubicBezTo>
                  <a:pt x="1600" y="721"/>
                  <a:pt x="1607" y="714"/>
                  <a:pt x="1607" y="706"/>
                </a:cubicBezTo>
                <a:cubicBezTo>
                  <a:pt x="1607" y="698"/>
                  <a:pt x="1600" y="691"/>
                  <a:pt x="1592" y="691"/>
                </a:cubicBezTo>
                <a:close/>
                <a:moveTo>
                  <a:pt x="1592" y="724"/>
                </a:moveTo>
                <a:cubicBezTo>
                  <a:pt x="1584" y="724"/>
                  <a:pt x="1577" y="731"/>
                  <a:pt x="1577" y="739"/>
                </a:cubicBezTo>
                <a:cubicBezTo>
                  <a:pt x="1577" y="747"/>
                  <a:pt x="1584" y="754"/>
                  <a:pt x="1592" y="754"/>
                </a:cubicBezTo>
                <a:cubicBezTo>
                  <a:pt x="1600" y="754"/>
                  <a:pt x="1607" y="747"/>
                  <a:pt x="1607" y="739"/>
                </a:cubicBezTo>
                <a:cubicBezTo>
                  <a:pt x="1607" y="731"/>
                  <a:pt x="1600" y="724"/>
                  <a:pt x="1592" y="724"/>
                </a:cubicBezTo>
                <a:close/>
                <a:moveTo>
                  <a:pt x="1592" y="757"/>
                </a:moveTo>
                <a:cubicBezTo>
                  <a:pt x="1584" y="757"/>
                  <a:pt x="1577" y="764"/>
                  <a:pt x="1577" y="772"/>
                </a:cubicBezTo>
                <a:cubicBezTo>
                  <a:pt x="1577" y="780"/>
                  <a:pt x="1584" y="787"/>
                  <a:pt x="1592" y="787"/>
                </a:cubicBezTo>
                <a:cubicBezTo>
                  <a:pt x="1600" y="787"/>
                  <a:pt x="1607" y="780"/>
                  <a:pt x="1607" y="772"/>
                </a:cubicBezTo>
                <a:cubicBezTo>
                  <a:pt x="1607" y="764"/>
                  <a:pt x="1600" y="757"/>
                  <a:pt x="1592" y="757"/>
                </a:cubicBezTo>
                <a:close/>
                <a:moveTo>
                  <a:pt x="1592" y="790"/>
                </a:moveTo>
                <a:cubicBezTo>
                  <a:pt x="1584" y="790"/>
                  <a:pt x="1577" y="797"/>
                  <a:pt x="1577" y="805"/>
                </a:cubicBezTo>
                <a:cubicBezTo>
                  <a:pt x="1577" y="813"/>
                  <a:pt x="1584" y="820"/>
                  <a:pt x="1592" y="820"/>
                </a:cubicBezTo>
                <a:cubicBezTo>
                  <a:pt x="1600" y="820"/>
                  <a:pt x="1607" y="813"/>
                  <a:pt x="1607" y="805"/>
                </a:cubicBezTo>
                <a:cubicBezTo>
                  <a:pt x="1607" y="797"/>
                  <a:pt x="1600" y="790"/>
                  <a:pt x="1592" y="790"/>
                </a:cubicBezTo>
                <a:close/>
                <a:moveTo>
                  <a:pt x="1592" y="823"/>
                </a:moveTo>
                <a:cubicBezTo>
                  <a:pt x="1584" y="823"/>
                  <a:pt x="1577" y="830"/>
                  <a:pt x="1577" y="838"/>
                </a:cubicBezTo>
                <a:cubicBezTo>
                  <a:pt x="1577" y="846"/>
                  <a:pt x="1584" y="853"/>
                  <a:pt x="1592" y="853"/>
                </a:cubicBezTo>
                <a:cubicBezTo>
                  <a:pt x="1600" y="853"/>
                  <a:pt x="1607" y="846"/>
                  <a:pt x="1607" y="838"/>
                </a:cubicBezTo>
                <a:cubicBezTo>
                  <a:pt x="1607" y="830"/>
                  <a:pt x="1600" y="823"/>
                  <a:pt x="1592" y="823"/>
                </a:cubicBezTo>
                <a:close/>
                <a:moveTo>
                  <a:pt x="1592" y="856"/>
                </a:moveTo>
                <a:cubicBezTo>
                  <a:pt x="1584" y="856"/>
                  <a:pt x="1577" y="863"/>
                  <a:pt x="1577" y="871"/>
                </a:cubicBezTo>
                <a:cubicBezTo>
                  <a:pt x="1577" y="879"/>
                  <a:pt x="1584" y="886"/>
                  <a:pt x="1592" y="886"/>
                </a:cubicBezTo>
                <a:cubicBezTo>
                  <a:pt x="1600" y="886"/>
                  <a:pt x="1607" y="879"/>
                  <a:pt x="1607" y="871"/>
                </a:cubicBezTo>
                <a:cubicBezTo>
                  <a:pt x="1607" y="863"/>
                  <a:pt x="1600" y="856"/>
                  <a:pt x="1592" y="856"/>
                </a:cubicBezTo>
                <a:close/>
                <a:moveTo>
                  <a:pt x="1592" y="889"/>
                </a:moveTo>
                <a:cubicBezTo>
                  <a:pt x="1584" y="889"/>
                  <a:pt x="1577" y="895"/>
                  <a:pt x="1577" y="904"/>
                </a:cubicBezTo>
                <a:cubicBezTo>
                  <a:pt x="1577" y="912"/>
                  <a:pt x="1584" y="918"/>
                  <a:pt x="1592" y="918"/>
                </a:cubicBezTo>
                <a:cubicBezTo>
                  <a:pt x="1600" y="918"/>
                  <a:pt x="1607" y="912"/>
                  <a:pt x="1607" y="904"/>
                </a:cubicBezTo>
                <a:cubicBezTo>
                  <a:pt x="1607" y="895"/>
                  <a:pt x="1600" y="889"/>
                  <a:pt x="1592" y="889"/>
                </a:cubicBezTo>
                <a:close/>
                <a:moveTo>
                  <a:pt x="1592" y="922"/>
                </a:moveTo>
                <a:cubicBezTo>
                  <a:pt x="1584" y="922"/>
                  <a:pt x="1577" y="928"/>
                  <a:pt x="1577" y="937"/>
                </a:cubicBezTo>
                <a:cubicBezTo>
                  <a:pt x="1577" y="945"/>
                  <a:pt x="1584" y="951"/>
                  <a:pt x="1592" y="951"/>
                </a:cubicBezTo>
                <a:cubicBezTo>
                  <a:pt x="1600" y="951"/>
                  <a:pt x="1607" y="945"/>
                  <a:pt x="1607" y="937"/>
                </a:cubicBezTo>
                <a:cubicBezTo>
                  <a:pt x="1607" y="928"/>
                  <a:pt x="1600" y="922"/>
                  <a:pt x="1592" y="922"/>
                </a:cubicBezTo>
                <a:close/>
                <a:moveTo>
                  <a:pt x="1592" y="955"/>
                </a:moveTo>
                <a:cubicBezTo>
                  <a:pt x="1584" y="955"/>
                  <a:pt x="1577" y="961"/>
                  <a:pt x="1577" y="970"/>
                </a:cubicBezTo>
                <a:cubicBezTo>
                  <a:pt x="1577" y="978"/>
                  <a:pt x="1584" y="984"/>
                  <a:pt x="1592" y="984"/>
                </a:cubicBezTo>
                <a:cubicBezTo>
                  <a:pt x="1600" y="984"/>
                  <a:pt x="1607" y="978"/>
                  <a:pt x="1607" y="970"/>
                </a:cubicBezTo>
                <a:cubicBezTo>
                  <a:pt x="1607" y="961"/>
                  <a:pt x="1600" y="955"/>
                  <a:pt x="1592" y="955"/>
                </a:cubicBezTo>
                <a:close/>
                <a:moveTo>
                  <a:pt x="1592" y="988"/>
                </a:moveTo>
                <a:cubicBezTo>
                  <a:pt x="1584" y="988"/>
                  <a:pt x="1577" y="994"/>
                  <a:pt x="1577" y="1002"/>
                </a:cubicBezTo>
                <a:cubicBezTo>
                  <a:pt x="1577" y="1011"/>
                  <a:pt x="1584" y="1017"/>
                  <a:pt x="1592" y="1017"/>
                </a:cubicBezTo>
                <a:cubicBezTo>
                  <a:pt x="1600" y="1017"/>
                  <a:pt x="1607" y="1011"/>
                  <a:pt x="1607" y="1002"/>
                </a:cubicBezTo>
                <a:cubicBezTo>
                  <a:pt x="1607" y="994"/>
                  <a:pt x="1600" y="988"/>
                  <a:pt x="1592" y="988"/>
                </a:cubicBezTo>
                <a:close/>
                <a:moveTo>
                  <a:pt x="1592" y="1021"/>
                </a:moveTo>
                <a:cubicBezTo>
                  <a:pt x="1584" y="1021"/>
                  <a:pt x="1577" y="1027"/>
                  <a:pt x="1577" y="1035"/>
                </a:cubicBezTo>
                <a:cubicBezTo>
                  <a:pt x="1577" y="1044"/>
                  <a:pt x="1584" y="1050"/>
                  <a:pt x="1592" y="1050"/>
                </a:cubicBezTo>
                <a:cubicBezTo>
                  <a:pt x="1600" y="1050"/>
                  <a:pt x="1607" y="1044"/>
                  <a:pt x="1607" y="1035"/>
                </a:cubicBezTo>
                <a:cubicBezTo>
                  <a:pt x="1607" y="1027"/>
                  <a:pt x="1600" y="1021"/>
                  <a:pt x="1592" y="1021"/>
                </a:cubicBezTo>
                <a:close/>
                <a:moveTo>
                  <a:pt x="1592" y="1053"/>
                </a:moveTo>
                <a:cubicBezTo>
                  <a:pt x="1584" y="1053"/>
                  <a:pt x="1577" y="1060"/>
                  <a:pt x="1577" y="1068"/>
                </a:cubicBezTo>
                <a:cubicBezTo>
                  <a:pt x="1577" y="1076"/>
                  <a:pt x="1584" y="1083"/>
                  <a:pt x="1592" y="1083"/>
                </a:cubicBezTo>
                <a:cubicBezTo>
                  <a:pt x="1600" y="1083"/>
                  <a:pt x="1607" y="1076"/>
                  <a:pt x="1607" y="1068"/>
                </a:cubicBezTo>
                <a:cubicBezTo>
                  <a:pt x="1607" y="1060"/>
                  <a:pt x="1600" y="1053"/>
                  <a:pt x="1592" y="1053"/>
                </a:cubicBezTo>
                <a:close/>
                <a:moveTo>
                  <a:pt x="1592" y="1086"/>
                </a:moveTo>
                <a:cubicBezTo>
                  <a:pt x="1584" y="1086"/>
                  <a:pt x="1577" y="1093"/>
                  <a:pt x="1577" y="1101"/>
                </a:cubicBezTo>
                <a:cubicBezTo>
                  <a:pt x="1577" y="1109"/>
                  <a:pt x="1584" y="1116"/>
                  <a:pt x="1592" y="1116"/>
                </a:cubicBezTo>
                <a:cubicBezTo>
                  <a:pt x="1600" y="1116"/>
                  <a:pt x="1607" y="1109"/>
                  <a:pt x="1607" y="1101"/>
                </a:cubicBezTo>
                <a:cubicBezTo>
                  <a:pt x="1607" y="1093"/>
                  <a:pt x="1600" y="1086"/>
                  <a:pt x="1592" y="1086"/>
                </a:cubicBezTo>
                <a:close/>
                <a:moveTo>
                  <a:pt x="1592" y="1119"/>
                </a:moveTo>
                <a:cubicBezTo>
                  <a:pt x="1584" y="1119"/>
                  <a:pt x="1577" y="1126"/>
                  <a:pt x="1577" y="1134"/>
                </a:cubicBezTo>
                <a:cubicBezTo>
                  <a:pt x="1577" y="1142"/>
                  <a:pt x="1584" y="1149"/>
                  <a:pt x="1592" y="1149"/>
                </a:cubicBezTo>
                <a:cubicBezTo>
                  <a:pt x="1600" y="1149"/>
                  <a:pt x="1607" y="1142"/>
                  <a:pt x="1607" y="1134"/>
                </a:cubicBezTo>
                <a:cubicBezTo>
                  <a:pt x="1607" y="1126"/>
                  <a:pt x="1600" y="1119"/>
                  <a:pt x="1592" y="1119"/>
                </a:cubicBezTo>
                <a:close/>
                <a:moveTo>
                  <a:pt x="1592" y="1152"/>
                </a:moveTo>
                <a:cubicBezTo>
                  <a:pt x="1584" y="1152"/>
                  <a:pt x="1577" y="1159"/>
                  <a:pt x="1577" y="1167"/>
                </a:cubicBezTo>
                <a:cubicBezTo>
                  <a:pt x="1577" y="1175"/>
                  <a:pt x="1584" y="1182"/>
                  <a:pt x="1592" y="1182"/>
                </a:cubicBezTo>
                <a:cubicBezTo>
                  <a:pt x="1600" y="1182"/>
                  <a:pt x="1607" y="1175"/>
                  <a:pt x="1607" y="1167"/>
                </a:cubicBezTo>
                <a:cubicBezTo>
                  <a:pt x="1607" y="1159"/>
                  <a:pt x="1600" y="1152"/>
                  <a:pt x="1592" y="1152"/>
                </a:cubicBezTo>
                <a:close/>
                <a:moveTo>
                  <a:pt x="1592" y="1185"/>
                </a:moveTo>
                <a:cubicBezTo>
                  <a:pt x="1584" y="1185"/>
                  <a:pt x="1577" y="1192"/>
                  <a:pt x="1577" y="1200"/>
                </a:cubicBezTo>
                <a:cubicBezTo>
                  <a:pt x="1577" y="1208"/>
                  <a:pt x="1584" y="1215"/>
                  <a:pt x="1592" y="1215"/>
                </a:cubicBezTo>
                <a:cubicBezTo>
                  <a:pt x="1600" y="1215"/>
                  <a:pt x="1607" y="1208"/>
                  <a:pt x="1607" y="1200"/>
                </a:cubicBezTo>
                <a:cubicBezTo>
                  <a:pt x="1607" y="1192"/>
                  <a:pt x="1600" y="1185"/>
                  <a:pt x="1592" y="1185"/>
                </a:cubicBezTo>
                <a:close/>
                <a:moveTo>
                  <a:pt x="1592" y="1218"/>
                </a:moveTo>
                <a:cubicBezTo>
                  <a:pt x="1584" y="1218"/>
                  <a:pt x="1577" y="1225"/>
                  <a:pt x="1577" y="1233"/>
                </a:cubicBezTo>
                <a:cubicBezTo>
                  <a:pt x="1577" y="1241"/>
                  <a:pt x="1584" y="1248"/>
                  <a:pt x="1592" y="1248"/>
                </a:cubicBezTo>
                <a:cubicBezTo>
                  <a:pt x="1600" y="1248"/>
                  <a:pt x="1607" y="1241"/>
                  <a:pt x="1607" y="1233"/>
                </a:cubicBezTo>
                <a:cubicBezTo>
                  <a:pt x="1607" y="1225"/>
                  <a:pt x="1600" y="1218"/>
                  <a:pt x="1592" y="1218"/>
                </a:cubicBezTo>
                <a:close/>
                <a:moveTo>
                  <a:pt x="1592" y="1251"/>
                </a:moveTo>
                <a:cubicBezTo>
                  <a:pt x="1584" y="1251"/>
                  <a:pt x="1577" y="1258"/>
                  <a:pt x="1577" y="1266"/>
                </a:cubicBezTo>
                <a:cubicBezTo>
                  <a:pt x="1577" y="1274"/>
                  <a:pt x="1584" y="1281"/>
                  <a:pt x="1592" y="1281"/>
                </a:cubicBezTo>
                <a:cubicBezTo>
                  <a:pt x="1600" y="1281"/>
                  <a:pt x="1607" y="1274"/>
                  <a:pt x="1607" y="1266"/>
                </a:cubicBezTo>
                <a:cubicBezTo>
                  <a:pt x="1607" y="1258"/>
                  <a:pt x="1600" y="1251"/>
                  <a:pt x="1592" y="1251"/>
                </a:cubicBezTo>
                <a:close/>
                <a:moveTo>
                  <a:pt x="1592" y="1284"/>
                </a:moveTo>
                <a:cubicBezTo>
                  <a:pt x="1584" y="1284"/>
                  <a:pt x="1577" y="1291"/>
                  <a:pt x="1577" y="1299"/>
                </a:cubicBezTo>
                <a:cubicBezTo>
                  <a:pt x="1577" y="1307"/>
                  <a:pt x="1584" y="1314"/>
                  <a:pt x="1592" y="1314"/>
                </a:cubicBezTo>
                <a:cubicBezTo>
                  <a:pt x="1600" y="1314"/>
                  <a:pt x="1607" y="1307"/>
                  <a:pt x="1607" y="1299"/>
                </a:cubicBezTo>
                <a:cubicBezTo>
                  <a:pt x="1607" y="1291"/>
                  <a:pt x="1600" y="1284"/>
                  <a:pt x="1592" y="1284"/>
                </a:cubicBezTo>
                <a:close/>
                <a:moveTo>
                  <a:pt x="1592" y="1317"/>
                </a:moveTo>
                <a:cubicBezTo>
                  <a:pt x="1584" y="1317"/>
                  <a:pt x="1577" y="1323"/>
                  <a:pt x="1577" y="1332"/>
                </a:cubicBezTo>
                <a:cubicBezTo>
                  <a:pt x="1577" y="1340"/>
                  <a:pt x="1584" y="1346"/>
                  <a:pt x="1592" y="1346"/>
                </a:cubicBezTo>
                <a:cubicBezTo>
                  <a:pt x="1600" y="1346"/>
                  <a:pt x="1607" y="1340"/>
                  <a:pt x="1607" y="1332"/>
                </a:cubicBezTo>
                <a:cubicBezTo>
                  <a:pt x="1607" y="1323"/>
                  <a:pt x="1600" y="1317"/>
                  <a:pt x="1592" y="1317"/>
                </a:cubicBezTo>
                <a:close/>
                <a:moveTo>
                  <a:pt x="1592" y="1350"/>
                </a:moveTo>
                <a:cubicBezTo>
                  <a:pt x="1584" y="1350"/>
                  <a:pt x="1577" y="1356"/>
                  <a:pt x="1577" y="1365"/>
                </a:cubicBezTo>
                <a:cubicBezTo>
                  <a:pt x="1577" y="1373"/>
                  <a:pt x="1584" y="1379"/>
                  <a:pt x="1592" y="1379"/>
                </a:cubicBezTo>
                <a:cubicBezTo>
                  <a:pt x="1600" y="1379"/>
                  <a:pt x="1607" y="1373"/>
                  <a:pt x="1607" y="1365"/>
                </a:cubicBezTo>
                <a:cubicBezTo>
                  <a:pt x="1607" y="1356"/>
                  <a:pt x="1600" y="1350"/>
                  <a:pt x="1592" y="1350"/>
                </a:cubicBezTo>
                <a:close/>
                <a:moveTo>
                  <a:pt x="1592" y="1383"/>
                </a:moveTo>
                <a:cubicBezTo>
                  <a:pt x="1584" y="1383"/>
                  <a:pt x="1577" y="1389"/>
                  <a:pt x="1577" y="1397"/>
                </a:cubicBezTo>
                <a:cubicBezTo>
                  <a:pt x="1577" y="1406"/>
                  <a:pt x="1584" y="1412"/>
                  <a:pt x="1592" y="1412"/>
                </a:cubicBezTo>
                <a:cubicBezTo>
                  <a:pt x="1600" y="1412"/>
                  <a:pt x="1607" y="1406"/>
                  <a:pt x="1607" y="1397"/>
                </a:cubicBezTo>
                <a:cubicBezTo>
                  <a:pt x="1607" y="1389"/>
                  <a:pt x="1600" y="1383"/>
                  <a:pt x="1592" y="1383"/>
                </a:cubicBezTo>
                <a:close/>
                <a:moveTo>
                  <a:pt x="1592" y="1416"/>
                </a:moveTo>
                <a:cubicBezTo>
                  <a:pt x="1584" y="1416"/>
                  <a:pt x="1577" y="1422"/>
                  <a:pt x="1577" y="1430"/>
                </a:cubicBezTo>
                <a:cubicBezTo>
                  <a:pt x="1577" y="1439"/>
                  <a:pt x="1584" y="1445"/>
                  <a:pt x="1592" y="1445"/>
                </a:cubicBezTo>
                <a:cubicBezTo>
                  <a:pt x="1600" y="1445"/>
                  <a:pt x="1607" y="1439"/>
                  <a:pt x="1607" y="1430"/>
                </a:cubicBezTo>
                <a:cubicBezTo>
                  <a:pt x="1607" y="1422"/>
                  <a:pt x="1600" y="1416"/>
                  <a:pt x="1592" y="1416"/>
                </a:cubicBezTo>
                <a:close/>
                <a:moveTo>
                  <a:pt x="1625" y="0"/>
                </a:moveTo>
                <a:cubicBezTo>
                  <a:pt x="1617" y="0"/>
                  <a:pt x="1610" y="7"/>
                  <a:pt x="1610" y="15"/>
                </a:cubicBezTo>
                <a:cubicBezTo>
                  <a:pt x="1610" y="23"/>
                  <a:pt x="1617" y="30"/>
                  <a:pt x="1625" y="30"/>
                </a:cubicBezTo>
                <a:cubicBezTo>
                  <a:pt x="1633" y="30"/>
                  <a:pt x="1640" y="23"/>
                  <a:pt x="1640" y="15"/>
                </a:cubicBezTo>
                <a:cubicBezTo>
                  <a:pt x="1640" y="7"/>
                  <a:pt x="1633" y="0"/>
                  <a:pt x="1625" y="0"/>
                </a:cubicBezTo>
                <a:close/>
                <a:moveTo>
                  <a:pt x="1625" y="33"/>
                </a:moveTo>
                <a:cubicBezTo>
                  <a:pt x="1617" y="33"/>
                  <a:pt x="1610" y="40"/>
                  <a:pt x="1610" y="48"/>
                </a:cubicBezTo>
                <a:cubicBezTo>
                  <a:pt x="1610" y="56"/>
                  <a:pt x="1617" y="63"/>
                  <a:pt x="1625" y="63"/>
                </a:cubicBezTo>
                <a:cubicBezTo>
                  <a:pt x="1633" y="63"/>
                  <a:pt x="1640" y="56"/>
                  <a:pt x="1640" y="48"/>
                </a:cubicBezTo>
                <a:cubicBezTo>
                  <a:pt x="1640" y="40"/>
                  <a:pt x="1633" y="33"/>
                  <a:pt x="1625" y="33"/>
                </a:cubicBezTo>
                <a:close/>
                <a:moveTo>
                  <a:pt x="1625" y="66"/>
                </a:moveTo>
                <a:cubicBezTo>
                  <a:pt x="1617" y="66"/>
                  <a:pt x="1610" y="72"/>
                  <a:pt x="1610" y="81"/>
                </a:cubicBezTo>
                <a:cubicBezTo>
                  <a:pt x="1610" y="89"/>
                  <a:pt x="1617" y="95"/>
                  <a:pt x="1625" y="95"/>
                </a:cubicBezTo>
                <a:cubicBezTo>
                  <a:pt x="1633" y="95"/>
                  <a:pt x="1640" y="89"/>
                  <a:pt x="1640" y="81"/>
                </a:cubicBezTo>
                <a:cubicBezTo>
                  <a:pt x="1640" y="72"/>
                  <a:pt x="1633" y="66"/>
                  <a:pt x="1625" y="66"/>
                </a:cubicBezTo>
                <a:close/>
                <a:moveTo>
                  <a:pt x="1625" y="99"/>
                </a:moveTo>
                <a:cubicBezTo>
                  <a:pt x="1617" y="99"/>
                  <a:pt x="1610" y="105"/>
                  <a:pt x="1610" y="114"/>
                </a:cubicBezTo>
                <a:cubicBezTo>
                  <a:pt x="1610" y="122"/>
                  <a:pt x="1617" y="128"/>
                  <a:pt x="1625" y="128"/>
                </a:cubicBezTo>
                <a:cubicBezTo>
                  <a:pt x="1633" y="128"/>
                  <a:pt x="1640" y="122"/>
                  <a:pt x="1640" y="114"/>
                </a:cubicBezTo>
                <a:cubicBezTo>
                  <a:pt x="1640" y="105"/>
                  <a:pt x="1633" y="99"/>
                  <a:pt x="1625" y="99"/>
                </a:cubicBezTo>
                <a:close/>
                <a:moveTo>
                  <a:pt x="1625" y="132"/>
                </a:moveTo>
                <a:cubicBezTo>
                  <a:pt x="1617" y="132"/>
                  <a:pt x="1610" y="138"/>
                  <a:pt x="1610" y="147"/>
                </a:cubicBezTo>
                <a:cubicBezTo>
                  <a:pt x="1610" y="155"/>
                  <a:pt x="1617" y="161"/>
                  <a:pt x="1625" y="161"/>
                </a:cubicBezTo>
                <a:cubicBezTo>
                  <a:pt x="1633" y="161"/>
                  <a:pt x="1640" y="155"/>
                  <a:pt x="1640" y="147"/>
                </a:cubicBezTo>
                <a:cubicBezTo>
                  <a:pt x="1640" y="138"/>
                  <a:pt x="1633" y="132"/>
                  <a:pt x="1625" y="132"/>
                </a:cubicBezTo>
                <a:close/>
                <a:moveTo>
                  <a:pt x="1625" y="165"/>
                </a:moveTo>
                <a:cubicBezTo>
                  <a:pt x="1617" y="165"/>
                  <a:pt x="1610" y="171"/>
                  <a:pt x="1610" y="179"/>
                </a:cubicBezTo>
                <a:cubicBezTo>
                  <a:pt x="1610" y="188"/>
                  <a:pt x="1617" y="194"/>
                  <a:pt x="1625" y="194"/>
                </a:cubicBezTo>
                <a:cubicBezTo>
                  <a:pt x="1633" y="194"/>
                  <a:pt x="1640" y="188"/>
                  <a:pt x="1640" y="179"/>
                </a:cubicBezTo>
                <a:cubicBezTo>
                  <a:pt x="1640" y="171"/>
                  <a:pt x="1633" y="165"/>
                  <a:pt x="1625" y="165"/>
                </a:cubicBezTo>
                <a:close/>
                <a:moveTo>
                  <a:pt x="1625" y="198"/>
                </a:moveTo>
                <a:cubicBezTo>
                  <a:pt x="1617" y="198"/>
                  <a:pt x="1610" y="204"/>
                  <a:pt x="1610" y="212"/>
                </a:cubicBezTo>
                <a:cubicBezTo>
                  <a:pt x="1610" y="221"/>
                  <a:pt x="1617" y="227"/>
                  <a:pt x="1625" y="227"/>
                </a:cubicBezTo>
                <a:cubicBezTo>
                  <a:pt x="1633" y="227"/>
                  <a:pt x="1640" y="221"/>
                  <a:pt x="1640" y="212"/>
                </a:cubicBezTo>
                <a:cubicBezTo>
                  <a:pt x="1640" y="204"/>
                  <a:pt x="1633" y="198"/>
                  <a:pt x="1625" y="198"/>
                </a:cubicBezTo>
                <a:close/>
                <a:moveTo>
                  <a:pt x="1625" y="230"/>
                </a:moveTo>
                <a:cubicBezTo>
                  <a:pt x="1617" y="230"/>
                  <a:pt x="1610" y="237"/>
                  <a:pt x="1610" y="245"/>
                </a:cubicBezTo>
                <a:cubicBezTo>
                  <a:pt x="1610" y="253"/>
                  <a:pt x="1617" y="260"/>
                  <a:pt x="1625" y="260"/>
                </a:cubicBezTo>
                <a:cubicBezTo>
                  <a:pt x="1633" y="260"/>
                  <a:pt x="1640" y="253"/>
                  <a:pt x="1640" y="245"/>
                </a:cubicBezTo>
                <a:cubicBezTo>
                  <a:pt x="1640" y="237"/>
                  <a:pt x="1633" y="230"/>
                  <a:pt x="1625" y="230"/>
                </a:cubicBezTo>
                <a:close/>
                <a:moveTo>
                  <a:pt x="1625" y="263"/>
                </a:moveTo>
                <a:cubicBezTo>
                  <a:pt x="1617" y="263"/>
                  <a:pt x="1610" y="270"/>
                  <a:pt x="1610" y="278"/>
                </a:cubicBezTo>
                <a:cubicBezTo>
                  <a:pt x="1610" y="286"/>
                  <a:pt x="1617" y="293"/>
                  <a:pt x="1625" y="293"/>
                </a:cubicBezTo>
                <a:cubicBezTo>
                  <a:pt x="1633" y="293"/>
                  <a:pt x="1640" y="286"/>
                  <a:pt x="1640" y="278"/>
                </a:cubicBezTo>
                <a:cubicBezTo>
                  <a:pt x="1640" y="270"/>
                  <a:pt x="1633" y="263"/>
                  <a:pt x="1625" y="263"/>
                </a:cubicBezTo>
                <a:close/>
                <a:moveTo>
                  <a:pt x="1625" y="296"/>
                </a:moveTo>
                <a:cubicBezTo>
                  <a:pt x="1617" y="296"/>
                  <a:pt x="1610" y="303"/>
                  <a:pt x="1610" y="311"/>
                </a:cubicBezTo>
                <a:cubicBezTo>
                  <a:pt x="1610" y="319"/>
                  <a:pt x="1617" y="326"/>
                  <a:pt x="1625" y="326"/>
                </a:cubicBezTo>
                <a:cubicBezTo>
                  <a:pt x="1633" y="326"/>
                  <a:pt x="1640" y="319"/>
                  <a:pt x="1640" y="311"/>
                </a:cubicBezTo>
                <a:cubicBezTo>
                  <a:pt x="1640" y="303"/>
                  <a:pt x="1633" y="296"/>
                  <a:pt x="1625" y="296"/>
                </a:cubicBezTo>
                <a:close/>
                <a:moveTo>
                  <a:pt x="1625" y="329"/>
                </a:moveTo>
                <a:cubicBezTo>
                  <a:pt x="1617" y="329"/>
                  <a:pt x="1610" y="336"/>
                  <a:pt x="1610" y="344"/>
                </a:cubicBezTo>
                <a:cubicBezTo>
                  <a:pt x="1610" y="352"/>
                  <a:pt x="1617" y="359"/>
                  <a:pt x="1625" y="359"/>
                </a:cubicBezTo>
                <a:cubicBezTo>
                  <a:pt x="1633" y="359"/>
                  <a:pt x="1640" y="352"/>
                  <a:pt x="1640" y="344"/>
                </a:cubicBezTo>
                <a:cubicBezTo>
                  <a:pt x="1640" y="336"/>
                  <a:pt x="1633" y="329"/>
                  <a:pt x="1625" y="329"/>
                </a:cubicBezTo>
                <a:close/>
                <a:moveTo>
                  <a:pt x="1625" y="362"/>
                </a:moveTo>
                <a:cubicBezTo>
                  <a:pt x="1617" y="362"/>
                  <a:pt x="1610" y="369"/>
                  <a:pt x="1610" y="377"/>
                </a:cubicBezTo>
                <a:cubicBezTo>
                  <a:pt x="1610" y="385"/>
                  <a:pt x="1617" y="392"/>
                  <a:pt x="1625" y="392"/>
                </a:cubicBezTo>
                <a:cubicBezTo>
                  <a:pt x="1633" y="392"/>
                  <a:pt x="1640" y="385"/>
                  <a:pt x="1640" y="377"/>
                </a:cubicBezTo>
                <a:cubicBezTo>
                  <a:pt x="1640" y="369"/>
                  <a:pt x="1633" y="362"/>
                  <a:pt x="1625" y="362"/>
                </a:cubicBezTo>
                <a:close/>
                <a:moveTo>
                  <a:pt x="1625" y="395"/>
                </a:moveTo>
                <a:cubicBezTo>
                  <a:pt x="1617" y="395"/>
                  <a:pt x="1610" y="402"/>
                  <a:pt x="1610" y="410"/>
                </a:cubicBezTo>
                <a:cubicBezTo>
                  <a:pt x="1610" y="418"/>
                  <a:pt x="1617" y="425"/>
                  <a:pt x="1625" y="425"/>
                </a:cubicBezTo>
                <a:cubicBezTo>
                  <a:pt x="1633" y="425"/>
                  <a:pt x="1640" y="418"/>
                  <a:pt x="1640" y="410"/>
                </a:cubicBezTo>
                <a:cubicBezTo>
                  <a:pt x="1640" y="402"/>
                  <a:pt x="1633" y="395"/>
                  <a:pt x="1625" y="395"/>
                </a:cubicBezTo>
                <a:close/>
                <a:moveTo>
                  <a:pt x="1625" y="428"/>
                </a:moveTo>
                <a:cubicBezTo>
                  <a:pt x="1617" y="428"/>
                  <a:pt x="1610" y="435"/>
                  <a:pt x="1610" y="443"/>
                </a:cubicBezTo>
                <a:cubicBezTo>
                  <a:pt x="1610" y="451"/>
                  <a:pt x="1617" y="458"/>
                  <a:pt x="1625" y="458"/>
                </a:cubicBezTo>
                <a:cubicBezTo>
                  <a:pt x="1633" y="458"/>
                  <a:pt x="1640" y="451"/>
                  <a:pt x="1640" y="443"/>
                </a:cubicBezTo>
                <a:cubicBezTo>
                  <a:pt x="1640" y="435"/>
                  <a:pt x="1633" y="428"/>
                  <a:pt x="1625" y="428"/>
                </a:cubicBezTo>
                <a:close/>
                <a:moveTo>
                  <a:pt x="1625" y="461"/>
                </a:moveTo>
                <a:cubicBezTo>
                  <a:pt x="1617" y="461"/>
                  <a:pt x="1610" y="468"/>
                  <a:pt x="1610" y="476"/>
                </a:cubicBezTo>
                <a:cubicBezTo>
                  <a:pt x="1610" y="484"/>
                  <a:pt x="1617" y="491"/>
                  <a:pt x="1625" y="491"/>
                </a:cubicBezTo>
                <a:cubicBezTo>
                  <a:pt x="1633" y="491"/>
                  <a:pt x="1640" y="484"/>
                  <a:pt x="1640" y="476"/>
                </a:cubicBezTo>
                <a:cubicBezTo>
                  <a:pt x="1640" y="468"/>
                  <a:pt x="1633" y="461"/>
                  <a:pt x="1625" y="461"/>
                </a:cubicBezTo>
                <a:close/>
                <a:moveTo>
                  <a:pt x="1625" y="494"/>
                </a:moveTo>
                <a:cubicBezTo>
                  <a:pt x="1617" y="494"/>
                  <a:pt x="1610" y="500"/>
                  <a:pt x="1610" y="509"/>
                </a:cubicBezTo>
                <a:cubicBezTo>
                  <a:pt x="1610" y="517"/>
                  <a:pt x="1617" y="523"/>
                  <a:pt x="1625" y="523"/>
                </a:cubicBezTo>
                <a:cubicBezTo>
                  <a:pt x="1633" y="523"/>
                  <a:pt x="1640" y="517"/>
                  <a:pt x="1640" y="509"/>
                </a:cubicBezTo>
                <a:cubicBezTo>
                  <a:pt x="1640" y="500"/>
                  <a:pt x="1633" y="494"/>
                  <a:pt x="1625" y="494"/>
                </a:cubicBezTo>
                <a:close/>
                <a:moveTo>
                  <a:pt x="1625" y="527"/>
                </a:moveTo>
                <a:cubicBezTo>
                  <a:pt x="1617" y="527"/>
                  <a:pt x="1610" y="533"/>
                  <a:pt x="1610" y="542"/>
                </a:cubicBezTo>
                <a:cubicBezTo>
                  <a:pt x="1610" y="550"/>
                  <a:pt x="1617" y="556"/>
                  <a:pt x="1625" y="556"/>
                </a:cubicBezTo>
                <a:cubicBezTo>
                  <a:pt x="1633" y="556"/>
                  <a:pt x="1640" y="550"/>
                  <a:pt x="1640" y="542"/>
                </a:cubicBezTo>
                <a:cubicBezTo>
                  <a:pt x="1640" y="533"/>
                  <a:pt x="1633" y="527"/>
                  <a:pt x="1625" y="527"/>
                </a:cubicBezTo>
                <a:close/>
                <a:moveTo>
                  <a:pt x="1625" y="560"/>
                </a:moveTo>
                <a:cubicBezTo>
                  <a:pt x="1617" y="560"/>
                  <a:pt x="1610" y="566"/>
                  <a:pt x="1610" y="574"/>
                </a:cubicBezTo>
                <a:cubicBezTo>
                  <a:pt x="1610" y="583"/>
                  <a:pt x="1617" y="589"/>
                  <a:pt x="1625" y="589"/>
                </a:cubicBezTo>
                <a:cubicBezTo>
                  <a:pt x="1633" y="589"/>
                  <a:pt x="1640" y="583"/>
                  <a:pt x="1640" y="574"/>
                </a:cubicBezTo>
                <a:cubicBezTo>
                  <a:pt x="1640" y="566"/>
                  <a:pt x="1633" y="560"/>
                  <a:pt x="1625" y="560"/>
                </a:cubicBezTo>
                <a:close/>
                <a:moveTo>
                  <a:pt x="1625" y="593"/>
                </a:moveTo>
                <a:cubicBezTo>
                  <a:pt x="1617" y="593"/>
                  <a:pt x="1610" y="599"/>
                  <a:pt x="1610" y="607"/>
                </a:cubicBezTo>
                <a:cubicBezTo>
                  <a:pt x="1610" y="616"/>
                  <a:pt x="1617" y="622"/>
                  <a:pt x="1625" y="622"/>
                </a:cubicBezTo>
                <a:cubicBezTo>
                  <a:pt x="1633" y="622"/>
                  <a:pt x="1640" y="616"/>
                  <a:pt x="1640" y="607"/>
                </a:cubicBezTo>
                <a:cubicBezTo>
                  <a:pt x="1640" y="599"/>
                  <a:pt x="1633" y="593"/>
                  <a:pt x="1625" y="593"/>
                </a:cubicBezTo>
                <a:close/>
                <a:moveTo>
                  <a:pt x="1625" y="625"/>
                </a:moveTo>
                <a:cubicBezTo>
                  <a:pt x="1617" y="625"/>
                  <a:pt x="1610" y="632"/>
                  <a:pt x="1610" y="640"/>
                </a:cubicBezTo>
                <a:cubicBezTo>
                  <a:pt x="1610" y="648"/>
                  <a:pt x="1617" y="655"/>
                  <a:pt x="1625" y="655"/>
                </a:cubicBezTo>
                <a:cubicBezTo>
                  <a:pt x="1633" y="655"/>
                  <a:pt x="1640" y="648"/>
                  <a:pt x="1640" y="640"/>
                </a:cubicBezTo>
                <a:cubicBezTo>
                  <a:pt x="1640" y="632"/>
                  <a:pt x="1633" y="625"/>
                  <a:pt x="1625" y="625"/>
                </a:cubicBezTo>
                <a:close/>
                <a:moveTo>
                  <a:pt x="1625" y="658"/>
                </a:moveTo>
                <a:cubicBezTo>
                  <a:pt x="1617" y="658"/>
                  <a:pt x="1610" y="665"/>
                  <a:pt x="1610" y="673"/>
                </a:cubicBezTo>
                <a:cubicBezTo>
                  <a:pt x="1610" y="681"/>
                  <a:pt x="1617" y="688"/>
                  <a:pt x="1625" y="688"/>
                </a:cubicBezTo>
                <a:cubicBezTo>
                  <a:pt x="1633" y="688"/>
                  <a:pt x="1640" y="681"/>
                  <a:pt x="1640" y="673"/>
                </a:cubicBezTo>
                <a:cubicBezTo>
                  <a:pt x="1640" y="665"/>
                  <a:pt x="1633" y="658"/>
                  <a:pt x="1625" y="658"/>
                </a:cubicBezTo>
                <a:close/>
                <a:moveTo>
                  <a:pt x="1625" y="691"/>
                </a:moveTo>
                <a:cubicBezTo>
                  <a:pt x="1617" y="691"/>
                  <a:pt x="1610" y="698"/>
                  <a:pt x="1610" y="706"/>
                </a:cubicBezTo>
                <a:cubicBezTo>
                  <a:pt x="1610" y="714"/>
                  <a:pt x="1617" y="721"/>
                  <a:pt x="1625" y="721"/>
                </a:cubicBezTo>
                <a:cubicBezTo>
                  <a:pt x="1633" y="721"/>
                  <a:pt x="1640" y="714"/>
                  <a:pt x="1640" y="706"/>
                </a:cubicBezTo>
                <a:cubicBezTo>
                  <a:pt x="1640" y="698"/>
                  <a:pt x="1633" y="691"/>
                  <a:pt x="1625" y="691"/>
                </a:cubicBezTo>
                <a:close/>
                <a:moveTo>
                  <a:pt x="1625" y="724"/>
                </a:moveTo>
                <a:cubicBezTo>
                  <a:pt x="1617" y="724"/>
                  <a:pt x="1610" y="731"/>
                  <a:pt x="1610" y="739"/>
                </a:cubicBezTo>
                <a:cubicBezTo>
                  <a:pt x="1610" y="747"/>
                  <a:pt x="1617" y="754"/>
                  <a:pt x="1625" y="754"/>
                </a:cubicBezTo>
                <a:cubicBezTo>
                  <a:pt x="1633" y="754"/>
                  <a:pt x="1640" y="747"/>
                  <a:pt x="1640" y="739"/>
                </a:cubicBezTo>
                <a:cubicBezTo>
                  <a:pt x="1640" y="731"/>
                  <a:pt x="1633" y="724"/>
                  <a:pt x="1625" y="724"/>
                </a:cubicBezTo>
                <a:close/>
                <a:moveTo>
                  <a:pt x="1625" y="757"/>
                </a:moveTo>
                <a:cubicBezTo>
                  <a:pt x="1617" y="757"/>
                  <a:pt x="1610" y="764"/>
                  <a:pt x="1610" y="772"/>
                </a:cubicBezTo>
                <a:cubicBezTo>
                  <a:pt x="1610" y="780"/>
                  <a:pt x="1617" y="787"/>
                  <a:pt x="1625" y="787"/>
                </a:cubicBezTo>
                <a:cubicBezTo>
                  <a:pt x="1633" y="787"/>
                  <a:pt x="1640" y="780"/>
                  <a:pt x="1640" y="772"/>
                </a:cubicBezTo>
                <a:cubicBezTo>
                  <a:pt x="1640" y="764"/>
                  <a:pt x="1633" y="757"/>
                  <a:pt x="1625" y="757"/>
                </a:cubicBezTo>
                <a:close/>
                <a:moveTo>
                  <a:pt x="1625" y="790"/>
                </a:moveTo>
                <a:cubicBezTo>
                  <a:pt x="1617" y="790"/>
                  <a:pt x="1610" y="797"/>
                  <a:pt x="1610" y="805"/>
                </a:cubicBezTo>
                <a:cubicBezTo>
                  <a:pt x="1610" y="813"/>
                  <a:pt x="1617" y="820"/>
                  <a:pt x="1625" y="820"/>
                </a:cubicBezTo>
                <a:cubicBezTo>
                  <a:pt x="1633" y="820"/>
                  <a:pt x="1640" y="813"/>
                  <a:pt x="1640" y="805"/>
                </a:cubicBezTo>
                <a:cubicBezTo>
                  <a:pt x="1640" y="797"/>
                  <a:pt x="1633" y="790"/>
                  <a:pt x="1625" y="790"/>
                </a:cubicBezTo>
                <a:close/>
                <a:moveTo>
                  <a:pt x="1625" y="823"/>
                </a:moveTo>
                <a:cubicBezTo>
                  <a:pt x="1617" y="823"/>
                  <a:pt x="1610" y="830"/>
                  <a:pt x="1610" y="838"/>
                </a:cubicBezTo>
                <a:cubicBezTo>
                  <a:pt x="1610" y="846"/>
                  <a:pt x="1617" y="853"/>
                  <a:pt x="1625" y="853"/>
                </a:cubicBezTo>
                <a:cubicBezTo>
                  <a:pt x="1633" y="853"/>
                  <a:pt x="1640" y="846"/>
                  <a:pt x="1640" y="838"/>
                </a:cubicBezTo>
                <a:cubicBezTo>
                  <a:pt x="1640" y="830"/>
                  <a:pt x="1633" y="823"/>
                  <a:pt x="1625" y="823"/>
                </a:cubicBezTo>
                <a:close/>
                <a:moveTo>
                  <a:pt x="1625" y="856"/>
                </a:moveTo>
                <a:cubicBezTo>
                  <a:pt x="1617" y="856"/>
                  <a:pt x="1610" y="863"/>
                  <a:pt x="1610" y="871"/>
                </a:cubicBezTo>
                <a:cubicBezTo>
                  <a:pt x="1610" y="879"/>
                  <a:pt x="1617" y="886"/>
                  <a:pt x="1625" y="886"/>
                </a:cubicBezTo>
                <a:cubicBezTo>
                  <a:pt x="1633" y="886"/>
                  <a:pt x="1640" y="879"/>
                  <a:pt x="1640" y="871"/>
                </a:cubicBezTo>
                <a:cubicBezTo>
                  <a:pt x="1640" y="863"/>
                  <a:pt x="1633" y="856"/>
                  <a:pt x="1625" y="856"/>
                </a:cubicBezTo>
                <a:close/>
                <a:moveTo>
                  <a:pt x="1625" y="889"/>
                </a:moveTo>
                <a:cubicBezTo>
                  <a:pt x="1617" y="889"/>
                  <a:pt x="1610" y="895"/>
                  <a:pt x="1610" y="904"/>
                </a:cubicBezTo>
                <a:cubicBezTo>
                  <a:pt x="1610" y="912"/>
                  <a:pt x="1617" y="918"/>
                  <a:pt x="1625" y="918"/>
                </a:cubicBezTo>
                <a:cubicBezTo>
                  <a:pt x="1633" y="918"/>
                  <a:pt x="1640" y="912"/>
                  <a:pt x="1640" y="904"/>
                </a:cubicBezTo>
                <a:cubicBezTo>
                  <a:pt x="1640" y="895"/>
                  <a:pt x="1633" y="889"/>
                  <a:pt x="1625" y="889"/>
                </a:cubicBezTo>
                <a:close/>
                <a:moveTo>
                  <a:pt x="1625" y="922"/>
                </a:moveTo>
                <a:cubicBezTo>
                  <a:pt x="1617" y="922"/>
                  <a:pt x="1610" y="928"/>
                  <a:pt x="1610" y="937"/>
                </a:cubicBezTo>
                <a:cubicBezTo>
                  <a:pt x="1610" y="945"/>
                  <a:pt x="1617" y="951"/>
                  <a:pt x="1625" y="951"/>
                </a:cubicBezTo>
                <a:cubicBezTo>
                  <a:pt x="1633" y="951"/>
                  <a:pt x="1640" y="945"/>
                  <a:pt x="1640" y="937"/>
                </a:cubicBezTo>
                <a:cubicBezTo>
                  <a:pt x="1640" y="928"/>
                  <a:pt x="1633" y="922"/>
                  <a:pt x="1625" y="922"/>
                </a:cubicBezTo>
                <a:close/>
                <a:moveTo>
                  <a:pt x="1625" y="955"/>
                </a:moveTo>
                <a:cubicBezTo>
                  <a:pt x="1617" y="955"/>
                  <a:pt x="1610" y="961"/>
                  <a:pt x="1610" y="970"/>
                </a:cubicBezTo>
                <a:cubicBezTo>
                  <a:pt x="1610" y="978"/>
                  <a:pt x="1617" y="984"/>
                  <a:pt x="1625" y="984"/>
                </a:cubicBezTo>
                <a:cubicBezTo>
                  <a:pt x="1633" y="984"/>
                  <a:pt x="1640" y="978"/>
                  <a:pt x="1640" y="970"/>
                </a:cubicBezTo>
                <a:cubicBezTo>
                  <a:pt x="1640" y="961"/>
                  <a:pt x="1633" y="955"/>
                  <a:pt x="1625" y="955"/>
                </a:cubicBezTo>
                <a:close/>
                <a:moveTo>
                  <a:pt x="1625" y="988"/>
                </a:moveTo>
                <a:cubicBezTo>
                  <a:pt x="1617" y="988"/>
                  <a:pt x="1610" y="994"/>
                  <a:pt x="1610" y="1002"/>
                </a:cubicBezTo>
                <a:cubicBezTo>
                  <a:pt x="1610" y="1011"/>
                  <a:pt x="1617" y="1017"/>
                  <a:pt x="1625" y="1017"/>
                </a:cubicBezTo>
                <a:cubicBezTo>
                  <a:pt x="1633" y="1017"/>
                  <a:pt x="1640" y="1011"/>
                  <a:pt x="1640" y="1002"/>
                </a:cubicBezTo>
                <a:cubicBezTo>
                  <a:pt x="1640" y="994"/>
                  <a:pt x="1633" y="988"/>
                  <a:pt x="1625" y="988"/>
                </a:cubicBezTo>
                <a:close/>
                <a:moveTo>
                  <a:pt x="1625" y="1021"/>
                </a:moveTo>
                <a:cubicBezTo>
                  <a:pt x="1617" y="1021"/>
                  <a:pt x="1610" y="1027"/>
                  <a:pt x="1610" y="1035"/>
                </a:cubicBezTo>
                <a:cubicBezTo>
                  <a:pt x="1610" y="1044"/>
                  <a:pt x="1617" y="1050"/>
                  <a:pt x="1625" y="1050"/>
                </a:cubicBezTo>
                <a:cubicBezTo>
                  <a:pt x="1633" y="1050"/>
                  <a:pt x="1640" y="1044"/>
                  <a:pt x="1640" y="1035"/>
                </a:cubicBezTo>
                <a:cubicBezTo>
                  <a:pt x="1640" y="1027"/>
                  <a:pt x="1633" y="1021"/>
                  <a:pt x="1625" y="1021"/>
                </a:cubicBezTo>
                <a:close/>
                <a:moveTo>
                  <a:pt x="1625" y="1053"/>
                </a:moveTo>
                <a:cubicBezTo>
                  <a:pt x="1617" y="1053"/>
                  <a:pt x="1610" y="1060"/>
                  <a:pt x="1610" y="1068"/>
                </a:cubicBezTo>
                <a:cubicBezTo>
                  <a:pt x="1610" y="1076"/>
                  <a:pt x="1617" y="1083"/>
                  <a:pt x="1625" y="1083"/>
                </a:cubicBezTo>
                <a:cubicBezTo>
                  <a:pt x="1633" y="1083"/>
                  <a:pt x="1640" y="1076"/>
                  <a:pt x="1640" y="1068"/>
                </a:cubicBezTo>
                <a:cubicBezTo>
                  <a:pt x="1640" y="1060"/>
                  <a:pt x="1633" y="1053"/>
                  <a:pt x="1625" y="1053"/>
                </a:cubicBezTo>
                <a:close/>
                <a:moveTo>
                  <a:pt x="1625" y="1086"/>
                </a:moveTo>
                <a:cubicBezTo>
                  <a:pt x="1617" y="1086"/>
                  <a:pt x="1610" y="1093"/>
                  <a:pt x="1610" y="1101"/>
                </a:cubicBezTo>
                <a:cubicBezTo>
                  <a:pt x="1610" y="1109"/>
                  <a:pt x="1617" y="1116"/>
                  <a:pt x="1625" y="1116"/>
                </a:cubicBezTo>
                <a:cubicBezTo>
                  <a:pt x="1633" y="1116"/>
                  <a:pt x="1640" y="1109"/>
                  <a:pt x="1640" y="1101"/>
                </a:cubicBezTo>
                <a:cubicBezTo>
                  <a:pt x="1640" y="1093"/>
                  <a:pt x="1633" y="1086"/>
                  <a:pt x="1625" y="1086"/>
                </a:cubicBezTo>
                <a:close/>
                <a:moveTo>
                  <a:pt x="1625" y="1119"/>
                </a:moveTo>
                <a:cubicBezTo>
                  <a:pt x="1617" y="1119"/>
                  <a:pt x="1610" y="1126"/>
                  <a:pt x="1610" y="1134"/>
                </a:cubicBezTo>
                <a:cubicBezTo>
                  <a:pt x="1610" y="1142"/>
                  <a:pt x="1617" y="1149"/>
                  <a:pt x="1625" y="1149"/>
                </a:cubicBezTo>
                <a:cubicBezTo>
                  <a:pt x="1633" y="1149"/>
                  <a:pt x="1640" y="1142"/>
                  <a:pt x="1640" y="1134"/>
                </a:cubicBezTo>
                <a:cubicBezTo>
                  <a:pt x="1640" y="1126"/>
                  <a:pt x="1633" y="1119"/>
                  <a:pt x="1625" y="1119"/>
                </a:cubicBezTo>
                <a:close/>
                <a:moveTo>
                  <a:pt x="1625" y="1152"/>
                </a:moveTo>
                <a:cubicBezTo>
                  <a:pt x="1617" y="1152"/>
                  <a:pt x="1610" y="1159"/>
                  <a:pt x="1610" y="1167"/>
                </a:cubicBezTo>
                <a:cubicBezTo>
                  <a:pt x="1610" y="1175"/>
                  <a:pt x="1617" y="1182"/>
                  <a:pt x="1625" y="1182"/>
                </a:cubicBezTo>
                <a:cubicBezTo>
                  <a:pt x="1633" y="1182"/>
                  <a:pt x="1640" y="1175"/>
                  <a:pt x="1640" y="1167"/>
                </a:cubicBezTo>
                <a:cubicBezTo>
                  <a:pt x="1640" y="1159"/>
                  <a:pt x="1633" y="1152"/>
                  <a:pt x="1625" y="1152"/>
                </a:cubicBezTo>
                <a:close/>
                <a:moveTo>
                  <a:pt x="1625" y="1185"/>
                </a:moveTo>
                <a:cubicBezTo>
                  <a:pt x="1617" y="1185"/>
                  <a:pt x="1610" y="1192"/>
                  <a:pt x="1610" y="1200"/>
                </a:cubicBezTo>
                <a:cubicBezTo>
                  <a:pt x="1610" y="1208"/>
                  <a:pt x="1617" y="1215"/>
                  <a:pt x="1625" y="1215"/>
                </a:cubicBezTo>
                <a:cubicBezTo>
                  <a:pt x="1633" y="1215"/>
                  <a:pt x="1640" y="1208"/>
                  <a:pt x="1640" y="1200"/>
                </a:cubicBezTo>
                <a:cubicBezTo>
                  <a:pt x="1640" y="1192"/>
                  <a:pt x="1633" y="1185"/>
                  <a:pt x="1625" y="1185"/>
                </a:cubicBezTo>
                <a:close/>
                <a:moveTo>
                  <a:pt x="1625" y="1218"/>
                </a:moveTo>
                <a:cubicBezTo>
                  <a:pt x="1617" y="1218"/>
                  <a:pt x="1610" y="1225"/>
                  <a:pt x="1610" y="1233"/>
                </a:cubicBezTo>
                <a:cubicBezTo>
                  <a:pt x="1610" y="1241"/>
                  <a:pt x="1617" y="1248"/>
                  <a:pt x="1625" y="1248"/>
                </a:cubicBezTo>
                <a:cubicBezTo>
                  <a:pt x="1633" y="1248"/>
                  <a:pt x="1640" y="1241"/>
                  <a:pt x="1640" y="1233"/>
                </a:cubicBezTo>
                <a:cubicBezTo>
                  <a:pt x="1640" y="1225"/>
                  <a:pt x="1633" y="1218"/>
                  <a:pt x="1625" y="1218"/>
                </a:cubicBezTo>
                <a:close/>
                <a:moveTo>
                  <a:pt x="1625" y="1251"/>
                </a:moveTo>
                <a:cubicBezTo>
                  <a:pt x="1617" y="1251"/>
                  <a:pt x="1610" y="1258"/>
                  <a:pt x="1610" y="1266"/>
                </a:cubicBezTo>
                <a:cubicBezTo>
                  <a:pt x="1610" y="1274"/>
                  <a:pt x="1617" y="1281"/>
                  <a:pt x="1625" y="1281"/>
                </a:cubicBezTo>
                <a:cubicBezTo>
                  <a:pt x="1633" y="1281"/>
                  <a:pt x="1640" y="1274"/>
                  <a:pt x="1640" y="1266"/>
                </a:cubicBezTo>
                <a:cubicBezTo>
                  <a:pt x="1640" y="1258"/>
                  <a:pt x="1633" y="1251"/>
                  <a:pt x="1625" y="1251"/>
                </a:cubicBezTo>
                <a:close/>
                <a:moveTo>
                  <a:pt x="1625" y="1284"/>
                </a:moveTo>
                <a:cubicBezTo>
                  <a:pt x="1617" y="1284"/>
                  <a:pt x="1610" y="1291"/>
                  <a:pt x="1610" y="1299"/>
                </a:cubicBezTo>
                <a:cubicBezTo>
                  <a:pt x="1610" y="1307"/>
                  <a:pt x="1617" y="1314"/>
                  <a:pt x="1625" y="1314"/>
                </a:cubicBezTo>
                <a:cubicBezTo>
                  <a:pt x="1633" y="1314"/>
                  <a:pt x="1640" y="1307"/>
                  <a:pt x="1640" y="1299"/>
                </a:cubicBezTo>
                <a:cubicBezTo>
                  <a:pt x="1640" y="1291"/>
                  <a:pt x="1633" y="1284"/>
                  <a:pt x="1625" y="1284"/>
                </a:cubicBezTo>
                <a:close/>
                <a:moveTo>
                  <a:pt x="1625" y="1317"/>
                </a:moveTo>
                <a:cubicBezTo>
                  <a:pt x="1617" y="1317"/>
                  <a:pt x="1610" y="1323"/>
                  <a:pt x="1610" y="1332"/>
                </a:cubicBezTo>
                <a:cubicBezTo>
                  <a:pt x="1610" y="1340"/>
                  <a:pt x="1617" y="1346"/>
                  <a:pt x="1625" y="1346"/>
                </a:cubicBezTo>
                <a:cubicBezTo>
                  <a:pt x="1633" y="1346"/>
                  <a:pt x="1640" y="1340"/>
                  <a:pt x="1640" y="1332"/>
                </a:cubicBezTo>
                <a:cubicBezTo>
                  <a:pt x="1640" y="1323"/>
                  <a:pt x="1633" y="1317"/>
                  <a:pt x="1625" y="1317"/>
                </a:cubicBezTo>
                <a:close/>
                <a:moveTo>
                  <a:pt x="1625" y="1350"/>
                </a:moveTo>
                <a:cubicBezTo>
                  <a:pt x="1617" y="1350"/>
                  <a:pt x="1610" y="1356"/>
                  <a:pt x="1610" y="1365"/>
                </a:cubicBezTo>
                <a:cubicBezTo>
                  <a:pt x="1610" y="1373"/>
                  <a:pt x="1617" y="1379"/>
                  <a:pt x="1625" y="1379"/>
                </a:cubicBezTo>
                <a:cubicBezTo>
                  <a:pt x="1633" y="1379"/>
                  <a:pt x="1640" y="1373"/>
                  <a:pt x="1640" y="1365"/>
                </a:cubicBezTo>
                <a:cubicBezTo>
                  <a:pt x="1640" y="1356"/>
                  <a:pt x="1633" y="1350"/>
                  <a:pt x="1625" y="1350"/>
                </a:cubicBezTo>
                <a:close/>
                <a:moveTo>
                  <a:pt x="1625" y="1383"/>
                </a:moveTo>
                <a:cubicBezTo>
                  <a:pt x="1617" y="1383"/>
                  <a:pt x="1610" y="1389"/>
                  <a:pt x="1610" y="1397"/>
                </a:cubicBezTo>
                <a:cubicBezTo>
                  <a:pt x="1610" y="1406"/>
                  <a:pt x="1617" y="1412"/>
                  <a:pt x="1625" y="1412"/>
                </a:cubicBezTo>
                <a:cubicBezTo>
                  <a:pt x="1633" y="1412"/>
                  <a:pt x="1640" y="1406"/>
                  <a:pt x="1640" y="1397"/>
                </a:cubicBezTo>
                <a:cubicBezTo>
                  <a:pt x="1640" y="1389"/>
                  <a:pt x="1633" y="1383"/>
                  <a:pt x="1625" y="1383"/>
                </a:cubicBezTo>
                <a:close/>
                <a:moveTo>
                  <a:pt x="1625" y="1416"/>
                </a:moveTo>
                <a:cubicBezTo>
                  <a:pt x="1617" y="1416"/>
                  <a:pt x="1610" y="1422"/>
                  <a:pt x="1610" y="1430"/>
                </a:cubicBezTo>
                <a:cubicBezTo>
                  <a:pt x="1610" y="1439"/>
                  <a:pt x="1617" y="1445"/>
                  <a:pt x="1625" y="1445"/>
                </a:cubicBezTo>
                <a:cubicBezTo>
                  <a:pt x="1633" y="1445"/>
                  <a:pt x="1640" y="1439"/>
                  <a:pt x="1640" y="1430"/>
                </a:cubicBezTo>
                <a:cubicBezTo>
                  <a:pt x="1640" y="1422"/>
                  <a:pt x="1633" y="1416"/>
                  <a:pt x="1625" y="1416"/>
                </a:cubicBezTo>
                <a:close/>
                <a:moveTo>
                  <a:pt x="1658" y="0"/>
                </a:moveTo>
                <a:cubicBezTo>
                  <a:pt x="1650" y="0"/>
                  <a:pt x="1643" y="7"/>
                  <a:pt x="1643" y="15"/>
                </a:cubicBezTo>
                <a:cubicBezTo>
                  <a:pt x="1643" y="23"/>
                  <a:pt x="1650" y="30"/>
                  <a:pt x="1658" y="30"/>
                </a:cubicBezTo>
                <a:cubicBezTo>
                  <a:pt x="1666" y="30"/>
                  <a:pt x="1673" y="23"/>
                  <a:pt x="1673" y="15"/>
                </a:cubicBezTo>
                <a:cubicBezTo>
                  <a:pt x="1673" y="7"/>
                  <a:pt x="1666" y="0"/>
                  <a:pt x="1658" y="0"/>
                </a:cubicBezTo>
                <a:close/>
                <a:moveTo>
                  <a:pt x="1658" y="33"/>
                </a:moveTo>
                <a:cubicBezTo>
                  <a:pt x="1650" y="33"/>
                  <a:pt x="1643" y="40"/>
                  <a:pt x="1643" y="48"/>
                </a:cubicBezTo>
                <a:cubicBezTo>
                  <a:pt x="1643" y="56"/>
                  <a:pt x="1650" y="63"/>
                  <a:pt x="1658" y="63"/>
                </a:cubicBezTo>
                <a:cubicBezTo>
                  <a:pt x="1666" y="63"/>
                  <a:pt x="1673" y="56"/>
                  <a:pt x="1673" y="48"/>
                </a:cubicBezTo>
                <a:cubicBezTo>
                  <a:pt x="1673" y="40"/>
                  <a:pt x="1666" y="33"/>
                  <a:pt x="1658" y="33"/>
                </a:cubicBezTo>
                <a:close/>
                <a:moveTo>
                  <a:pt x="1658" y="66"/>
                </a:moveTo>
                <a:cubicBezTo>
                  <a:pt x="1650" y="66"/>
                  <a:pt x="1643" y="72"/>
                  <a:pt x="1643" y="81"/>
                </a:cubicBezTo>
                <a:cubicBezTo>
                  <a:pt x="1643" y="89"/>
                  <a:pt x="1650" y="95"/>
                  <a:pt x="1658" y="95"/>
                </a:cubicBezTo>
                <a:cubicBezTo>
                  <a:pt x="1666" y="95"/>
                  <a:pt x="1673" y="89"/>
                  <a:pt x="1673" y="81"/>
                </a:cubicBezTo>
                <a:cubicBezTo>
                  <a:pt x="1673" y="72"/>
                  <a:pt x="1666" y="66"/>
                  <a:pt x="1658" y="66"/>
                </a:cubicBezTo>
                <a:close/>
                <a:moveTo>
                  <a:pt x="1658" y="99"/>
                </a:moveTo>
                <a:cubicBezTo>
                  <a:pt x="1650" y="99"/>
                  <a:pt x="1643" y="105"/>
                  <a:pt x="1643" y="114"/>
                </a:cubicBezTo>
                <a:cubicBezTo>
                  <a:pt x="1643" y="122"/>
                  <a:pt x="1650" y="128"/>
                  <a:pt x="1658" y="128"/>
                </a:cubicBezTo>
                <a:cubicBezTo>
                  <a:pt x="1666" y="128"/>
                  <a:pt x="1673" y="122"/>
                  <a:pt x="1673" y="114"/>
                </a:cubicBezTo>
                <a:cubicBezTo>
                  <a:pt x="1673" y="105"/>
                  <a:pt x="1666" y="99"/>
                  <a:pt x="1658" y="99"/>
                </a:cubicBezTo>
                <a:close/>
                <a:moveTo>
                  <a:pt x="1658" y="132"/>
                </a:moveTo>
                <a:cubicBezTo>
                  <a:pt x="1650" y="132"/>
                  <a:pt x="1643" y="138"/>
                  <a:pt x="1643" y="147"/>
                </a:cubicBezTo>
                <a:cubicBezTo>
                  <a:pt x="1643" y="155"/>
                  <a:pt x="1650" y="161"/>
                  <a:pt x="1658" y="161"/>
                </a:cubicBezTo>
                <a:cubicBezTo>
                  <a:pt x="1666" y="161"/>
                  <a:pt x="1673" y="155"/>
                  <a:pt x="1673" y="147"/>
                </a:cubicBezTo>
                <a:cubicBezTo>
                  <a:pt x="1673" y="138"/>
                  <a:pt x="1666" y="132"/>
                  <a:pt x="1658" y="132"/>
                </a:cubicBezTo>
                <a:close/>
                <a:moveTo>
                  <a:pt x="1658" y="165"/>
                </a:moveTo>
                <a:cubicBezTo>
                  <a:pt x="1650" y="165"/>
                  <a:pt x="1643" y="171"/>
                  <a:pt x="1643" y="179"/>
                </a:cubicBezTo>
                <a:cubicBezTo>
                  <a:pt x="1643" y="188"/>
                  <a:pt x="1650" y="194"/>
                  <a:pt x="1658" y="194"/>
                </a:cubicBezTo>
                <a:cubicBezTo>
                  <a:pt x="1666" y="194"/>
                  <a:pt x="1673" y="188"/>
                  <a:pt x="1673" y="179"/>
                </a:cubicBezTo>
                <a:cubicBezTo>
                  <a:pt x="1673" y="171"/>
                  <a:pt x="1666" y="165"/>
                  <a:pt x="1658" y="165"/>
                </a:cubicBezTo>
                <a:close/>
                <a:moveTo>
                  <a:pt x="1658" y="198"/>
                </a:moveTo>
                <a:cubicBezTo>
                  <a:pt x="1650" y="198"/>
                  <a:pt x="1643" y="204"/>
                  <a:pt x="1643" y="212"/>
                </a:cubicBezTo>
                <a:cubicBezTo>
                  <a:pt x="1643" y="221"/>
                  <a:pt x="1650" y="227"/>
                  <a:pt x="1658" y="227"/>
                </a:cubicBezTo>
                <a:cubicBezTo>
                  <a:pt x="1666" y="227"/>
                  <a:pt x="1673" y="221"/>
                  <a:pt x="1673" y="212"/>
                </a:cubicBezTo>
                <a:cubicBezTo>
                  <a:pt x="1673" y="204"/>
                  <a:pt x="1666" y="198"/>
                  <a:pt x="1658" y="198"/>
                </a:cubicBezTo>
                <a:close/>
                <a:moveTo>
                  <a:pt x="1658" y="230"/>
                </a:moveTo>
                <a:cubicBezTo>
                  <a:pt x="1650" y="230"/>
                  <a:pt x="1643" y="237"/>
                  <a:pt x="1643" y="245"/>
                </a:cubicBezTo>
                <a:cubicBezTo>
                  <a:pt x="1643" y="253"/>
                  <a:pt x="1650" y="260"/>
                  <a:pt x="1658" y="260"/>
                </a:cubicBezTo>
                <a:cubicBezTo>
                  <a:pt x="1666" y="260"/>
                  <a:pt x="1673" y="253"/>
                  <a:pt x="1673" y="245"/>
                </a:cubicBezTo>
                <a:cubicBezTo>
                  <a:pt x="1673" y="237"/>
                  <a:pt x="1666" y="230"/>
                  <a:pt x="1658" y="230"/>
                </a:cubicBezTo>
                <a:close/>
                <a:moveTo>
                  <a:pt x="1658" y="263"/>
                </a:moveTo>
                <a:cubicBezTo>
                  <a:pt x="1650" y="263"/>
                  <a:pt x="1643" y="270"/>
                  <a:pt x="1643" y="278"/>
                </a:cubicBezTo>
                <a:cubicBezTo>
                  <a:pt x="1643" y="286"/>
                  <a:pt x="1650" y="293"/>
                  <a:pt x="1658" y="293"/>
                </a:cubicBezTo>
                <a:cubicBezTo>
                  <a:pt x="1666" y="293"/>
                  <a:pt x="1673" y="286"/>
                  <a:pt x="1673" y="278"/>
                </a:cubicBezTo>
                <a:cubicBezTo>
                  <a:pt x="1673" y="270"/>
                  <a:pt x="1666" y="263"/>
                  <a:pt x="1658" y="263"/>
                </a:cubicBezTo>
                <a:close/>
                <a:moveTo>
                  <a:pt x="1658" y="296"/>
                </a:moveTo>
                <a:cubicBezTo>
                  <a:pt x="1650" y="296"/>
                  <a:pt x="1643" y="303"/>
                  <a:pt x="1643" y="311"/>
                </a:cubicBezTo>
                <a:cubicBezTo>
                  <a:pt x="1643" y="319"/>
                  <a:pt x="1650" y="326"/>
                  <a:pt x="1658" y="326"/>
                </a:cubicBezTo>
                <a:cubicBezTo>
                  <a:pt x="1666" y="326"/>
                  <a:pt x="1673" y="319"/>
                  <a:pt x="1673" y="311"/>
                </a:cubicBezTo>
                <a:cubicBezTo>
                  <a:pt x="1673" y="303"/>
                  <a:pt x="1666" y="296"/>
                  <a:pt x="1658" y="296"/>
                </a:cubicBezTo>
                <a:close/>
                <a:moveTo>
                  <a:pt x="1658" y="329"/>
                </a:moveTo>
                <a:cubicBezTo>
                  <a:pt x="1650" y="329"/>
                  <a:pt x="1643" y="336"/>
                  <a:pt x="1643" y="344"/>
                </a:cubicBezTo>
                <a:cubicBezTo>
                  <a:pt x="1643" y="352"/>
                  <a:pt x="1650" y="359"/>
                  <a:pt x="1658" y="359"/>
                </a:cubicBezTo>
                <a:cubicBezTo>
                  <a:pt x="1666" y="359"/>
                  <a:pt x="1673" y="352"/>
                  <a:pt x="1673" y="344"/>
                </a:cubicBezTo>
                <a:cubicBezTo>
                  <a:pt x="1673" y="336"/>
                  <a:pt x="1666" y="329"/>
                  <a:pt x="1658" y="329"/>
                </a:cubicBezTo>
                <a:close/>
                <a:moveTo>
                  <a:pt x="1658" y="362"/>
                </a:moveTo>
                <a:cubicBezTo>
                  <a:pt x="1650" y="362"/>
                  <a:pt x="1643" y="369"/>
                  <a:pt x="1643" y="377"/>
                </a:cubicBezTo>
                <a:cubicBezTo>
                  <a:pt x="1643" y="385"/>
                  <a:pt x="1650" y="392"/>
                  <a:pt x="1658" y="392"/>
                </a:cubicBezTo>
                <a:cubicBezTo>
                  <a:pt x="1666" y="392"/>
                  <a:pt x="1673" y="385"/>
                  <a:pt x="1673" y="377"/>
                </a:cubicBezTo>
                <a:cubicBezTo>
                  <a:pt x="1673" y="369"/>
                  <a:pt x="1666" y="362"/>
                  <a:pt x="1658" y="362"/>
                </a:cubicBezTo>
                <a:close/>
                <a:moveTo>
                  <a:pt x="1658" y="395"/>
                </a:moveTo>
                <a:cubicBezTo>
                  <a:pt x="1650" y="395"/>
                  <a:pt x="1643" y="402"/>
                  <a:pt x="1643" y="410"/>
                </a:cubicBezTo>
                <a:cubicBezTo>
                  <a:pt x="1643" y="418"/>
                  <a:pt x="1650" y="425"/>
                  <a:pt x="1658" y="425"/>
                </a:cubicBezTo>
                <a:cubicBezTo>
                  <a:pt x="1666" y="425"/>
                  <a:pt x="1673" y="418"/>
                  <a:pt x="1673" y="410"/>
                </a:cubicBezTo>
                <a:cubicBezTo>
                  <a:pt x="1673" y="402"/>
                  <a:pt x="1666" y="395"/>
                  <a:pt x="1658" y="395"/>
                </a:cubicBezTo>
                <a:close/>
                <a:moveTo>
                  <a:pt x="1658" y="428"/>
                </a:moveTo>
                <a:cubicBezTo>
                  <a:pt x="1650" y="428"/>
                  <a:pt x="1643" y="435"/>
                  <a:pt x="1643" y="443"/>
                </a:cubicBezTo>
                <a:cubicBezTo>
                  <a:pt x="1643" y="451"/>
                  <a:pt x="1650" y="458"/>
                  <a:pt x="1658" y="458"/>
                </a:cubicBezTo>
                <a:cubicBezTo>
                  <a:pt x="1666" y="458"/>
                  <a:pt x="1673" y="451"/>
                  <a:pt x="1673" y="443"/>
                </a:cubicBezTo>
                <a:cubicBezTo>
                  <a:pt x="1673" y="435"/>
                  <a:pt x="1666" y="428"/>
                  <a:pt x="1658" y="428"/>
                </a:cubicBezTo>
                <a:close/>
                <a:moveTo>
                  <a:pt x="1658" y="461"/>
                </a:moveTo>
                <a:cubicBezTo>
                  <a:pt x="1650" y="461"/>
                  <a:pt x="1643" y="468"/>
                  <a:pt x="1643" y="476"/>
                </a:cubicBezTo>
                <a:cubicBezTo>
                  <a:pt x="1643" y="484"/>
                  <a:pt x="1650" y="491"/>
                  <a:pt x="1658" y="491"/>
                </a:cubicBezTo>
                <a:cubicBezTo>
                  <a:pt x="1666" y="491"/>
                  <a:pt x="1673" y="484"/>
                  <a:pt x="1673" y="476"/>
                </a:cubicBezTo>
                <a:cubicBezTo>
                  <a:pt x="1673" y="468"/>
                  <a:pt x="1666" y="461"/>
                  <a:pt x="1658" y="461"/>
                </a:cubicBezTo>
                <a:close/>
                <a:moveTo>
                  <a:pt x="1658" y="494"/>
                </a:moveTo>
                <a:cubicBezTo>
                  <a:pt x="1650" y="494"/>
                  <a:pt x="1643" y="500"/>
                  <a:pt x="1643" y="509"/>
                </a:cubicBezTo>
                <a:cubicBezTo>
                  <a:pt x="1643" y="517"/>
                  <a:pt x="1650" y="523"/>
                  <a:pt x="1658" y="523"/>
                </a:cubicBezTo>
                <a:cubicBezTo>
                  <a:pt x="1666" y="523"/>
                  <a:pt x="1673" y="517"/>
                  <a:pt x="1673" y="509"/>
                </a:cubicBezTo>
                <a:cubicBezTo>
                  <a:pt x="1673" y="500"/>
                  <a:pt x="1666" y="494"/>
                  <a:pt x="1658" y="494"/>
                </a:cubicBezTo>
                <a:close/>
                <a:moveTo>
                  <a:pt x="1658" y="527"/>
                </a:moveTo>
                <a:cubicBezTo>
                  <a:pt x="1650" y="527"/>
                  <a:pt x="1643" y="533"/>
                  <a:pt x="1643" y="542"/>
                </a:cubicBezTo>
                <a:cubicBezTo>
                  <a:pt x="1643" y="550"/>
                  <a:pt x="1650" y="556"/>
                  <a:pt x="1658" y="556"/>
                </a:cubicBezTo>
                <a:cubicBezTo>
                  <a:pt x="1666" y="556"/>
                  <a:pt x="1673" y="550"/>
                  <a:pt x="1673" y="542"/>
                </a:cubicBezTo>
                <a:cubicBezTo>
                  <a:pt x="1673" y="533"/>
                  <a:pt x="1666" y="527"/>
                  <a:pt x="1658" y="527"/>
                </a:cubicBezTo>
                <a:close/>
                <a:moveTo>
                  <a:pt x="1658" y="560"/>
                </a:moveTo>
                <a:cubicBezTo>
                  <a:pt x="1650" y="560"/>
                  <a:pt x="1643" y="566"/>
                  <a:pt x="1643" y="574"/>
                </a:cubicBezTo>
                <a:cubicBezTo>
                  <a:pt x="1643" y="583"/>
                  <a:pt x="1650" y="589"/>
                  <a:pt x="1658" y="589"/>
                </a:cubicBezTo>
                <a:cubicBezTo>
                  <a:pt x="1666" y="589"/>
                  <a:pt x="1673" y="583"/>
                  <a:pt x="1673" y="574"/>
                </a:cubicBezTo>
                <a:cubicBezTo>
                  <a:pt x="1673" y="566"/>
                  <a:pt x="1666" y="560"/>
                  <a:pt x="1658" y="560"/>
                </a:cubicBezTo>
                <a:close/>
                <a:moveTo>
                  <a:pt x="1658" y="593"/>
                </a:moveTo>
                <a:cubicBezTo>
                  <a:pt x="1650" y="593"/>
                  <a:pt x="1643" y="599"/>
                  <a:pt x="1643" y="607"/>
                </a:cubicBezTo>
                <a:cubicBezTo>
                  <a:pt x="1643" y="616"/>
                  <a:pt x="1650" y="622"/>
                  <a:pt x="1658" y="622"/>
                </a:cubicBezTo>
                <a:cubicBezTo>
                  <a:pt x="1666" y="622"/>
                  <a:pt x="1673" y="616"/>
                  <a:pt x="1673" y="607"/>
                </a:cubicBezTo>
                <a:cubicBezTo>
                  <a:pt x="1673" y="599"/>
                  <a:pt x="1666" y="593"/>
                  <a:pt x="1658" y="593"/>
                </a:cubicBezTo>
                <a:close/>
                <a:moveTo>
                  <a:pt x="1658" y="625"/>
                </a:moveTo>
                <a:cubicBezTo>
                  <a:pt x="1650" y="625"/>
                  <a:pt x="1643" y="632"/>
                  <a:pt x="1643" y="640"/>
                </a:cubicBezTo>
                <a:cubicBezTo>
                  <a:pt x="1643" y="648"/>
                  <a:pt x="1650" y="655"/>
                  <a:pt x="1658" y="655"/>
                </a:cubicBezTo>
                <a:cubicBezTo>
                  <a:pt x="1666" y="655"/>
                  <a:pt x="1673" y="648"/>
                  <a:pt x="1673" y="640"/>
                </a:cubicBezTo>
                <a:cubicBezTo>
                  <a:pt x="1673" y="632"/>
                  <a:pt x="1666" y="625"/>
                  <a:pt x="1658" y="625"/>
                </a:cubicBezTo>
                <a:close/>
                <a:moveTo>
                  <a:pt x="1658" y="658"/>
                </a:moveTo>
                <a:cubicBezTo>
                  <a:pt x="1650" y="658"/>
                  <a:pt x="1643" y="665"/>
                  <a:pt x="1643" y="673"/>
                </a:cubicBezTo>
                <a:cubicBezTo>
                  <a:pt x="1643" y="681"/>
                  <a:pt x="1650" y="688"/>
                  <a:pt x="1658" y="688"/>
                </a:cubicBezTo>
                <a:cubicBezTo>
                  <a:pt x="1666" y="688"/>
                  <a:pt x="1673" y="681"/>
                  <a:pt x="1673" y="673"/>
                </a:cubicBezTo>
                <a:cubicBezTo>
                  <a:pt x="1673" y="665"/>
                  <a:pt x="1666" y="658"/>
                  <a:pt x="1658" y="658"/>
                </a:cubicBezTo>
                <a:close/>
                <a:moveTo>
                  <a:pt x="1658" y="691"/>
                </a:moveTo>
                <a:cubicBezTo>
                  <a:pt x="1650" y="691"/>
                  <a:pt x="1643" y="698"/>
                  <a:pt x="1643" y="706"/>
                </a:cubicBezTo>
                <a:cubicBezTo>
                  <a:pt x="1643" y="714"/>
                  <a:pt x="1650" y="721"/>
                  <a:pt x="1658" y="721"/>
                </a:cubicBezTo>
                <a:cubicBezTo>
                  <a:pt x="1666" y="721"/>
                  <a:pt x="1673" y="714"/>
                  <a:pt x="1673" y="706"/>
                </a:cubicBezTo>
                <a:cubicBezTo>
                  <a:pt x="1673" y="698"/>
                  <a:pt x="1666" y="691"/>
                  <a:pt x="1658" y="691"/>
                </a:cubicBezTo>
                <a:close/>
                <a:moveTo>
                  <a:pt x="1658" y="724"/>
                </a:moveTo>
                <a:cubicBezTo>
                  <a:pt x="1650" y="724"/>
                  <a:pt x="1643" y="731"/>
                  <a:pt x="1643" y="739"/>
                </a:cubicBezTo>
                <a:cubicBezTo>
                  <a:pt x="1643" y="747"/>
                  <a:pt x="1650" y="754"/>
                  <a:pt x="1658" y="754"/>
                </a:cubicBezTo>
                <a:cubicBezTo>
                  <a:pt x="1666" y="754"/>
                  <a:pt x="1673" y="747"/>
                  <a:pt x="1673" y="739"/>
                </a:cubicBezTo>
                <a:cubicBezTo>
                  <a:pt x="1673" y="731"/>
                  <a:pt x="1666" y="724"/>
                  <a:pt x="1658" y="724"/>
                </a:cubicBezTo>
                <a:close/>
                <a:moveTo>
                  <a:pt x="1658" y="757"/>
                </a:moveTo>
                <a:cubicBezTo>
                  <a:pt x="1650" y="757"/>
                  <a:pt x="1643" y="764"/>
                  <a:pt x="1643" y="772"/>
                </a:cubicBezTo>
                <a:cubicBezTo>
                  <a:pt x="1643" y="780"/>
                  <a:pt x="1650" y="787"/>
                  <a:pt x="1658" y="787"/>
                </a:cubicBezTo>
                <a:cubicBezTo>
                  <a:pt x="1666" y="787"/>
                  <a:pt x="1673" y="780"/>
                  <a:pt x="1673" y="772"/>
                </a:cubicBezTo>
                <a:cubicBezTo>
                  <a:pt x="1673" y="764"/>
                  <a:pt x="1666" y="757"/>
                  <a:pt x="1658" y="757"/>
                </a:cubicBezTo>
                <a:close/>
                <a:moveTo>
                  <a:pt x="1658" y="790"/>
                </a:moveTo>
                <a:cubicBezTo>
                  <a:pt x="1650" y="790"/>
                  <a:pt x="1643" y="797"/>
                  <a:pt x="1643" y="805"/>
                </a:cubicBezTo>
                <a:cubicBezTo>
                  <a:pt x="1643" y="813"/>
                  <a:pt x="1650" y="820"/>
                  <a:pt x="1658" y="820"/>
                </a:cubicBezTo>
                <a:cubicBezTo>
                  <a:pt x="1666" y="820"/>
                  <a:pt x="1673" y="813"/>
                  <a:pt x="1673" y="805"/>
                </a:cubicBezTo>
                <a:cubicBezTo>
                  <a:pt x="1673" y="797"/>
                  <a:pt x="1666" y="790"/>
                  <a:pt x="1658" y="790"/>
                </a:cubicBezTo>
                <a:close/>
                <a:moveTo>
                  <a:pt x="1658" y="823"/>
                </a:moveTo>
                <a:cubicBezTo>
                  <a:pt x="1650" y="823"/>
                  <a:pt x="1643" y="830"/>
                  <a:pt x="1643" y="838"/>
                </a:cubicBezTo>
                <a:cubicBezTo>
                  <a:pt x="1643" y="846"/>
                  <a:pt x="1650" y="853"/>
                  <a:pt x="1658" y="853"/>
                </a:cubicBezTo>
                <a:cubicBezTo>
                  <a:pt x="1666" y="853"/>
                  <a:pt x="1673" y="846"/>
                  <a:pt x="1673" y="838"/>
                </a:cubicBezTo>
                <a:cubicBezTo>
                  <a:pt x="1673" y="830"/>
                  <a:pt x="1666" y="823"/>
                  <a:pt x="1658" y="823"/>
                </a:cubicBezTo>
                <a:close/>
                <a:moveTo>
                  <a:pt x="1658" y="856"/>
                </a:moveTo>
                <a:cubicBezTo>
                  <a:pt x="1650" y="856"/>
                  <a:pt x="1643" y="863"/>
                  <a:pt x="1643" y="871"/>
                </a:cubicBezTo>
                <a:cubicBezTo>
                  <a:pt x="1643" y="879"/>
                  <a:pt x="1650" y="886"/>
                  <a:pt x="1658" y="886"/>
                </a:cubicBezTo>
                <a:cubicBezTo>
                  <a:pt x="1666" y="886"/>
                  <a:pt x="1673" y="879"/>
                  <a:pt x="1673" y="871"/>
                </a:cubicBezTo>
                <a:cubicBezTo>
                  <a:pt x="1673" y="863"/>
                  <a:pt x="1666" y="856"/>
                  <a:pt x="1658" y="856"/>
                </a:cubicBezTo>
                <a:close/>
                <a:moveTo>
                  <a:pt x="1658" y="889"/>
                </a:moveTo>
                <a:cubicBezTo>
                  <a:pt x="1650" y="889"/>
                  <a:pt x="1643" y="895"/>
                  <a:pt x="1643" y="904"/>
                </a:cubicBezTo>
                <a:cubicBezTo>
                  <a:pt x="1643" y="912"/>
                  <a:pt x="1650" y="918"/>
                  <a:pt x="1658" y="918"/>
                </a:cubicBezTo>
                <a:cubicBezTo>
                  <a:pt x="1666" y="918"/>
                  <a:pt x="1673" y="912"/>
                  <a:pt x="1673" y="904"/>
                </a:cubicBezTo>
                <a:cubicBezTo>
                  <a:pt x="1673" y="895"/>
                  <a:pt x="1666" y="889"/>
                  <a:pt x="1658" y="889"/>
                </a:cubicBezTo>
                <a:close/>
                <a:moveTo>
                  <a:pt x="1658" y="922"/>
                </a:moveTo>
                <a:cubicBezTo>
                  <a:pt x="1650" y="922"/>
                  <a:pt x="1643" y="928"/>
                  <a:pt x="1643" y="937"/>
                </a:cubicBezTo>
                <a:cubicBezTo>
                  <a:pt x="1643" y="945"/>
                  <a:pt x="1650" y="951"/>
                  <a:pt x="1658" y="951"/>
                </a:cubicBezTo>
                <a:cubicBezTo>
                  <a:pt x="1666" y="951"/>
                  <a:pt x="1673" y="945"/>
                  <a:pt x="1673" y="937"/>
                </a:cubicBezTo>
                <a:cubicBezTo>
                  <a:pt x="1673" y="928"/>
                  <a:pt x="1666" y="922"/>
                  <a:pt x="1658" y="922"/>
                </a:cubicBezTo>
                <a:close/>
                <a:moveTo>
                  <a:pt x="1658" y="955"/>
                </a:moveTo>
                <a:cubicBezTo>
                  <a:pt x="1650" y="955"/>
                  <a:pt x="1643" y="961"/>
                  <a:pt x="1643" y="970"/>
                </a:cubicBezTo>
                <a:cubicBezTo>
                  <a:pt x="1643" y="978"/>
                  <a:pt x="1650" y="984"/>
                  <a:pt x="1658" y="984"/>
                </a:cubicBezTo>
                <a:cubicBezTo>
                  <a:pt x="1666" y="984"/>
                  <a:pt x="1673" y="978"/>
                  <a:pt x="1673" y="970"/>
                </a:cubicBezTo>
                <a:cubicBezTo>
                  <a:pt x="1673" y="961"/>
                  <a:pt x="1666" y="955"/>
                  <a:pt x="1658" y="955"/>
                </a:cubicBezTo>
                <a:close/>
                <a:moveTo>
                  <a:pt x="1658" y="988"/>
                </a:moveTo>
                <a:cubicBezTo>
                  <a:pt x="1650" y="988"/>
                  <a:pt x="1643" y="994"/>
                  <a:pt x="1643" y="1002"/>
                </a:cubicBezTo>
                <a:cubicBezTo>
                  <a:pt x="1643" y="1011"/>
                  <a:pt x="1650" y="1017"/>
                  <a:pt x="1658" y="1017"/>
                </a:cubicBezTo>
                <a:cubicBezTo>
                  <a:pt x="1666" y="1017"/>
                  <a:pt x="1673" y="1011"/>
                  <a:pt x="1673" y="1002"/>
                </a:cubicBezTo>
                <a:cubicBezTo>
                  <a:pt x="1673" y="994"/>
                  <a:pt x="1666" y="988"/>
                  <a:pt x="1658" y="988"/>
                </a:cubicBezTo>
                <a:close/>
                <a:moveTo>
                  <a:pt x="1658" y="1021"/>
                </a:moveTo>
                <a:cubicBezTo>
                  <a:pt x="1650" y="1021"/>
                  <a:pt x="1643" y="1027"/>
                  <a:pt x="1643" y="1035"/>
                </a:cubicBezTo>
                <a:cubicBezTo>
                  <a:pt x="1643" y="1044"/>
                  <a:pt x="1650" y="1050"/>
                  <a:pt x="1658" y="1050"/>
                </a:cubicBezTo>
                <a:cubicBezTo>
                  <a:pt x="1666" y="1050"/>
                  <a:pt x="1673" y="1044"/>
                  <a:pt x="1673" y="1035"/>
                </a:cubicBezTo>
                <a:cubicBezTo>
                  <a:pt x="1673" y="1027"/>
                  <a:pt x="1666" y="1021"/>
                  <a:pt x="1658" y="1021"/>
                </a:cubicBezTo>
                <a:close/>
                <a:moveTo>
                  <a:pt x="1658" y="1053"/>
                </a:moveTo>
                <a:cubicBezTo>
                  <a:pt x="1650" y="1053"/>
                  <a:pt x="1643" y="1060"/>
                  <a:pt x="1643" y="1068"/>
                </a:cubicBezTo>
                <a:cubicBezTo>
                  <a:pt x="1643" y="1076"/>
                  <a:pt x="1650" y="1083"/>
                  <a:pt x="1658" y="1083"/>
                </a:cubicBezTo>
                <a:cubicBezTo>
                  <a:pt x="1666" y="1083"/>
                  <a:pt x="1673" y="1076"/>
                  <a:pt x="1673" y="1068"/>
                </a:cubicBezTo>
                <a:cubicBezTo>
                  <a:pt x="1673" y="1060"/>
                  <a:pt x="1666" y="1053"/>
                  <a:pt x="1658" y="1053"/>
                </a:cubicBezTo>
                <a:close/>
                <a:moveTo>
                  <a:pt x="1658" y="1086"/>
                </a:moveTo>
                <a:cubicBezTo>
                  <a:pt x="1650" y="1086"/>
                  <a:pt x="1643" y="1093"/>
                  <a:pt x="1643" y="1101"/>
                </a:cubicBezTo>
                <a:cubicBezTo>
                  <a:pt x="1643" y="1109"/>
                  <a:pt x="1650" y="1116"/>
                  <a:pt x="1658" y="1116"/>
                </a:cubicBezTo>
                <a:cubicBezTo>
                  <a:pt x="1666" y="1116"/>
                  <a:pt x="1673" y="1109"/>
                  <a:pt x="1673" y="1101"/>
                </a:cubicBezTo>
                <a:cubicBezTo>
                  <a:pt x="1673" y="1093"/>
                  <a:pt x="1666" y="1086"/>
                  <a:pt x="1658" y="1086"/>
                </a:cubicBezTo>
                <a:close/>
                <a:moveTo>
                  <a:pt x="1658" y="1119"/>
                </a:moveTo>
                <a:cubicBezTo>
                  <a:pt x="1650" y="1119"/>
                  <a:pt x="1643" y="1126"/>
                  <a:pt x="1643" y="1134"/>
                </a:cubicBezTo>
                <a:cubicBezTo>
                  <a:pt x="1643" y="1142"/>
                  <a:pt x="1650" y="1149"/>
                  <a:pt x="1658" y="1149"/>
                </a:cubicBezTo>
                <a:cubicBezTo>
                  <a:pt x="1666" y="1149"/>
                  <a:pt x="1673" y="1142"/>
                  <a:pt x="1673" y="1134"/>
                </a:cubicBezTo>
                <a:cubicBezTo>
                  <a:pt x="1673" y="1126"/>
                  <a:pt x="1666" y="1119"/>
                  <a:pt x="1658" y="1119"/>
                </a:cubicBezTo>
                <a:close/>
                <a:moveTo>
                  <a:pt x="1658" y="1152"/>
                </a:moveTo>
                <a:cubicBezTo>
                  <a:pt x="1650" y="1152"/>
                  <a:pt x="1643" y="1159"/>
                  <a:pt x="1643" y="1167"/>
                </a:cubicBezTo>
                <a:cubicBezTo>
                  <a:pt x="1643" y="1175"/>
                  <a:pt x="1650" y="1182"/>
                  <a:pt x="1658" y="1182"/>
                </a:cubicBezTo>
                <a:cubicBezTo>
                  <a:pt x="1666" y="1182"/>
                  <a:pt x="1673" y="1175"/>
                  <a:pt x="1673" y="1167"/>
                </a:cubicBezTo>
                <a:cubicBezTo>
                  <a:pt x="1673" y="1159"/>
                  <a:pt x="1666" y="1152"/>
                  <a:pt x="1658" y="1152"/>
                </a:cubicBezTo>
                <a:close/>
                <a:moveTo>
                  <a:pt x="1658" y="1185"/>
                </a:moveTo>
                <a:cubicBezTo>
                  <a:pt x="1650" y="1185"/>
                  <a:pt x="1643" y="1192"/>
                  <a:pt x="1643" y="1200"/>
                </a:cubicBezTo>
                <a:cubicBezTo>
                  <a:pt x="1643" y="1208"/>
                  <a:pt x="1650" y="1215"/>
                  <a:pt x="1658" y="1215"/>
                </a:cubicBezTo>
                <a:cubicBezTo>
                  <a:pt x="1666" y="1215"/>
                  <a:pt x="1673" y="1208"/>
                  <a:pt x="1673" y="1200"/>
                </a:cubicBezTo>
                <a:cubicBezTo>
                  <a:pt x="1673" y="1192"/>
                  <a:pt x="1666" y="1185"/>
                  <a:pt x="1658" y="1185"/>
                </a:cubicBezTo>
                <a:close/>
                <a:moveTo>
                  <a:pt x="1658" y="1218"/>
                </a:moveTo>
                <a:cubicBezTo>
                  <a:pt x="1650" y="1218"/>
                  <a:pt x="1643" y="1225"/>
                  <a:pt x="1643" y="1233"/>
                </a:cubicBezTo>
                <a:cubicBezTo>
                  <a:pt x="1643" y="1241"/>
                  <a:pt x="1650" y="1248"/>
                  <a:pt x="1658" y="1248"/>
                </a:cubicBezTo>
                <a:cubicBezTo>
                  <a:pt x="1666" y="1248"/>
                  <a:pt x="1673" y="1241"/>
                  <a:pt x="1673" y="1233"/>
                </a:cubicBezTo>
                <a:cubicBezTo>
                  <a:pt x="1673" y="1225"/>
                  <a:pt x="1666" y="1218"/>
                  <a:pt x="1658" y="1218"/>
                </a:cubicBezTo>
                <a:close/>
                <a:moveTo>
                  <a:pt x="1658" y="1251"/>
                </a:moveTo>
                <a:cubicBezTo>
                  <a:pt x="1650" y="1251"/>
                  <a:pt x="1643" y="1258"/>
                  <a:pt x="1643" y="1266"/>
                </a:cubicBezTo>
                <a:cubicBezTo>
                  <a:pt x="1643" y="1274"/>
                  <a:pt x="1650" y="1281"/>
                  <a:pt x="1658" y="1281"/>
                </a:cubicBezTo>
                <a:cubicBezTo>
                  <a:pt x="1666" y="1281"/>
                  <a:pt x="1673" y="1274"/>
                  <a:pt x="1673" y="1266"/>
                </a:cubicBezTo>
                <a:cubicBezTo>
                  <a:pt x="1673" y="1258"/>
                  <a:pt x="1666" y="1251"/>
                  <a:pt x="1658" y="1251"/>
                </a:cubicBezTo>
                <a:close/>
                <a:moveTo>
                  <a:pt x="1658" y="1284"/>
                </a:moveTo>
                <a:cubicBezTo>
                  <a:pt x="1650" y="1284"/>
                  <a:pt x="1643" y="1291"/>
                  <a:pt x="1643" y="1299"/>
                </a:cubicBezTo>
                <a:cubicBezTo>
                  <a:pt x="1643" y="1307"/>
                  <a:pt x="1650" y="1314"/>
                  <a:pt x="1658" y="1314"/>
                </a:cubicBezTo>
                <a:cubicBezTo>
                  <a:pt x="1666" y="1314"/>
                  <a:pt x="1673" y="1307"/>
                  <a:pt x="1673" y="1299"/>
                </a:cubicBezTo>
                <a:cubicBezTo>
                  <a:pt x="1673" y="1291"/>
                  <a:pt x="1666" y="1284"/>
                  <a:pt x="1658" y="1284"/>
                </a:cubicBezTo>
                <a:close/>
                <a:moveTo>
                  <a:pt x="1658" y="1317"/>
                </a:moveTo>
                <a:cubicBezTo>
                  <a:pt x="1650" y="1317"/>
                  <a:pt x="1643" y="1323"/>
                  <a:pt x="1643" y="1332"/>
                </a:cubicBezTo>
                <a:cubicBezTo>
                  <a:pt x="1643" y="1340"/>
                  <a:pt x="1650" y="1346"/>
                  <a:pt x="1658" y="1346"/>
                </a:cubicBezTo>
                <a:cubicBezTo>
                  <a:pt x="1666" y="1346"/>
                  <a:pt x="1673" y="1340"/>
                  <a:pt x="1673" y="1332"/>
                </a:cubicBezTo>
                <a:cubicBezTo>
                  <a:pt x="1673" y="1323"/>
                  <a:pt x="1666" y="1317"/>
                  <a:pt x="1658" y="1317"/>
                </a:cubicBezTo>
                <a:close/>
                <a:moveTo>
                  <a:pt x="1658" y="1350"/>
                </a:moveTo>
                <a:cubicBezTo>
                  <a:pt x="1650" y="1350"/>
                  <a:pt x="1643" y="1356"/>
                  <a:pt x="1643" y="1365"/>
                </a:cubicBezTo>
                <a:cubicBezTo>
                  <a:pt x="1643" y="1373"/>
                  <a:pt x="1650" y="1379"/>
                  <a:pt x="1658" y="1379"/>
                </a:cubicBezTo>
                <a:cubicBezTo>
                  <a:pt x="1666" y="1379"/>
                  <a:pt x="1673" y="1373"/>
                  <a:pt x="1673" y="1365"/>
                </a:cubicBezTo>
                <a:cubicBezTo>
                  <a:pt x="1673" y="1356"/>
                  <a:pt x="1666" y="1350"/>
                  <a:pt x="1658" y="1350"/>
                </a:cubicBezTo>
                <a:close/>
                <a:moveTo>
                  <a:pt x="1658" y="1383"/>
                </a:moveTo>
                <a:cubicBezTo>
                  <a:pt x="1650" y="1383"/>
                  <a:pt x="1643" y="1389"/>
                  <a:pt x="1643" y="1397"/>
                </a:cubicBezTo>
                <a:cubicBezTo>
                  <a:pt x="1643" y="1406"/>
                  <a:pt x="1650" y="1412"/>
                  <a:pt x="1658" y="1412"/>
                </a:cubicBezTo>
                <a:cubicBezTo>
                  <a:pt x="1666" y="1412"/>
                  <a:pt x="1673" y="1406"/>
                  <a:pt x="1673" y="1397"/>
                </a:cubicBezTo>
                <a:cubicBezTo>
                  <a:pt x="1673" y="1389"/>
                  <a:pt x="1666" y="1383"/>
                  <a:pt x="1658" y="1383"/>
                </a:cubicBezTo>
                <a:close/>
                <a:moveTo>
                  <a:pt x="1658" y="1416"/>
                </a:moveTo>
                <a:cubicBezTo>
                  <a:pt x="1650" y="1416"/>
                  <a:pt x="1643" y="1422"/>
                  <a:pt x="1643" y="1430"/>
                </a:cubicBezTo>
                <a:cubicBezTo>
                  <a:pt x="1643" y="1439"/>
                  <a:pt x="1650" y="1445"/>
                  <a:pt x="1658" y="1445"/>
                </a:cubicBezTo>
                <a:cubicBezTo>
                  <a:pt x="1666" y="1445"/>
                  <a:pt x="1673" y="1439"/>
                  <a:pt x="1673" y="1430"/>
                </a:cubicBezTo>
                <a:cubicBezTo>
                  <a:pt x="1673" y="1422"/>
                  <a:pt x="1666" y="1416"/>
                  <a:pt x="1658" y="1416"/>
                </a:cubicBezTo>
                <a:close/>
                <a:moveTo>
                  <a:pt x="1691" y="0"/>
                </a:moveTo>
                <a:cubicBezTo>
                  <a:pt x="1683" y="0"/>
                  <a:pt x="1676" y="7"/>
                  <a:pt x="1676" y="15"/>
                </a:cubicBezTo>
                <a:cubicBezTo>
                  <a:pt x="1676" y="23"/>
                  <a:pt x="1683" y="30"/>
                  <a:pt x="1691" y="30"/>
                </a:cubicBezTo>
                <a:cubicBezTo>
                  <a:pt x="1699" y="30"/>
                  <a:pt x="1706" y="23"/>
                  <a:pt x="1706" y="15"/>
                </a:cubicBezTo>
                <a:cubicBezTo>
                  <a:pt x="1706" y="7"/>
                  <a:pt x="1699" y="0"/>
                  <a:pt x="1691" y="0"/>
                </a:cubicBezTo>
                <a:close/>
                <a:moveTo>
                  <a:pt x="1691" y="33"/>
                </a:moveTo>
                <a:cubicBezTo>
                  <a:pt x="1683" y="33"/>
                  <a:pt x="1676" y="40"/>
                  <a:pt x="1676" y="48"/>
                </a:cubicBezTo>
                <a:cubicBezTo>
                  <a:pt x="1676" y="56"/>
                  <a:pt x="1683" y="63"/>
                  <a:pt x="1691" y="63"/>
                </a:cubicBezTo>
                <a:cubicBezTo>
                  <a:pt x="1699" y="63"/>
                  <a:pt x="1706" y="56"/>
                  <a:pt x="1706" y="48"/>
                </a:cubicBezTo>
                <a:cubicBezTo>
                  <a:pt x="1706" y="40"/>
                  <a:pt x="1699" y="33"/>
                  <a:pt x="1691" y="33"/>
                </a:cubicBezTo>
                <a:close/>
                <a:moveTo>
                  <a:pt x="1691" y="66"/>
                </a:moveTo>
                <a:cubicBezTo>
                  <a:pt x="1683" y="66"/>
                  <a:pt x="1676" y="72"/>
                  <a:pt x="1676" y="81"/>
                </a:cubicBezTo>
                <a:cubicBezTo>
                  <a:pt x="1676" y="89"/>
                  <a:pt x="1683" y="95"/>
                  <a:pt x="1691" y="95"/>
                </a:cubicBezTo>
                <a:cubicBezTo>
                  <a:pt x="1699" y="95"/>
                  <a:pt x="1706" y="89"/>
                  <a:pt x="1706" y="81"/>
                </a:cubicBezTo>
                <a:cubicBezTo>
                  <a:pt x="1706" y="72"/>
                  <a:pt x="1699" y="66"/>
                  <a:pt x="1691" y="66"/>
                </a:cubicBezTo>
                <a:close/>
                <a:moveTo>
                  <a:pt x="1691" y="99"/>
                </a:moveTo>
                <a:cubicBezTo>
                  <a:pt x="1683" y="99"/>
                  <a:pt x="1676" y="105"/>
                  <a:pt x="1676" y="114"/>
                </a:cubicBezTo>
                <a:cubicBezTo>
                  <a:pt x="1676" y="122"/>
                  <a:pt x="1683" y="128"/>
                  <a:pt x="1691" y="128"/>
                </a:cubicBezTo>
                <a:cubicBezTo>
                  <a:pt x="1699" y="128"/>
                  <a:pt x="1706" y="122"/>
                  <a:pt x="1706" y="114"/>
                </a:cubicBezTo>
                <a:cubicBezTo>
                  <a:pt x="1706" y="105"/>
                  <a:pt x="1699" y="99"/>
                  <a:pt x="1691" y="99"/>
                </a:cubicBezTo>
                <a:close/>
                <a:moveTo>
                  <a:pt x="1691" y="132"/>
                </a:moveTo>
                <a:cubicBezTo>
                  <a:pt x="1683" y="132"/>
                  <a:pt x="1676" y="138"/>
                  <a:pt x="1676" y="147"/>
                </a:cubicBezTo>
                <a:cubicBezTo>
                  <a:pt x="1676" y="155"/>
                  <a:pt x="1683" y="161"/>
                  <a:pt x="1691" y="161"/>
                </a:cubicBezTo>
                <a:cubicBezTo>
                  <a:pt x="1699" y="161"/>
                  <a:pt x="1706" y="155"/>
                  <a:pt x="1706" y="147"/>
                </a:cubicBezTo>
                <a:cubicBezTo>
                  <a:pt x="1706" y="138"/>
                  <a:pt x="1699" y="132"/>
                  <a:pt x="1691" y="132"/>
                </a:cubicBezTo>
                <a:close/>
                <a:moveTo>
                  <a:pt x="1691" y="165"/>
                </a:moveTo>
                <a:cubicBezTo>
                  <a:pt x="1683" y="165"/>
                  <a:pt x="1676" y="171"/>
                  <a:pt x="1676" y="179"/>
                </a:cubicBezTo>
                <a:cubicBezTo>
                  <a:pt x="1676" y="188"/>
                  <a:pt x="1683" y="194"/>
                  <a:pt x="1691" y="194"/>
                </a:cubicBezTo>
                <a:cubicBezTo>
                  <a:pt x="1699" y="194"/>
                  <a:pt x="1706" y="188"/>
                  <a:pt x="1706" y="179"/>
                </a:cubicBezTo>
                <a:cubicBezTo>
                  <a:pt x="1706" y="171"/>
                  <a:pt x="1699" y="165"/>
                  <a:pt x="1691" y="165"/>
                </a:cubicBezTo>
                <a:close/>
                <a:moveTo>
                  <a:pt x="1691" y="198"/>
                </a:moveTo>
                <a:cubicBezTo>
                  <a:pt x="1683" y="198"/>
                  <a:pt x="1676" y="204"/>
                  <a:pt x="1676" y="212"/>
                </a:cubicBezTo>
                <a:cubicBezTo>
                  <a:pt x="1676" y="221"/>
                  <a:pt x="1683" y="227"/>
                  <a:pt x="1691" y="227"/>
                </a:cubicBezTo>
                <a:cubicBezTo>
                  <a:pt x="1699" y="227"/>
                  <a:pt x="1706" y="221"/>
                  <a:pt x="1706" y="212"/>
                </a:cubicBezTo>
                <a:cubicBezTo>
                  <a:pt x="1706" y="204"/>
                  <a:pt x="1699" y="198"/>
                  <a:pt x="1691" y="198"/>
                </a:cubicBezTo>
                <a:close/>
                <a:moveTo>
                  <a:pt x="1691" y="230"/>
                </a:moveTo>
                <a:cubicBezTo>
                  <a:pt x="1683" y="230"/>
                  <a:pt x="1676" y="237"/>
                  <a:pt x="1676" y="245"/>
                </a:cubicBezTo>
                <a:cubicBezTo>
                  <a:pt x="1676" y="253"/>
                  <a:pt x="1683" y="260"/>
                  <a:pt x="1691" y="260"/>
                </a:cubicBezTo>
                <a:cubicBezTo>
                  <a:pt x="1699" y="260"/>
                  <a:pt x="1706" y="253"/>
                  <a:pt x="1706" y="245"/>
                </a:cubicBezTo>
                <a:cubicBezTo>
                  <a:pt x="1706" y="237"/>
                  <a:pt x="1699" y="230"/>
                  <a:pt x="1691" y="230"/>
                </a:cubicBezTo>
                <a:close/>
                <a:moveTo>
                  <a:pt x="1691" y="263"/>
                </a:moveTo>
                <a:cubicBezTo>
                  <a:pt x="1683" y="263"/>
                  <a:pt x="1676" y="270"/>
                  <a:pt x="1676" y="278"/>
                </a:cubicBezTo>
                <a:cubicBezTo>
                  <a:pt x="1676" y="286"/>
                  <a:pt x="1683" y="293"/>
                  <a:pt x="1691" y="293"/>
                </a:cubicBezTo>
                <a:cubicBezTo>
                  <a:pt x="1699" y="293"/>
                  <a:pt x="1706" y="286"/>
                  <a:pt x="1706" y="278"/>
                </a:cubicBezTo>
                <a:cubicBezTo>
                  <a:pt x="1706" y="270"/>
                  <a:pt x="1699" y="263"/>
                  <a:pt x="1691" y="263"/>
                </a:cubicBezTo>
                <a:close/>
                <a:moveTo>
                  <a:pt x="1691" y="296"/>
                </a:moveTo>
                <a:cubicBezTo>
                  <a:pt x="1683" y="296"/>
                  <a:pt x="1676" y="303"/>
                  <a:pt x="1676" y="311"/>
                </a:cubicBezTo>
                <a:cubicBezTo>
                  <a:pt x="1676" y="319"/>
                  <a:pt x="1683" y="326"/>
                  <a:pt x="1691" y="326"/>
                </a:cubicBezTo>
                <a:cubicBezTo>
                  <a:pt x="1699" y="326"/>
                  <a:pt x="1706" y="319"/>
                  <a:pt x="1706" y="311"/>
                </a:cubicBezTo>
                <a:cubicBezTo>
                  <a:pt x="1706" y="303"/>
                  <a:pt x="1699" y="296"/>
                  <a:pt x="1691" y="296"/>
                </a:cubicBezTo>
                <a:close/>
                <a:moveTo>
                  <a:pt x="1691" y="329"/>
                </a:moveTo>
                <a:cubicBezTo>
                  <a:pt x="1683" y="329"/>
                  <a:pt x="1676" y="336"/>
                  <a:pt x="1676" y="344"/>
                </a:cubicBezTo>
                <a:cubicBezTo>
                  <a:pt x="1676" y="352"/>
                  <a:pt x="1683" y="359"/>
                  <a:pt x="1691" y="359"/>
                </a:cubicBezTo>
                <a:cubicBezTo>
                  <a:pt x="1699" y="359"/>
                  <a:pt x="1706" y="352"/>
                  <a:pt x="1706" y="344"/>
                </a:cubicBezTo>
                <a:cubicBezTo>
                  <a:pt x="1706" y="336"/>
                  <a:pt x="1699" y="329"/>
                  <a:pt x="1691" y="329"/>
                </a:cubicBezTo>
                <a:close/>
                <a:moveTo>
                  <a:pt x="1691" y="362"/>
                </a:moveTo>
                <a:cubicBezTo>
                  <a:pt x="1683" y="362"/>
                  <a:pt x="1676" y="369"/>
                  <a:pt x="1676" y="377"/>
                </a:cubicBezTo>
                <a:cubicBezTo>
                  <a:pt x="1676" y="385"/>
                  <a:pt x="1683" y="392"/>
                  <a:pt x="1691" y="392"/>
                </a:cubicBezTo>
                <a:cubicBezTo>
                  <a:pt x="1699" y="392"/>
                  <a:pt x="1706" y="385"/>
                  <a:pt x="1706" y="377"/>
                </a:cubicBezTo>
                <a:cubicBezTo>
                  <a:pt x="1706" y="369"/>
                  <a:pt x="1699" y="362"/>
                  <a:pt x="1691" y="362"/>
                </a:cubicBezTo>
                <a:close/>
                <a:moveTo>
                  <a:pt x="1691" y="395"/>
                </a:moveTo>
                <a:cubicBezTo>
                  <a:pt x="1683" y="395"/>
                  <a:pt x="1676" y="402"/>
                  <a:pt x="1676" y="410"/>
                </a:cubicBezTo>
                <a:cubicBezTo>
                  <a:pt x="1676" y="418"/>
                  <a:pt x="1683" y="425"/>
                  <a:pt x="1691" y="425"/>
                </a:cubicBezTo>
                <a:cubicBezTo>
                  <a:pt x="1699" y="425"/>
                  <a:pt x="1706" y="418"/>
                  <a:pt x="1706" y="410"/>
                </a:cubicBezTo>
                <a:cubicBezTo>
                  <a:pt x="1706" y="402"/>
                  <a:pt x="1699" y="395"/>
                  <a:pt x="1691" y="395"/>
                </a:cubicBezTo>
                <a:close/>
                <a:moveTo>
                  <a:pt x="1691" y="428"/>
                </a:moveTo>
                <a:cubicBezTo>
                  <a:pt x="1683" y="428"/>
                  <a:pt x="1676" y="435"/>
                  <a:pt x="1676" y="443"/>
                </a:cubicBezTo>
                <a:cubicBezTo>
                  <a:pt x="1676" y="451"/>
                  <a:pt x="1683" y="458"/>
                  <a:pt x="1691" y="458"/>
                </a:cubicBezTo>
                <a:cubicBezTo>
                  <a:pt x="1699" y="458"/>
                  <a:pt x="1706" y="451"/>
                  <a:pt x="1706" y="443"/>
                </a:cubicBezTo>
                <a:cubicBezTo>
                  <a:pt x="1706" y="435"/>
                  <a:pt x="1699" y="428"/>
                  <a:pt x="1691" y="428"/>
                </a:cubicBezTo>
                <a:close/>
                <a:moveTo>
                  <a:pt x="1691" y="461"/>
                </a:moveTo>
                <a:cubicBezTo>
                  <a:pt x="1683" y="461"/>
                  <a:pt x="1676" y="468"/>
                  <a:pt x="1676" y="476"/>
                </a:cubicBezTo>
                <a:cubicBezTo>
                  <a:pt x="1676" y="484"/>
                  <a:pt x="1683" y="491"/>
                  <a:pt x="1691" y="491"/>
                </a:cubicBezTo>
                <a:cubicBezTo>
                  <a:pt x="1699" y="491"/>
                  <a:pt x="1706" y="484"/>
                  <a:pt x="1706" y="476"/>
                </a:cubicBezTo>
                <a:cubicBezTo>
                  <a:pt x="1706" y="468"/>
                  <a:pt x="1699" y="461"/>
                  <a:pt x="1691" y="461"/>
                </a:cubicBezTo>
                <a:close/>
                <a:moveTo>
                  <a:pt x="1691" y="494"/>
                </a:moveTo>
                <a:cubicBezTo>
                  <a:pt x="1683" y="494"/>
                  <a:pt x="1676" y="500"/>
                  <a:pt x="1676" y="509"/>
                </a:cubicBezTo>
                <a:cubicBezTo>
                  <a:pt x="1676" y="517"/>
                  <a:pt x="1683" y="523"/>
                  <a:pt x="1691" y="523"/>
                </a:cubicBezTo>
                <a:cubicBezTo>
                  <a:pt x="1699" y="523"/>
                  <a:pt x="1706" y="517"/>
                  <a:pt x="1706" y="509"/>
                </a:cubicBezTo>
                <a:cubicBezTo>
                  <a:pt x="1706" y="500"/>
                  <a:pt x="1699" y="494"/>
                  <a:pt x="1691" y="494"/>
                </a:cubicBezTo>
                <a:close/>
                <a:moveTo>
                  <a:pt x="1691" y="527"/>
                </a:moveTo>
                <a:cubicBezTo>
                  <a:pt x="1683" y="527"/>
                  <a:pt x="1676" y="533"/>
                  <a:pt x="1676" y="542"/>
                </a:cubicBezTo>
                <a:cubicBezTo>
                  <a:pt x="1676" y="550"/>
                  <a:pt x="1683" y="556"/>
                  <a:pt x="1691" y="556"/>
                </a:cubicBezTo>
                <a:cubicBezTo>
                  <a:pt x="1699" y="556"/>
                  <a:pt x="1706" y="550"/>
                  <a:pt x="1706" y="542"/>
                </a:cubicBezTo>
                <a:cubicBezTo>
                  <a:pt x="1706" y="533"/>
                  <a:pt x="1699" y="527"/>
                  <a:pt x="1691" y="527"/>
                </a:cubicBezTo>
                <a:close/>
                <a:moveTo>
                  <a:pt x="1691" y="560"/>
                </a:moveTo>
                <a:cubicBezTo>
                  <a:pt x="1683" y="560"/>
                  <a:pt x="1676" y="566"/>
                  <a:pt x="1676" y="574"/>
                </a:cubicBezTo>
                <a:cubicBezTo>
                  <a:pt x="1676" y="583"/>
                  <a:pt x="1683" y="589"/>
                  <a:pt x="1691" y="589"/>
                </a:cubicBezTo>
                <a:cubicBezTo>
                  <a:pt x="1699" y="589"/>
                  <a:pt x="1706" y="583"/>
                  <a:pt x="1706" y="574"/>
                </a:cubicBezTo>
                <a:cubicBezTo>
                  <a:pt x="1706" y="566"/>
                  <a:pt x="1699" y="560"/>
                  <a:pt x="1691" y="560"/>
                </a:cubicBezTo>
                <a:close/>
                <a:moveTo>
                  <a:pt x="1691" y="593"/>
                </a:moveTo>
                <a:cubicBezTo>
                  <a:pt x="1683" y="593"/>
                  <a:pt x="1676" y="599"/>
                  <a:pt x="1676" y="607"/>
                </a:cubicBezTo>
                <a:cubicBezTo>
                  <a:pt x="1676" y="616"/>
                  <a:pt x="1683" y="622"/>
                  <a:pt x="1691" y="622"/>
                </a:cubicBezTo>
                <a:cubicBezTo>
                  <a:pt x="1699" y="622"/>
                  <a:pt x="1706" y="616"/>
                  <a:pt x="1706" y="607"/>
                </a:cubicBezTo>
                <a:cubicBezTo>
                  <a:pt x="1706" y="599"/>
                  <a:pt x="1699" y="593"/>
                  <a:pt x="1691" y="593"/>
                </a:cubicBezTo>
                <a:close/>
                <a:moveTo>
                  <a:pt x="1691" y="625"/>
                </a:moveTo>
                <a:cubicBezTo>
                  <a:pt x="1683" y="625"/>
                  <a:pt x="1676" y="632"/>
                  <a:pt x="1676" y="640"/>
                </a:cubicBezTo>
                <a:cubicBezTo>
                  <a:pt x="1676" y="648"/>
                  <a:pt x="1683" y="655"/>
                  <a:pt x="1691" y="655"/>
                </a:cubicBezTo>
                <a:cubicBezTo>
                  <a:pt x="1699" y="655"/>
                  <a:pt x="1706" y="648"/>
                  <a:pt x="1706" y="640"/>
                </a:cubicBezTo>
                <a:cubicBezTo>
                  <a:pt x="1706" y="632"/>
                  <a:pt x="1699" y="625"/>
                  <a:pt x="1691" y="625"/>
                </a:cubicBezTo>
                <a:close/>
                <a:moveTo>
                  <a:pt x="1691" y="658"/>
                </a:moveTo>
                <a:cubicBezTo>
                  <a:pt x="1683" y="658"/>
                  <a:pt x="1676" y="665"/>
                  <a:pt x="1676" y="673"/>
                </a:cubicBezTo>
                <a:cubicBezTo>
                  <a:pt x="1676" y="681"/>
                  <a:pt x="1683" y="688"/>
                  <a:pt x="1691" y="688"/>
                </a:cubicBezTo>
                <a:cubicBezTo>
                  <a:pt x="1699" y="688"/>
                  <a:pt x="1706" y="681"/>
                  <a:pt x="1706" y="673"/>
                </a:cubicBezTo>
                <a:cubicBezTo>
                  <a:pt x="1706" y="665"/>
                  <a:pt x="1699" y="658"/>
                  <a:pt x="1691" y="658"/>
                </a:cubicBezTo>
                <a:close/>
                <a:moveTo>
                  <a:pt x="1691" y="691"/>
                </a:moveTo>
                <a:cubicBezTo>
                  <a:pt x="1683" y="691"/>
                  <a:pt x="1676" y="698"/>
                  <a:pt x="1676" y="706"/>
                </a:cubicBezTo>
                <a:cubicBezTo>
                  <a:pt x="1676" y="714"/>
                  <a:pt x="1683" y="721"/>
                  <a:pt x="1691" y="721"/>
                </a:cubicBezTo>
                <a:cubicBezTo>
                  <a:pt x="1699" y="721"/>
                  <a:pt x="1706" y="714"/>
                  <a:pt x="1706" y="706"/>
                </a:cubicBezTo>
                <a:cubicBezTo>
                  <a:pt x="1706" y="698"/>
                  <a:pt x="1699" y="691"/>
                  <a:pt x="1691" y="691"/>
                </a:cubicBezTo>
                <a:close/>
                <a:moveTo>
                  <a:pt x="1691" y="724"/>
                </a:moveTo>
                <a:cubicBezTo>
                  <a:pt x="1683" y="724"/>
                  <a:pt x="1676" y="731"/>
                  <a:pt x="1676" y="739"/>
                </a:cubicBezTo>
                <a:cubicBezTo>
                  <a:pt x="1676" y="747"/>
                  <a:pt x="1683" y="754"/>
                  <a:pt x="1691" y="754"/>
                </a:cubicBezTo>
                <a:cubicBezTo>
                  <a:pt x="1699" y="754"/>
                  <a:pt x="1706" y="747"/>
                  <a:pt x="1706" y="739"/>
                </a:cubicBezTo>
                <a:cubicBezTo>
                  <a:pt x="1706" y="731"/>
                  <a:pt x="1699" y="724"/>
                  <a:pt x="1691" y="724"/>
                </a:cubicBezTo>
                <a:close/>
                <a:moveTo>
                  <a:pt x="1691" y="757"/>
                </a:moveTo>
                <a:cubicBezTo>
                  <a:pt x="1683" y="757"/>
                  <a:pt x="1676" y="764"/>
                  <a:pt x="1676" y="772"/>
                </a:cubicBezTo>
                <a:cubicBezTo>
                  <a:pt x="1676" y="780"/>
                  <a:pt x="1683" y="787"/>
                  <a:pt x="1691" y="787"/>
                </a:cubicBezTo>
                <a:cubicBezTo>
                  <a:pt x="1699" y="787"/>
                  <a:pt x="1706" y="780"/>
                  <a:pt x="1706" y="772"/>
                </a:cubicBezTo>
                <a:cubicBezTo>
                  <a:pt x="1706" y="764"/>
                  <a:pt x="1699" y="757"/>
                  <a:pt x="1691" y="757"/>
                </a:cubicBezTo>
                <a:close/>
                <a:moveTo>
                  <a:pt x="1691" y="790"/>
                </a:moveTo>
                <a:cubicBezTo>
                  <a:pt x="1683" y="790"/>
                  <a:pt x="1676" y="797"/>
                  <a:pt x="1676" y="805"/>
                </a:cubicBezTo>
                <a:cubicBezTo>
                  <a:pt x="1676" y="813"/>
                  <a:pt x="1683" y="820"/>
                  <a:pt x="1691" y="820"/>
                </a:cubicBezTo>
                <a:cubicBezTo>
                  <a:pt x="1699" y="820"/>
                  <a:pt x="1706" y="813"/>
                  <a:pt x="1706" y="805"/>
                </a:cubicBezTo>
                <a:cubicBezTo>
                  <a:pt x="1706" y="797"/>
                  <a:pt x="1699" y="790"/>
                  <a:pt x="1691" y="790"/>
                </a:cubicBezTo>
                <a:close/>
                <a:moveTo>
                  <a:pt x="1691" y="823"/>
                </a:moveTo>
                <a:cubicBezTo>
                  <a:pt x="1683" y="823"/>
                  <a:pt x="1676" y="830"/>
                  <a:pt x="1676" y="838"/>
                </a:cubicBezTo>
                <a:cubicBezTo>
                  <a:pt x="1676" y="846"/>
                  <a:pt x="1683" y="853"/>
                  <a:pt x="1691" y="853"/>
                </a:cubicBezTo>
                <a:cubicBezTo>
                  <a:pt x="1699" y="853"/>
                  <a:pt x="1706" y="846"/>
                  <a:pt x="1706" y="838"/>
                </a:cubicBezTo>
                <a:cubicBezTo>
                  <a:pt x="1706" y="830"/>
                  <a:pt x="1699" y="823"/>
                  <a:pt x="1691" y="823"/>
                </a:cubicBezTo>
                <a:close/>
                <a:moveTo>
                  <a:pt x="1691" y="856"/>
                </a:moveTo>
                <a:cubicBezTo>
                  <a:pt x="1683" y="856"/>
                  <a:pt x="1676" y="863"/>
                  <a:pt x="1676" y="871"/>
                </a:cubicBezTo>
                <a:cubicBezTo>
                  <a:pt x="1676" y="879"/>
                  <a:pt x="1683" y="886"/>
                  <a:pt x="1691" y="886"/>
                </a:cubicBezTo>
                <a:cubicBezTo>
                  <a:pt x="1699" y="886"/>
                  <a:pt x="1706" y="879"/>
                  <a:pt x="1706" y="871"/>
                </a:cubicBezTo>
                <a:cubicBezTo>
                  <a:pt x="1706" y="863"/>
                  <a:pt x="1699" y="856"/>
                  <a:pt x="1691" y="856"/>
                </a:cubicBezTo>
                <a:close/>
                <a:moveTo>
                  <a:pt x="1691" y="889"/>
                </a:moveTo>
                <a:cubicBezTo>
                  <a:pt x="1683" y="889"/>
                  <a:pt x="1676" y="895"/>
                  <a:pt x="1676" y="904"/>
                </a:cubicBezTo>
                <a:cubicBezTo>
                  <a:pt x="1676" y="912"/>
                  <a:pt x="1683" y="918"/>
                  <a:pt x="1691" y="918"/>
                </a:cubicBezTo>
                <a:cubicBezTo>
                  <a:pt x="1699" y="918"/>
                  <a:pt x="1706" y="912"/>
                  <a:pt x="1706" y="904"/>
                </a:cubicBezTo>
                <a:cubicBezTo>
                  <a:pt x="1706" y="895"/>
                  <a:pt x="1699" y="889"/>
                  <a:pt x="1691" y="889"/>
                </a:cubicBezTo>
                <a:close/>
                <a:moveTo>
                  <a:pt x="1691" y="922"/>
                </a:moveTo>
                <a:cubicBezTo>
                  <a:pt x="1683" y="922"/>
                  <a:pt x="1676" y="928"/>
                  <a:pt x="1676" y="937"/>
                </a:cubicBezTo>
                <a:cubicBezTo>
                  <a:pt x="1676" y="945"/>
                  <a:pt x="1683" y="951"/>
                  <a:pt x="1691" y="951"/>
                </a:cubicBezTo>
                <a:cubicBezTo>
                  <a:pt x="1699" y="951"/>
                  <a:pt x="1706" y="945"/>
                  <a:pt x="1706" y="937"/>
                </a:cubicBezTo>
                <a:cubicBezTo>
                  <a:pt x="1706" y="928"/>
                  <a:pt x="1699" y="922"/>
                  <a:pt x="1691" y="922"/>
                </a:cubicBezTo>
                <a:close/>
                <a:moveTo>
                  <a:pt x="1691" y="955"/>
                </a:moveTo>
                <a:cubicBezTo>
                  <a:pt x="1683" y="955"/>
                  <a:pt x="1676" y="961"/>
                  <a:pt x="1676" y="970"/>
                </a:cubicBezTo>
                <a:cubicBezTo>
                  <a:pt x="1676" y="978"/>
                  <a:pt x="1683" y="984"/>
                  <a:pt x="1691" y="984"/>
                </a:cubicBezTo>
                <a:cubicBezTo>
                  <a:pt x="1699" y="984"/>
                  <a:pt x="1706" y="978"/>
                  <a:pt x="1706" y="970"/>
                </a:cubicBezTo>
                <a:cubicBezTo>
                  <a:pt x="1706" y="961"/>
                  <a:pt x="1699" y="955"/>
                  <a:pt x="1691" y="955"/>
                </a:cubicBezTo>
                <a:close/>
                <a:moveTo>
                  <a:pt x="1691" y="988"/>
                </a:moveTo>
                <a:cubicBezTo>
                  <a:pt x="1683" y="988"/>
                  <a:pt x="1676" y="994"/>
                  <a:pt x="1676" y="1002"/>
                </a:cubicBezTo>
                <a:cubicBezTo>
                  <a:pt x="1676" y="1011"/>
                  <a:pt x="1683" y="1017"/>
                  <a:pt x="1691" y="1017"/>
                </a:cubicBezTo>
                <a:cubicBezTo>
                  <a:pt x="1699" y="1017"/>
                  <a:pt x="1706" y="1011"/>
                  <a:pt x="1706" y="1002"/>
                </a:cubicBezTo>
                <a:cubicBezTo>
                  <a:pt x="1706" y="994"/>
                  <a:pt x="1699" y="988"/>
                  <a:pt x="1691" y="988"/>
                </a:cubicBezTo>
                <a:close/>
                <a:moveTo>
                  <a:pt x="1691" y="1021"/>
                </a:moveTo>
                <a:cubicBezTo>
                  <a:pt x="1683" y="1021"/>
                  <a:pt x="1676" y="1027"/>
                  <a:pt x="1676" y="1035"/>
                </a:cubicBezTo>
                <a:cubicBezTo>
                  <a:pt x="1676" y="1044"/>
                  <a:pt x="1683" y="1050"/>
                  <a:pt x="1691" y="1050"/>
                </a:cubicBezTo>
                <a:cubicBezTo>
                  <a:pt x="1699" y="1050"/>
                  <a:pt x="1706" y="1044"/>
                  <a:pt x="1706" y="1035"/>
                </a:cubicBezTo>
                <a:cubicBezTo>
                  <a:pt x="1706" y="1027"/>
                  <a:pt x="1699" y="1021"/>
                  <a:pt x="1691" y="1021"/>
                </a:cubicBezTo>
                <a:close/>
                <a:moveTo>
                  <a:pt x="1691" y="1053"/>
                </a:moveTo>
                <a:cubicBezTo>
                  <a:pt x="1683" y="1053"/>
                  <a:pt x="1676" y="1060"/>
                  <a:pt x="1676" y="1068"/>
                </a:cubicBezTo>
                <a:cubicBezTo>
                  <a:pt x="1676" y="1076"/>
                  <a:pt x="1683" y="1083"/>
                  <a:pt x="1691" y="1083"/>
                </a:cubicBezTo>
                <a:cubicBezTo>
                  <a:pt x="1699" y="1083"/>
                  <a:pt x="1706" y="1076"/>
                  <a:pt x="1706" y="1068"/>
                </a:cubicBezTo>
                <a:cubicBezTo>
                  <a:pt x="1706" y="1060"/>
                  <a:pt x="1699" y="1053"/>
                  <a:pt x="1691" y="1053"/>
                </a:cubicBezTo>
                <a:close/>
                <a:moveTo>
                  <a:pt x="1691" y="1086"/>
                </a:moveTo>
                <a:cubicBezTo>
                  <a:pt x="1683" y="1086"/>
                  <a:pt x="1676" y="1093"/>
                  <a:pt x="1676" y="1101"/>
                </a:cubicBezTo>
                <a:cubicBezTo>
                  <a:pt x="1676" y="1109"/>
                  <a:pt x="1683" y="1116"/>
                  <a:pt x="1691" y="1116"/>
                </a:cubicBezTo>
                <a:cubicBezTo>
                  <a:pt x="1699" y="1116"/>
                  <a:pt x="1706" y="1109"/>
                  <a:pt x="1706" y="1101"/>
                </a:cubicBezTo>
                <a:cubicBezTo>
                  <a:pt x="1706" y="1093"/>
                  <a:pt x="1699" y="1086"/>
                  <a:pt x="1691" y="1086"/>
                </a:cubicBezTo>
                <a:close/>
                <a:moveTo>
                  <a:pt x="1691" y="1119"/>
                </a:moveTo>
                <a:cubicBezTo>
                  <a:pt x="1683" y="1119"/>
                  <a:pt x="1676" y="1126"/>
                  <a:pt x="1676" y="1134"/>
                </a:cubicBezTo>
                <a:cubicBezTo>
                  <a:pt x="1676" y="1142"/>
                  <a:pt x="1683" y="1149"/>
                  <a:pt x="1691" y="1149"/>
                </a:cubicBezTo>
                <a:cubicBezTo>
                  <a:pt x="1699" y="1149"/>
                  <a:pt x="1706" y="1142"/>
                  <a:pt x="1706" y="1134"/>
                </a:cubicBezTo>
                <a:cubicBezTo>
                  <a:pt x="1706" y="1126"/>
                  <a:pt x="1699" y="1119"/>
                  <a:pt x="1691" y="1119"/>
                </a:cubicBezTo>
                <a:close/>
                <a:moveTo>
                  <a:pt x="1691" y="1152"/>
                </a:moveTo>
                <a:cubicBezTo>
                  <a:pt x="1683" y="1152"/>
                  <a:pt x="1676" y="1159"/>
                  <a:pt x="1676" y="1167"/>
                </a:cubicBezTo>
                <a:cubicBezTo>
                  <a:pt x="1676" y="1175"/>
                  <a:pt x="1683" y="1182"/>
                  <a:pt x="1691" y="1182"/>
                </a:cubicBezTo>
                <a:cubicBezTo>
                  <a:pt x="1699" y="1182"/>
                  <a:pt x="1706" y="1175"/>
                  <a:pt x="1706" y="1167"/>
                </a:cubicBezTo>
                <a:cubicBezTo>
                  <a:pt x="1706" y="1159"/>
                  <a:pt x="1699" y="1152"/>
                  <a:pt x="1691" y="1152"/>
                </a:cubicBezTo>
                <a:close/>
                <a:moveTo>
                  <a:pt x="1691" y="1185"/>
                </a:moveTo>
                <a:cubicBezTo>
                  <a:pt x="1683" y="1185"/>
                  <a:pt x="1676" y="1192"/>
                  <a:pt x="1676" y="1200"/>
                </a:cubicBezTo>
                <a:cubicBezTo>
                  <a:pt x="1676" y="1208"/>
                  <a:pt x="1683" y="1215"/>
                  <a:pt x="1691" y="1215"/>
                </a:cubicBezTo>
                <a:cubicBezTo>
                  <a:pt x="1699" y="1215"/>
                  <a:pt x="1706" y="1208"/>
                  <a:pt x="1706" y="1200"/>
                </a:cubicBezTo>
                <a:cubicBezTo>
                  <a:pt x="1706" y="1192"/>
                  <a:pt x="1699" y="1185"/>
                  <a:pt x="1691" y="1185"/>
                </a:cubicBezTo>
                <a:close/>
                <a:moveTo>
                  <a:pt x="1691" y="1218"/>
                </a:moveTo>
                <a:cubicBezTo>
                  <a:pt x="1683" y="1218"/>
                  <a:pt x="1676" y="1225"/>
                  <a:pt x="1676" y="1233"/>
                </a:cubicBezTo>
                <a:cubicBezTo>
                  <a:pt x="1676" y="1241"/>
                  <a:pt x="1683" y="1248"/>
                  <a:pt x="1691" y="1248"/>
                </a:cubicBezTo>
                <a:cubicBezTo>
                  <a:pt x="1699" y="1248"/>
                  <a:pt x="1706" y="1241"/>
                  <a:pt x="1706" y="1233"/>
                </a:cubicBezTo>
                <a:cubicBezTo>
                  <a:pt x="1706" y="1225"/>
                  <a:pt x="1699" y="1218"/>
                  <a:pt x="1691" y="1218"/>
                </a:cubicBezTo>
                <a:close/>
                <a:moveTo>
                  <a:pt x="1691" y="1251"/>
                </a:moveTo>
                <a:cubicBezTo>
                  <a:pt x="1683" y="1251"/>
                  <a:pt x="1676" y="1258"/>
                  <a:pt x="1676" y="1266"/>
                </a:cubicBezTo>
                <a:cubicBezTo>
                  <a:pt x="1676" y="1274"/>
                  <a:pt x="1683" y="1281"/>
                  <a:pt x="1691" y="1281"/>
                </a:cubicBezTo>
                <a:cubicBezTo>
                  <a:pt x="1699" y="1281"/>
                  <a:pt x="1706" y="1274"/>
                  <a:pt x="1706" y="1266"/>
                </a:cubicBezTo>
                <a:cubicBezTo>
                  <a:pt x="1706" y="1258"/>
                  <a:pt x="1699" y="1251"/>
                  <a:pt x="1691" y="1251"/>
                </a:cubicBezTo>
                <a:close/>
                <a:moveTo>
                  <a:pt x="1691" y="1284"/>
                </a:moveTo>
                <a:cubicBezTo>
                  <a:pt x="1683" y="1284"/>
                  <a:pt x="1676" y="1291"/>
                  <a:pt x="1676" y="1299"/>
                </a:cubicBezTo>
                <a:cubicBezTo>
                  <a:pt x="1676" y="1307"/>
                  <a:pt x="1683" y="1314"/>
                  <a:pt x="1691" y="1314"/>
                </a:cubicBezTo>
                <a:cubicBezTo>
                  <a:pt x="1699" y="1314"/>
                  <a:pt x="1706" y="1307"/>
                  <a:pt x="1706" y="1299"/>
                </a:cubicBezTo>
                <a:cubicBezTo>
                  <a:pt x="1706" y="1291"/>
                  <a:pt x="1699" y="1284"/>
                  <a:pt x="1691" y="1284"/>
                </a:cubicBezTo>
                <a:close/>
                <a:moveTo>
                  <a:pt x="1691" y="1317"/>
                </a:moveTo>
                <a:cubicBezTo>
                  <a:pt x="1683" y="1317"/>
                  <a:pt x="1676" y="1323"/>
                  <a:pt x="1676" y="1332"/>
                </a:cubicBezTo>
                <a:cubicBezTo>
                  <a:pt x="1676" y="1340"/>
                  <a:pt x="1683" y="1346"/>
                  <a:pt x="1691" y="1346"/>
                </a:cubicBezTo>
                <a:cubicBezTo>
                  <a:pt x="1699" y="1346"/>
                  <a:pt x="1706" y="1340"/>
                  <a:pt x="1706" y="1332"/>
                </a:cubicBezTo>
                <a:cubicBezTo>
                  <a:pt x="1706" y="1323"/>
                  <a:pt x="1699" y="1317"/>
                  <a:pt x="1691" y="1317"/>
                </a:cubicBezTo>
                <a:close/>
                <a:moveTo>
                  <a:pt x="1691" y="1350"/>
                </a:moveTo>
                <a:cubicBezTo>
                  <a:pt x="1683" y="1350"/>
                  <a:pt x="1676" y="1356"/>
                  <a:pt x="1676" y="1365"/>
                </a:cubicBezTo>
                <a:cubicBezTo>
                  <a:pt x="1676" y="1373"/>
                  <a:pt x="1683" y="1379"/>
                  <a:pt x="1691" y="1379"/>
                </a:cubicBezTo>
                <a:cubicBezTo>
                  <a:pt x="1699" y="1379"/>
                  <a:pt x="1706" y="1373"/>
                  <a:pt x="1706" y="1365"/>
                </a:cubicBezTo>
                <a:cubicBezTo>
                  <a:pt x="1706" y="1356"/>
                  <a:pt x="1699" y="1350"/>
                  <a:pt x="1691" y="1350"/>
                </a:cubicBezTo>
                <a:close/>
                <a:moveTo>
                  <a:pt x="1691" y="1383"/>
                </a:moveTo>
                <a:cubicBezTo>
                  <a:pt x="1683" y="1383"/>
                  <a:pt x="1676" y="1389"/>
                  <a:pt x="1676" y="1397"/>
                </a:cubicBezTo>
                <a:cubicBezTo>
                  <a:pt x="1676" y="1406"/>
                  <a:pt x="1683" y="1412"/>
                  <a:pt x="1691" y="1412"/>
                </a:cubicBezTo>
                <a:cubicBezTo>
                  <a:pt x="1699" y="1412"/>
                  <a:pt x="1706" y="1406"/>
                  <a:pt x="1706" y="1397"/>
                </a:cubicBezTo>
                <a:cubicBezTo>
                  <a:pt x="1706" y="1389"/>
                  <a:pt x="1699" y="1383"/>
                  <a:pt x="1691" y="1383"/>
                </a:cubicBezTo>
                <a:close/>
                <a:moveTo>
                  <a:pt x="1691" y="1416"/>
                </a:moveTo>
                <a:cubicBezTo>
                  <a:pt x="1683" y="1416"/>
                  <a:pt x="1676" y="1422"/>
                  <a:pt x="1676" y="1430"/>
                </a:cubicBezTo>
                <a:cubicBezTo>
                  <a:pt x="1676" y="1439"/>
                  <a:pt x="1683" y="1445"/>
                  <a:pt x="1691" y="1445"/>
                </a:cubicBezTo>
                <a:cubicBezTo>
                  <a:pt x="1699" y="1445"/>
                  <a:pt x="1706" y="1439"/>
                  <a:pt x="1706" y="1430"/>
                </a:cubicBezTo>
                <a:cubicBezTo>
                  <a:pt x="1706" y="1422"/>
                  <a:pt x="1699" y="1416"/>
                  <a:pt x="1691" y="1416"/>
                </a:cubicBezTo>
                <a:close/>
                <a:moveTo>
                  <a:pt x="1724" y="0"/>
                </a:moveTo>
                <a:cubicBezTo>
                  <a:pt x="1715" y="0"/>
                  <a:pt x="1709" y="7"/>
                  <a:pt x="1709" y="15"/>
                </a:cubicBezTo>
                <a:cubicBezTo>
                  <a:pt x="1709" y="23"/>
                  <a:pt x="1715" y="30"/>
                  <a:pt x="1724" y="30"/>
                </a:cubicBezTo>
                <a:cubicBezTo>
                  <a:pt x="1732" y="30"/>
                  <a:pt x="1738" y="23"/>
                  <a:pt x="1738" y="15"/>
                </a:cubicBezTo>
                <a:cubicBezTo>
                  <a:pt x="1738" y="7"/>
                  <a:pt x="1732" y="0"/>
                  <a:pt x="1724" y="0"/>
                </a:cubicBezTo>
                <a:close/>
                <a:moveTo>
                  <a:pt x="1724" y="33"/>
                </a:moveTo>
                <a:cubicBezTo>
                  <a:pt x="1715" y="33"/>
                  <a:pt x="1709" y="40"/>
                  <a:pt x="1709" y="48"/>
                </a:cubicBezTo>
                <a:cubicBezTo>
                  <a:pt x="1709" y="56"/>
                  <a:pt x="1715" y="63"/>
                  <a:pt x="1724" y="63"/>
                </a:cubicBezTo>
                <a:cubicBezTo>
                  <a:pt x="1732" y="63"/>
                  <a:pt x="1738" y="56"/>
                  <a:pt x="1738" y="48"/>
                </a:cubicBezTo>
                <a:cubicBezTo>
                  <a:pt x="1738" y="40"/>
                  <a:pt x="1732" y="33"/>
                  <a:pt x="1724" y="33"/>
                </a:cubicBezTo>
                <a:close/>
                <a:moveTo>
                  <a:pt x="1724" y="66"/>
                </a:moveTo>
                <a:cubicBezTo>
                  <a:pt x="1715" y="66"/>
                  <a:pt x="1709" y="72"/>
                  <a:pt x="1709" y="81"/>
                </a:cubicBezTo>
                <a:cubicBezTo>
                  <a:pt x="1709" y="89"/>
                  <a:pt x="1715" y="95"/>
                  <a:pt x="1724" y="95"/>
                </a:cubicBezTo>
                <a:cubicBezTo>
                  <a:pt x="1732" y="95"/>
                  <a:pt x="1738" y="89"/>
                  <a:pt x="1738" y="81"/>
                </a:cubicBezTo>
                <a:cubicBezTo>
                  <a:pt x="1738" y="72"/>
                  <a:pt x="1732" y="66"/>
                  <a:pt x="1724" y="66"/>
                </a:cubicBezTo>
                <a:close/>
                <a:moveTo>
                  <a:pt x="1724" y="99"/>
                </a:moveTo>
                <a:cubicBezTo>
                  <a:pt x="1715" y="99"/>
                  <a:pt x="1709" y="105"/>
                  <a:pt x="1709" y="114"/>
                </a:cubicBezTo>
                <a:cubicBezTo>
                  <a:pt x="1709" y="122"/>
                  <a:pt x="1715" y="128"/>
                  <a:pt x="1724" y="128"/>
                </a:cubicBezTo>
                <a:cubicBezTo>
                  <a:pt x="1732" y="128"/>
                  <a:pt x="1738" y="122"/>
                  <a:pt x="1738" y="114"/>
                </a:cubicBezTo>
                <a:cubicBezTo>
                  <a:pt x="1738" y="105"/>
                  <a:pt x="1732" y="99"/>
                  <a:pt x="1724" y="99"/>
                </a:cubicBezTo>
                <a:close/>
                <a:moveTo>
                  <a:pt x="1724" y="132"/>
                </a:moveTo>
                <a:cubicBezTo>
                  <a:pt x="1715" y="132"/>
                  <a:pt x="1709" y="138"/>
                  <a:pt x="1709" y="147"/>
                </a:cubicBezTo>
                <a:cubicBezTo>
                  <a:pt x="1709" y="155"/>
                  <a:pt x="1715" y="161"/>
                  <a:pt x="1724" y="161"/>
                </a:cubicBezTo>
                <a:cubicBezTo>
                  <a:pt x="1732" y="161"/>
                  <a:pt x="1738" y="155"/>
                  <a:pt x="1738" y="147"/>
                </a:cubicBezTo>
                <a:cubicBezTo>
                  <a:pt x="1738" y="138"/>
                  <a:pt x="1732" y="132"/>
                  <a:pt x="1724" y="132"/>
                </a:cubicBezTo>
                <a:close/>
                <a:moveTo>
                  <a:pt x="1724" y="165"/>
                </a:moveTo>
                <a:cubicBezTo>
                  <a:pt x="1715" y="165"/>
                  <a:pt x="1709" y="171"/>
                  <a:pt x="1709" y="179"/>
                </a:cubicBezTo>
                <a:cubicBezTo>
                  <a:pt x="1709" y="188"/>
                  <a:pt x="1715" y="194"/>
                  <a:pt x="1724" y="194"/>
                </a:cubicBezTo>
                <a:cubicBezTo>
                  <a:pt x="1732" y="194"/>
                  <a:pt x="1738" y="188"/>
                  <a:pt x="1738" y="179"/>
                </a:cubicBezTo>
                <a:cubicBezTo>
                  <a:pt x="1738" y="171"/>
                  <a:pt x="1732" y="165"/>
                  <a:pt x="1724" y="165"/>
                </a:cubicBezTo>
                <a:close/>
                <a:moveTo>
                  <a:pt x="1724" y="198"/>
                </a:moveTo>
                <a:cubicBezTo>
                  <a:pt x="1715" y="198"/>
                  <a:pt x="1709" y="204"/>
                  <a:pt x="1709" y="212"/>
                </a:cubicBezTo>
                <a:cubicBezTo>
                  <a:pt x="1709" y="221"/>
                  <a:pt x="1715" y="227"/>
                  <a:pt x="1724" y="227"/>
                </a:cubicBezTo>
                <a:cubicBezTo>
                  <a:pt x="1732" y="227"/>
                  <a:pt x="1738" y="221"/>
                  <a:pt x="1738" y="212"/>
                </a:cubicBezTo>
                <a:cubicBezTo>
                  <a:pt x="1738" y="204"/>
                  <a:pt x="1732" y="198"/>
                  <a:pt x="1724" y="198"/>
                </a:cubicBezTo>
                <a:close/>
                <a:moveTo>
                  <a:pt x="1724" y="230"/>
                </a:moveTo>
                <a:cubicBezTo>
                  <a:pt x="1715" y="230"/>
                  <a:pt x="1709" y="237"/>
                  <a:pt x="1709" y="245"/>
                </a:cubicBezTo>
                <a:cubicBezTo>
                  <a:pt x="1709" y="253"/>
                  <a:pt x="1715" y="260"/>
                  <a:pt x="1724" y="260"/>
                </a:cubicBezTo>
                <a:cubicBezTo>
                  <a:pt x="1732" y="260"/>
                  <a:pt x="1738" y="253"/>
                  <a:pt x="1738" y="245"/>
                </a:cubicBezTo>
                <a:cubicBezTo>
                  <a:pt x="1738" y="237"/>
                  <a:pt x="1732" y="230"/>
                  <a:pt x="1724" y="230"/>
                </a:cubicBezTo>
                <a:close/>
                <a:moveTo>
                  <a:pt x="1724" y="263"/>
                </a:moveTo>
                <a:cubicBezTo>
                  <a:pt x="1715" y="263"/>
                  <a:pt x="1709" y="270"/>
                  <a:pt x="1709" y="278"/>
                </a:cubicBezTo>
                <a:cubicBezTo>
                  <a:pt x="1709" y="286"/>
                  <a:pt x="1715" y="293"/>
                  <a:pt x="1724" y="293"/>
                </a:cubicBezTo>
                <a:cubicBezTo>
                  <a:pt x="1732" y="293"/>
                  <a:pt x="1738" y="286"/>
                  <a:pt x="1738" y="278"/>
                </a:cubicBezTo>
                <a:cubicBezTo>
                  <a:pt x="1738" y="270"/>
                  <a:pt x="1732" y="263"/>
                  <a:pt x="1724" y="263"/>
                </a:cubicBezTo>
                <a:close/>
                <a:moveTo>
                  <a:pt x="1724" y="296"/>
                </a:moveTo>
                <a:cubicBezTo>
                  <a:pt x="1715" y="296"/>
                  <a:pt x="1709" y="303"/>
                  <a:pt x="1709" y="311"/>
                </a:cubicBezTo>
                <a:cubicBezTo>
                  <a:pt x="1709" y="319"/>
                  <a:pt x="1715" y="326"/>
                  <a:pt x="1724" y="326"/>
                </a:cubicBezTo>
                <a:cubicBezTo>
                  <a:pt x="1732" y="326"/>
                  <a:pt x="1738" y="319"/>
                  <a:pt x="1738" y="311"/>
                </a:cubicBezTo>
                <a:cubicBezTo>
                  <a:pt x="1738" y="303"/>
                  <a:pt x="1732" y="296"/>
                  <a:pt x="1724" y="296"/>
                </a:cubicBezTo>
                <a:close/>
                <a:moveTo>
                  <a:pt x="1724" y="329"/>
                </a:moveTo>
                <a:cubicBezTo>
                  <a:pt x="1715" y="329"/>
                  <a:pt x="1709" y="336"/>
                  <a:pt x="1709" y="344"/>
                </a:cubicBezTo>
                <a:cubicBezTo>
                  <a:pt x="1709" y="352"/>
                  <a:pt x="1715" y="359"/>
                  <a:pt x="1724" y="359"/>
                </a:cubicBezTo>
                <a:cubicBezTo>
                  <a:pt x="1732" y="359"/>
                  <a:pt x="1738" y="352"/>
                  <a:pt x="1738" y="344"/>
                </a:cubicBezTo>
                <a:cubicBezTo>
                  <a:pt x="1738" y="336"/>
                  <a:pt x="1732" y="329"/>
                  <a:pt x="1724" y="329"/>
                </a:cubicBezTo>
                <a:close/>
                <a:moveTo>
                  <a:pt x="1724" y="362"/>
                </a:moveTo>
                <a:cubicBezTo>
                  <a:pt x="1715" y="362"/>
                  <a:pt x="1709" y="369"/>
                  <a:pt x="1709" y="377"/>
                </a:cubicBezTo>
                <a:cubicBezTo>
                  <a:pt x="1709" y="385"/>
                  <a:pt x="1715" y="392"/>
                  <a:pt x="1724" y="392"/>
                </a:cubicBezTo>
                <a:cubicBezTo>
                  <a:pt x="1732" y="392"/>
                  <a:pt x="1738" y="385"/>
                  <a:pt x="1738" y="377"/>
                </a:cubicBezTo>
                <a:cubicBezTo>
                  <a:pt x="1738" y="369"/>
                  <a:pt x="1732" y="362"/>
                  <a:pt x="1724" y="362"/>
                </a:cubicBezTo>
                <a:close/>
                <a:moveTo>
                  <a:pt x="1724" y="395"/>
                </a:moveTo>
                <a:cubicBezTo>
                  <a:pt x="1715" y="395"/>
                  <a:pt x="1709" y="402"/>
                  <a:pt x="1709" y="410"/>
                </a:cubicBezTo>
                <a:cubicBezTo>
                  <a:pt x="1709" y="418"/>
                  <a:pt x="1715" y="425"/>
                  <a:pt x="1724" y="425"/>
                </a:cubicBezTo>
                <a:cubicBezTo>
                  <a:pt x="1732" y="425"/>
                  <a:pt x="1738" y="418"/>
                  <a:pt x="1738" y="410"/>
                </a:cubicBezTo>
                <a:cubicBezTo>
                  <a:pt x="1738" y="402"/>
                  <a:pt x="1732" y="395"/>
                  <a:pt x="1724" y="395"/>
                </a:cubicBezTo>
                <a:close/>
                <a:moveTo>
                  <a:pt x="1724" y="428"/>
                </a:moveTo>
                <a:cubicBezTo>
                  <a:pt x="1715" y="428"/>
                  <a:pt x="1709" y="435"/>
                  <a:pt x="1709" y="443"/>
                </a:cubicBezTo>
                <a:cubicBezTo>
                  <a:pt x="1709" y="451"/>
                  <a:pt x="1715" y="458"/>
                  <a:pt x="1724" y="458"/>
                </a:cubicBezTo>
                <a:cubicBezTo>
                  <a:pt x="1732" y="458"/>
                  <a:pt x="1738" y="451"/>
                  <a:pt x="1738" y="443"/>
                </a:cubicBezTo>
                <a:cubicBezTo>
                  <a:pt x="1738" y="435"/>
                  <a:pt x="1732" y="428"/>
                  <a:pt x="1724" y="428"/>
                </a:cubicBezTo>
                <a:close/>
                <a:moveTo>
                  <a:pt x="1724" y="461"/>
                </a:moveTo>
                <a:cubicBezTo>
                  <a:pt x="1715" y="461"/>
                  <a:pt x="1709" y="468"/>
                  <a:pt x="1709" y="476"/>
                </a:cubicBezTo>
                <a:cubicBezTo>
                  <a:pt x="1709" y="484"/>
                  <a:pt x="1715" y="491"/>
                  <a:pt x="1724" y="491"/>
                </a:cubicBezTo>
                <a:cubicBezTo>
                  <a:pt x="1732" y="491"/>
                  <a:pt x="1738" y="484"/>
                  <a:pt x="1738" y="476"/>
                </a:cubicBezTo>
                <a:cubicBezTo>
                  <a:pt x="1738" y="468"/>
                  <a:pt x="1732" y="461"/>
                  <a:pt x="1724" y="461"/>
                </a:cubicBezTo>
                <a:close/>
                <a:moveTo>
                  <a:pt x="1724" y="494"/>
                </a:moveTo>
                <a:cubicBezTo>
                  <a:pt x="1715" y="494"/>
                  <a:pt x="1709" y="500"/>
                  <a:pt x="1709" y="509"/>
                </a:cubicBezTo>
                <a:cubicBezTo>
                  <a:pt x="1709" y="517"/>
                  <a:pt x="1715" y="523"/>
                  <a:pt x="1724" y="523"/>
                </a:cubicBezTo>
                <a:cubicBezTo>
                  <a:pt x="1732" y="523"/>
                  <a:pt x="1738" y="517"/>
                  <a:pt x="1738" y="509"/>
                </a:cubicBezTo>
                <a:cubicBezTo>
                  <a:pt x="1738" y="500"/>
                  <a:pt x="1732" y="494"/>
                  <a:pt x="1724" y="494"/>
                </a:cubicBezTo>
                <a:close/>
                <a:moveTo>
                  <a:pt x="1724" y="527"/>
                </a:moveTo>
                <a:cubicBezTo>
                  <a:pt x="1715" y="527"/>
                  <a:pt x="1709" y="533"/>
                  <a:pt x="1709" y="542"/>
                </a:cubicBezTo>
                <a:cubicBezTo>
                  <a:pt x="1709" y="550"/>
                  <a:pt x="1715" y="556"/>
                  <a:pt x="1724" y="556"/>
                </a:cubicBezTo>
                <a:cubicBezTo>
                  <a:pt x="1732" y="556"/>
                  <a:pt x="1738" y="550"/>
                  <a:pt x="1738" y="542"/>
                </a:cubicBezTo>
                <a:cubicBezTo>
                  <a:pt x="1738" y="533"/>
                  <a:pt x="1732" y="527"/>
                  <a:pt x="1724" y="527"/>
                </a:cubicBezTo>
                <a:close/>
                <a:moveTo>
                  <a:pt x="1724" y="560"/>
                </a:moveTo>
                <a:cubicBezTo>
                  <a:pt x="1715" y="560"/>
                  <a:pt x="1709" y="566"/>
                  <a:pt x="1709" y="574"/>
                </a:cubicBezTo>
                <a:cubicBezTo>
                  <a:pt x="1709" y="583"/>
                  <a:pt x="1715" y="589"/>
                  <a:pt x="1724" y="589"/>
                </a:cubicBezTo>
                <a:cubicBezTo>
                  <a:pt x="1732" y="589"/>
                  <a:pt x="1738" y="583"/>
                  <a:pt x="1738" y="574"/>
                </a:cubicBezTo>
                <a:cubicBezTo>
                  <a:pt x="1738" y="566"/>
                  <a:pt x="1732" y="560"/>
                  <a:pt x="1724" y="560"/>
                </a:cubicBezTo>
                <a:close/>
                <a:moveTo>
                  <a:pt x="1724" y="593"/>
                </a:moveTo>
                <a:cubicBezTo>
                  <a:pt x="1715" y="593"/>
                  <a:pt x="1709" y="599"/>
                  <a:pt x="1709" y="607"/>
                </a:cubicBezTo>
                <a:cubicBezTo>
                  <a:pt x="1709" y="616"/>
                  <a:pt x="1715" y="622"/>
                  <a:pt x="1724" y="622"/>
                </a:cubicBezTo>
                <a:cubicBezTo>
                  <a:pt x="1732" y="622"/>
                  <a:pt x="1738" y="616"/>
                  <a:pt x="1738" y="607"/>
                </a:cubicBezTo>
                <a:cubicBezTo>
                  <a:pt x="1738" y="599"/>
                  <a:pt x="1732" y="593"/>
                  <a:pt x="1724" y="593"/>
                </a:cubicBezTo>
                <a:close/>
                <a:moveTo>
                  <a:pt x="1724" y="625"/>
                </a:moveTo>
                <a:cubicBezTo>
                  <a:pt x="1715" y="625"/>
                  <a:pt x="1709" y="632"/>
                  <a:pt x="1709" y="640"/>
                </a:cubicBezTo>
                <a:cubicBezTo>
                  <a:pt x="1709" y="648"/>
                  <a:pt x="1715" y="655"/>
                  <a:pt x="1724" y="655"/>
                </a:cubicBezTo>
                <a:cubicBezTo>
                  <a:pt x="1732" y="655"/>
                  <a:pt x="1738" y="648"/>
                  <a:pt x="1738" y="640"/>
                </a:cubicBezTo>
                <a:cubicBezTo>
                  <a:pt x="1738" y="632"/>
                  <a:pt x="1732" y="625"/>
                  <a:pt x="1724" y="625"/>
                </a:cubicBezTo>
                <a:close/>
                <a:moveTo>
                  <a:pt x="1724" y="658"/>
                </a:moveTo>
                <a:cubicBezTo>
                  <a:pt x="1715" y="658"/>
                  <a:pt x="1709" y="665"/>
                  <a:pt x="1709" y="673"/>
                </a:cubicBezTo>
                <a:cubicBezTo>
                  <a:pt x="1709" y="681"/>
                  <a:pt x="1715" y="688"/>
                  <a:pt x="1724" y="688"/>
                </a:cubicBezTo>
                <a:cubicBezTo>
                  <a:pt x="1732" y="688"/>
                  <a:pt x="1738" y="681"/>
                  <a:pt x="1738" y="673"/>
                </a:cubicBezTo>
                <a:cubicBezTo>
                  <a:pt x="1738" y="665"/>
                  <a:pt x="1732" y="658"/>
                  <a:pt x="1724" y="658"/>
                </a:cubicBezTo>
                <a:close/>
                <a:moveTo>
                  <a:pt x="1724" y="691"/>
                </a:moveTo>
                <a:cubicBezTo>
                  <a:pt x="1715" y="691"/>
                  <a:pt x="1709" y="698"/>
                  <a:pt x="1709" y="706"/>
                </a:cubicBezTo>
                <a:cubicBezTo>
                  <a:pt x="1709" y="714"/>
                  <a:pt x="1715" y="721"/>
                  <a:pt x="1724" y="721"/>
                </a:cubicBezTo>
                <a:cubicBezTo>
                  <a:pt x="1732" y="721"/>
                  <a:pt x="1738" y="714"/>
                  <a:pt x="1738" y="706"/>
                </a:cubicBezTo>
                <a:cubicBezTo>
                  <a:pt x="1738" y="698"/>
                  <a:pt x="1732" y="691"/>
                  <a:pt x="1724" y="691"/>
                </a:cubicBezTo>
                <a:close/>
                <a:moveTo>
                  <a:pt x="1724" y="724"/>
                </a:moveTo>
                <a:cubicBezTo>
                  <a:pt x="1715" y="724"/>
                  <a:pt x="1709" y="731"/>
                  <a:pt x="1709" y="739"/>
                </a:cubicBezTo>
                <a:cubicBezTo>
                  <a:pt x="1709" y="747"/>
                  <a:pt x="1715" y="754"/>
                  <a:pt x="1724" y="754"/>
                </a:cubicBezTo>
                <a:cubicBezTo>
                  <a:pt x="1732" y="754"/>
                  <a:pt x="1738" y="747"/>
                  <a:pt x="1738" y="739"/>
                </a:cubicBezTo>
                <a:cubicBezTo>
                  <a:pt x="1738" y="731"/>
                  <a:pt x="1732" y="724"/>
                  <a:pt x="1724" y="724"/>
                </a:cubicBezTo>
                <a:close/>
                <a:moveTo>
                  <a:pt x="1724" y="757"/>
                </a:moveTo>
                <a:cubicBezTo>
                  <a:pt x="1715" y="757"/>
                  <a:pt x="1709" y="764"/>
                  <a:pt x="1709" y="772"/>
                </a:cubicBezTo>
                <a:cubicBezTo>
                  <a:pt x="1709" y="780"/>
                  <a:pt x="1715" y="787"/>
                  <a:pt x="1724" y="787"/>
                </a:cubicBezTo>
                <a:cubicBezTo>
                  <a:pt x="1732" y="787"/>
                  <a:pt x="1738" y="780"/>
                  <a:pt x="1738" y="772"/>
                </a:cubicBezTo>
                <a:cubicBezTo>
                  <a:pt x="1738" y="764"/>
                  <a:pt x="1732" y="757"/>
                  <a:pt x="1724" y="757"/>
                </a:cubicBezTo>
                <a:close/>
                <a:moveTo>
                  <a:pt x="1724" y="790"/>
                </a:moveTo>
                <a:cubicBezTo>
                  <a:pt x="1715" y="790"/>
                  <a:pt x="1709" y="797"/>
                  <a:pt x="1709" y="805"/>
                </a:cubicBezTo>
                <a:cubicBezTo>
                  <a:pt x="1709" y="813"/>
                  <a:pt x="1715" y="820"/>
                  <a:pt x="1724" y="820"/>
                </a:cubicBezTo>
                <a:cubicBezTo>
                  <a:pt x="1732" y="820"/>
                  <a:pt x="1738" y="813"/>
                  <a:pt x="1738" y="805"/>
                </a:cubicBezTo>
                <a:cubicBezTo>
                  <a:pt x="1738" y="797"/>
                  <a:pt x="1732" y="790"/>
                  <a:pt x="1724" y="790"/>
                </a:cubicBezTo>
                <a:close/>
                <a:moveTo>
                  <a:pt x="1724" y="823"/>
                </a:moveTo>
                <a:cubicBezTo>
                  <a:pt x="1715" y="823"/>
                  <a:pt x="1709" y="830"/>
                  <a:pt x="1709" y="838"/>
                </a:cubicBezTo>
                <a:cubicBezTo>
                  <a:pt x="1709" y="846"/>
                  <a:pt x="1715" y="853"/>
                  <a:pt x="1724" y="853"/>
                </a:cubicBezTo>
                <a:cubicBezTo>
                  <a:pt x="1732" y="853"/>
                  <a:pt x="1738" y="846"/>
                  <a:pt x="1738" y="838"/>
                </a:cubicBezTo>
                <a:cubicBezTo>
                  <a:pt x="1738" y="830"/>
                  <a:pt x="1732" y="823"/>
                  <a:pt x="1724" y="823"/>
                </a:cubicBezTo>
                <a:close/>
                <a:moveTo>
                  <a:pt x="1724" y="856"/>
                </a:moveTo>
                <a:cubicBezTo>
                  <a:pt x="1715" y="856"/>
                  <a:pt x="1709" y="863"/>
                  <a:pt x="1709" y="871"/>
                </a:cubicBezTo>
                <a:cubicBezTo>
                  <a:pt x="1709" y="879"/>
                  <a:pt x="1715" y="886"/>
                  <a:pt x="1724" y="886"/>
                </a:cubicBezTo>
                <a:cubicBezTo>
                  <a:pt x="1732" y="886"/>
                  <a:pt x="1738" y="879"/>
                  <a:pt x="1738" y="871"/>
                </a:cubicBezTo>
                <a:cubicBezTo>
                  <a:pt x="1738" y="863"/>
                  <a:pt x="1732" y="856"/>
                  <a:pt x="1724" y="856"/>
                </a:cubicBezTo>
                <a:close/>
                <a:moveTo>
                  <a:pt x="1724" y="889"/>
                </a:moveTo>
                <a:cubicBezTo>
                  <a:pt x="1715" y="889"/>
                  <a:pt x="1709" y="895"/>
                  <a:pt x="1709" y="904"/>
                </a:cubicBezTo>
                <a:cubicBezTo>
                  <a:pt x="1709" y="912"/>
                  <a:pt x="1715" y="918"/>
                  <a:pt x="1724" y="918"/>
                </a:cubicBezTo>
                <a:cubicBezTo>
                  <a:pt x="1732" y="918"/>
                  <a:pt x="1738" y="912"/>
                  <a:pt x="1738" y="904"/>
                </a:cubicBezTo>
                <a:cubicBezTo>
                  <a:pt x="1738" y="895"/>
                  <a:pt x="1732" y="889"/>
                  <a:pt x="1724" y="889"/>
                </a:cubicBezTo>
                <a:close/>
                <a:moveTo>
                  <a:pt x="1724" y="922"/>
                </a:moveTo>
                <a:cubicBezTo>
                  <a:pt x="1715" y="922"/>
                  <a:pt x="1709" y="928"/>
                  <a:pt x="1709" y="937"/>
                </a:cubicBezTo>
                <a:cubicBezTo>
                  <a:pt x="1709" y="945"/>
                  <a:pt x="1715" y="951"/>
                  <a:pt x="1724" y="951"/>
                </a:cubicBezTo>
                <a:cubicBezTo>
                  <a:pt x="1732" y="951"/>
                  <a:pt x="1738" y="945"/>
                  <a:pt x="1738" y="937"/>
                </a:cubicBezTo>
                <a:cubicBezTo>
                  <a:pt x="1738" y="928"/>
                  <a:pt x="1732" y="922"/>
                  <a:pt x="1724" y="922"/>
                </a:cubicBezTo>
                <a:close/>
                <a:moveTo>
                  <a:pt x="1724" y="955"/>
                </a:moveTo>
                <a:cubicBezTo>
                  <a:pt x="1715" y="955"/>
                  <a:pt x="1709" y="961"/>
                  <a:pt x="1709" y="970"/>
                </a:cubicBezTo>
                <a:cubicBezTo>
                  <a:pt x="1709" y="978"/>
                  <a:pt x="1715" y="984"/>
                  <a:pt x="1724" y="984"/>
                </a:cubicBezTo>
                <a:cubicBezTo>
                  <a:pt x="1732" y="984"/>
                  <a:pt x="1738" y="978"/>
                  <a:pt x="1738" y="970"/>
                </a:cubicBezTo>
                <a:cubicBezTo>
                  <a:pt x="1738" y="961"/>
                  <a:pt x="1732" y="955"/>
                  <a:pt x="1724" y="955"/>
                </a:cubicBezTo>
                <a:close/>
                <a:moveTo>
                  <a:pt x="1724" y="988"/>
                </a:moveTo>
                <a:cubicBezTo>
                  <a:pt x="1715" y="988"/>
                  <a:pt x="1709" y="994"/>
                  <a:pt x="1709" y="1002"/>
                </a:cubicBezTo>
                <a:cubicBezTo>
                  <a:pt x="1709" y="1011"/>
                  <a:pt x="1715" y="1017"/>
                  <a:pt x="1724" y="1017"/>
                </a:cubicBezTo>
                <a:cubicBezTo>
                  <a:pt x="1732" y="1017"/>
                  <a:pt x="1738" y="1011"/>
                  <a:pt x="1738" y="1002"/>
                </a:cubicBezTo>
                <a:cubicBezTo>
                  <a:pt x="1738" y="994"/>
                  <a:pt x="1732" y="988"/>
                  <a:pt x="1724" y="988"/>
                </a:cubicBezTo>
                <a:close/>
                <a:moveTo>
                  <a:pt x="1724" y="1021"/>
                </a:moveTo>
                <a:cubicBezTo>
                  <a:pt x="1715" y="1021"/>
                  <a:pt x="1709" y="1027"/>
                  <a:pt x="1709" y="1035"/>
                </a:cubicBezTo>
                <a:cubicBezTo>
                  <a:pt x="1709" y="1044"/>
                  <a:pt x="1715" y="1050"/>
                  <a:pt x="1724" y="1050"/>
                </a:cubicBezTo>
                <a:cubicBezTo>
                  <a:pt x="1732" y="1050"/>
                  <a:pt x="1738" y="1044"/>
                  <a:pt x="1738" y="1035"/>
                </a:cubicBezTo>
                <a:cubicBezTo>
                  <a:pt x="1738" y="1027"/>
                  <a:pt x="1732" y="1021"/>
                  <a:pt x="1724" y="1021"/>
                </a:cubicBezTo>
                <a:close/>
                <a:moveTo>
                  <a:pt x="1724" y="1053"/>
                </a:moveTo>
                <a:cubicBezTo>
                  <a:pt x="1715" y="1053"/>
                  <a:pt x="1709" y="1060"/>
                  <a:pt x="1709" y="1068"/>
                </a:cubicBezTo>
                <a:cubicBezTo>
                  <a:pt x="1709" y="1076"/>
                  <a:pt x="1715" y="1083"/>
                  <a:pt x="1724" y="1083"/>
                </a:cubicBezTo>
                <a:cubicBezTo>
                  <a:pt x="1732" y="1083"/>
                  <a:pt x="1738" y="1076"/>
                  <a:pt x="1738" y="1068"/>
                </a:cubicBezTo>
                <a:cubicBezTo>
                  <a:pt x="1738" y="1060"/>
                  <a:pt x="1732" y="1053"/>
                  <a:pt x="1724" y="1053"/>
                </a:cubicBezTo>
                <a:close/>
                <a:moveTo>
                  <a:pt x="1724" y="1086"/>
                </a:moveTo>
                <a:cubicBezTo>
                  <a:pt x="1715" y="1086"/>
                  <a:pt x="1709" y="1093"/>
                  <a:pt x="1709" y="1101"/>
                </a:cubicBezTo>
                <a:cubicBezTo>
                  <a:pt x="1709" y="1109"/>
                  <a:pt x="1715" y="1116"/>
                  <a:pt x="1724" y="1116"/>
                </a:cubicBezTo>
                <a:cubicBezTo>
                  <a:pt x="1732" y="1116"/>
                  <a:pt x="1738" y="1109"/>
                  <a:pt x="1738" y="1101"/>
                </a:cubicBezTo>
                <a:cubicBezTo>
                  <a:pt x="1738" y="1093"/>
                  <a:pt x="1732" y="1086"/>
                  <a:pt x="1724" y="1086"/>
                </a:cubicBezTo>
                <a:close/>
                <a:moveTo>
                  <a:pt x="1724" y="1119"/>
                </a:moveTo>
                <a:cubicBezTo>
                  <a:pt x="1715" y="1119"/>
                  <a:pt x="1709" y="1126"/>
                  <a:pt x="1709" y="1134"/>
                </a:cubicBezTo>
                <a:cubicBezTo>
                  <a:pt x="1709" y="1142"/>
                  <a:pt x="1715" y="1149"/>
                  <a:pt x="1724" y="1149"/>
                </a:cubicBezTo>
                <a:cubicBezTo>
                  <a:pt x="1732" y="1149"/>
                  <a:pt x="1738" y="1142"/>
                  <a:pt x="1738" y="1134"/>
                </a:cubicBezTo>
                <a:cubicBezTo>
                  <a:pt x="1738" y="1126"/>
                  <a:pt x="1732" y="1119"/>
                  <a:pt x="1724" y="1119"/>
                </a:cubicBezTo>
                <a:close/>
                <a:moveTo>
                  <a:pt x="1724" y="1152"/>
                </a:moveTo>
                <a:cubicBezTo>
                  <a:pt x="1715" y="1152"/>
                  <a:pt x="1709" y="1159"/>
                  <a:pt x="1709" y="1167"/>
                </a:cubicBezTo>
                <a:cubicBezTo>
                  <a:pt x="1709" y="1175"/>
                  <a:pt x="1715" y="1182"/>
                  <a:pt x="1724" y="1182"/>
                </a:cubicBezTo>
                <a:cubicBezTo>
                  <a:pt x="1732" y="1182"/>
                  <a:pt x="1738" y="1175"/>
                  <a:pt x="1738" y="1167"/>
                </a:cubicBezTo>
                <a:cubicBezTo>
                  <a:pt x="1738" y="1159"/>
                  <a:pt x="1732" y="1152"/>
                  <a:pt x="1724" y="1152"/>
                </a:cubicBezTo>
                <a:close/>
                <a:moveTo>
                  <a:pt x="1724" y="1185"/>
                </a:moveTo>
                <a:cubicBezTo>
                  <a:pt x="1715" y="1185"/>
                  <a:pt x="1709" y="1192"/>
                  <a:pt x="1709" y="1200"/>
                </a:cubicBezTo>
                <a:cubicBezTo>
                  <a:pt x="1709" y="1208"/>
                  <a:pt x="1715" y="1215"/>
                  <a:pt x="1724" y="1215"/>
                </a:cubicBezTo>
                <a:cubicBezTo>
                  <a:pt x="1732" y="1215"/>
                  <a:pt x="1738" y="1208"/>
                  <a:pt x="1738" y="1200"/>
                </a:cubicBezTo>
                <a:cubicBezTo>
                  <a:pt x="1738" y="1192"/>
                  <a:pt x="1732" y="1185"/>
                  <a:pt x="1724" y="1185"/>
                </a:cubicBezTo>
                <a:close/>
                <a:moveTo>
                  <a:pt x="1724" y="1218"/>
                </a:moveTo>
                <a:cubicBezTo>
                  <a:pt x="1715" y="1218"/>
                  <a:pt x="1709" y="1225"/>
                  <a:pt x="1709" y="1233"/>
                </a:cubicBezTo>
                <a:cubicBezTo>
                  <a:pt x="1709" y="1241"/>
                  <a:pt x="1715" y="1248"/>
                  <a:pt x="1724" y="1248"/>
                </a:cubicBezTo>
                <a:cubicBezTo>
                  <a:pt x="1732" y="1248"/>
                  <a:pt x="1738" y="1241"/>
                  <a:pt x="1738" y="1233"/>
                </a:cubicBezTo>
                <a:cubicBezTo>
                  <a:pt x="1738" y="1225"/>
                  <a:pt x="1732" y="1218"/>
                  <a:pt x="1724" y="1218"/>
                </a:cubicBezTo>
                <a:close/>
                <a:moveTo>
                  <a:pt x="1724" y="1251"/>
                </a:moveTo>
                <a:cubicBezTo>
                  <a:pt x="1715" y="1251"/>
                  <a:pt x="1709" y="1258"/>
                  <a:pt x="1709" y="1266"/>
                </a:cubicBezTo>
                <a:cubicBezTo>
                  <a:pt x="1709" y="1274"/>
                  <a:pt x="1715" y="1281"/>
                  <a:pt x="1724" y="1281"/>
                </a:cubicBezTo>
                <a:cubicBezTo>
                  <a:pt x="1732" y="1281"/>
                  <a:pt x="1738" y="1274"/>
                  <a:pt x="1738" y="1266"/>
                </a:cubicBezTo>
                <a:cubicBezTo>
                  <a:pt x="1738" y="1258"/>
                  <a:pt x="1732" y="1251"/>
                  <a:pt x="1724" y="1251"/>
                </a:cubicBezTo>
                <a:close/>
                <a:moveTo>
                  <a:pt x="1724" y="1284"/>
                </a:moveTo>
                <a:cubicBezTo>
                  <a:pt x="1715" y="1284"/>
                  <a:pt x="1709" y="1291"/>
                  <a:pt x="1709" y="1299"/>
                </a:cubicBezTo>
                <a:cubicBezTo>
                  <a:pt x="1709" y="1307"/>
                  <a:pt x="1715" y="1314"/>
                  <a:pt x="1724" y="1314"/>
                </a:cubicBezTo>
                <a:cubicBezTo>
                  <a:pt x="1732" y="1314"/>
                  <a:pt x="1738" y="1307"/>
                  <a:pt x="1738" y="1299"/>
                </a:cubicBezTo>
                <a:cubicBezTo>
                  <a:pt x="1738" y="1291"/>
                  <a:pt x="1732" y="1284"/>
                  <a:pt x="1724" y="1284"/>
                </a:cubicBezTo>
                <a:close/>
                <a:moveTo>
                  <a:pt x="1724" y="1317"/>
                </a:moveTo>
                <a:cubicBezTo>
                  <a:pt x="1715" y="1317"/>
                  <a:pt x="1709" y="1323"/>
                  <a:pt x="1709" y="1332"/>
                </a:cubicBezTo>
                <a:cubicBezTo>
                  <a:pt x="1709" y="1340"/>
                  <a:pt x="1715" y="1346"/>
                  <a:pt x="1724" y="1346"/>
                </a:cubicBezTo>
                <a:cubicBezTo>
                  <a:pt x="1732" y="1346"/>
                  <a:pt x="1738" y="1340"/>
                  <a:pt x="1738" y="1332"/>
                </a:cubicBezTo>
                <a:cubicBezTo>
                  <a:pt x="1738" y="1323"/>
                  <a:pt x="1732" y="1317"/>
                  <a:pt x="1724" y="1317"/>
                </a:cubicBezTo>
                <a:close/>
                <a:moveTo>
                  <a:pt x="1724" y="1350"/>
                </a:moveTo>
                <a:cubicBezTo>
                  <a:pt x="1715" y="1350"/>
                  <a:pt x="1709" y="1356"/>
                  <a:pt x="1709" y="1365"/>
                </a:cubicBezTo>
                <a:cubicBezTo>
                  <a:pt x="1709" y="1373"/>
                  <a:pt x="1715" y="1379"/>
                  <a:pt x="1724" y="1379"/>
                </a:cubicBezTo>
                <a:cubicBezTo>
                  <a:pt x="1732" y="1379"/>
                  <a:pt x="1738" y="1373"/>
                  <a:pt x="1738" y="1365"/>
                </a:cubicBezTo>
                <a:cubicBezTo>
                  <a:pt x="1738" y="1356"/>
                  <a:pt x="1732" y="1350"/>
                  <a:pt x="1724" y="1350"/>
                </a:cubicBezTo>
                <a:close/>
                <a:moveTo>
                  <a:pt x="1724" y="1383"/>
                </a:moveTo>
                <a:cubicBezTo>
                  <a:pt x="1715" y="1383"/>
                  <a:pt x="1709" y="1389"/>
                  <a:pt x="1709" y="1397"/>
                </a:cubicBezTo>
                <a:cubicBezTo>
                  <a:pt x="1709" y="1406"/>
                  <a:pt x="1715" y="1412"/>
                  <a:pt x="1724" y="1412"/>
                </a:cubicBezTo>
                <a:cubicBezTo>
                  <a:pt x="1732" y="1412"/>
                  <a:pt x="1738" y="1406"/>
                  <a:pt x="1738" y="1397"/>
                </a:cubicBezTo>
                <a:cubicBezTo>
                  <a:pt x="1738" y="1389"/>
                  <a:pt x="1732" y="1383"/>
                  <a:pt x="1724" y="1383"/>
                </a:cubicBezTo>
                <a:close/>
                <a:moveTo>
                  <a:pt x="1724" y="1416"/>
                </a:moveTo>
                <a:cubicBezTo>
                  <a:pt x="1715" y="1416"/>
                  <a:pt x="1709" y="1422"/>
                  <a:pt x="1709" y="1430"/>
                </a:cubicBezTo>
                <a:cubicBezTo>
                  <a:pt x="1709" y="1439"/>
                  <a:pt x="1715" y="1445"/>
                  <a:pt x="1724" y="1445"/>
                </a:cubicBezTo>
                <a:cubicBezTo>
                  <a:pt x="1732" y="1445"/>
                  <a:pt x="1738" y="1439"/>
                  <a:pt x="1738" y="1430"/>
                </a:cubicBezTo>
                <a:cubicBezTo>
                  <a:pt x="1738" y="1422"/>
                  <a:pt x="1732" y="1416"/>
                  <a:pt x="1724" y="1416"/>
                </a:cubicBezTo>
                <a:close/>
                <a:moveTo>
                  <a:pt x="1756" y="0"/>
                </a:moveTo>
                <a:cubicBezTo>
                  <a:pt x="1748" y="0"/>
                  <a:pt x="1742" y="7"/>
                  <a:pt x="1742" y="15"/>
                </a:cubicBezTo>
                <a:cubicBezTo>
                  <a:pt x="1742" y="23"/>
                  <a:pt x="1748" y="30"/>
                  <a:pt x="1756" y="30"/>
                </a:cubicBezTo>
                <a:cubicBezTo>
                  <a:pt x="1765" y="30"/>
                  <a:pt x="1771" y="23"/>
                  <a:pt x="1771" y="15"/>
                </a:cubicBezTo>
                <a:cubicBezTo>
                  <a:pt x="1771" y="7"/>
                  <a:pt x="1765" y="0"/>
                  <a:pt x="1756" y="0"/>
                </a:cubicBezTo>
                <a:close/>
                <a:moveTo>
                  <a:pt x="1756" y="33"/>
                </a:moveTo>
                <a:cubicBezTo>
                  <a:pt x="1748" y="33"/>
                  <a:pt x="1742" y="40"/>
                  <a:pt x="1742" y="48"/>
                </a:cubicBezTo>
                <a:cubicBezTo>
                  <a:pt x="1742" y="56"/>
                  <a:pt x="1748" y="63"/>
                  <a:pt x="1756" y="63"/>
                </a:cubicBezTo>
                <a:cubicBezTo>
                  <a:pt x="1765" y="63"/>
                  <a:pt x="1771" y="56"/>
                  <a:pt x="1771" y="48"/>
                </a:cubicBezTo>
                <a:cubicBezTo>
                  <a:pt x="1771" y="40"/>
                  <a:pt x="1765" y="33"/>
                  <a:pt x="1756" y="33"/>
                </a:cubicBezTo>
                <a:close/>
                <a:moveTo>
                  <a:pt x="1756" y="66"/>
                </a:moveTo>
                <a:cubicBezTo>
                  <a:pt x="1748" y="66"/>
                  <a:pt x="1742" y="72"/>
                  <a:pt x="1742" y="81"/>
                </a:cubicBezTo>
                <a:cubicBezTo>
                  <a:pt x="1742" y="89"/>
                  <a:pt x="1748" y="95"/>
                  <a:pt x="1756" y="95"/>
                </a:cubicBezTo>
                <a:cubicBezTo>
                  <a:pt x="1765" y="95"/>
                  <a:pt x="1771" y="89"/>
                  <a:pt x="1771" y="81"/>
                </a:cubicBezTo>
                <a:cubicBezTo>
                  <a:pt x="1771" y="72"/>
                  <a:pt x="1765" y="66"/>
                  <a:pt x="1756" y="66"/>
                </a:cubicBezTo>
                <a:close/>
                <a:moveTo>
                  <a:pt x="1756" y="99"/>
                </a:moveTo>
                <a:cubicBezTo>
                  <a:pt x="1748" y="99"/>
                  <a:pt x="1742" y="105"/>
                  <a:pt x="1742" y="114"/>
                </a:cubicBezTo>
                <a:cubicBezTo>
                  <a:pt x="1742" y="122"/>
                  <a:pt x="1748" y="128"/>
                  <a:pt x="1756" y="128"/>
                </a:cubicBezTo>
                <a:cubicBezTo>
                  <a:pt x="1765" y="128"/>
                  <a:pt x="1771" y="122"/>
                  <a:pt x="1771" y="114"/>
                </a:cubicBezTo>
                <a:cubicBezTo>
                  <a:pt x="1771" y="105"/>
                  <a:pt x="1765" y="99"/>
                  <a:pt x="1756" y="99"/>
                </a:cubicBezTo>
                <a:close/>
                <a:moveTo>
                  <a:pt x="1756" y="132"/>
                </a:moveTo>
                <a:cubicBezTo>
                  <a:pt x="1748" y="132"/>
                  <a:pt x="1742" y="138"/>
                  <a:pt x="1742" y="147"/>
                </a:cubicBezTo>
                <a:cubicBezTo>
                  <a:pt x="1742" y="155"/>
                  <a:pt x="1748" y="161"/>
                  <a:pt x="1756" y="161"/>
                </a:cubicBezTo>
                <a:cubicBezTo>
                  <a:pt x="1765" y="161"/>
                  <a:pt x="1771" y="155"/>
                  <a:pt x="1771" y="147"/>
                </a:cubicBezTo>
                <a:cubicBezTo>
                  <a:pt x="1771" y="138"/>
                  <a:pt x="1765" y="132"/>
                  <a:pt x="1756" y="132"/>
                </a:cubicBezTo>
                <a:close/>
                <a:moveTo>
                  <a:pt x="1756" y="165"/>
                </a:moveTo>
                <a:cubicBezTo>
                  <a:pt x="1748" y="165"/>
                  <a:pt x="1742" y="171"/>
                  <a:pt x="1742" y="179"/>
                </a:cubicBezTo>
                <a:cubicBezTo>
                  <a:pt x="1742" y="188"/>
                  <a:pt x="1748" y="194"/>
                  <a:pt x="1756" y="194"/>
                </a:cubicBezTo>
                <a:cubicBezTo>
                  <a:pt x="1765" y="194"/>
                  <a:pt x="1771" y="188"/>
                  <a:pt x="1771" y="179"/>
                </a:cubicBezTo>
                <a:cubicBezTo>
                  <a:pt x="1771" y="171"/>
                  <a:pt x="1765" y="165"/>
                  <a:pt x="1756" y="165"/>
                </a:cubicBezTo>
                <a:close/>
                <a:moveTo>
                  <a:pt x="1756" y="198"/>
                </a:moveTo>
                <a:cubicBezTo>
                  <a:pt x="1748" y="198"/>
                  <a:pt x="1742" y="204"/>
                  <a:pt x="1742" y="212"/>
                </a:cubicBezTo>
                <a:cubicBezTo>
                  <a:pt x="1742" y="221"/>
                  <a:pt x="1748" y="227"/>
                  <a:pt x="1756" y="227"/>
                </a:cubicBezTo>
                <a:cubicBezTo>
                  <a:pt x="1765" y="227"/>
                  <a:pt x="1771" y="221"/>
                  <a:pt x="1771" y="212"/>
                </a:cubicBezTo>
                <a:cubicBezTo>
                  <a:pt x="1771" y="204"/>
                  <a:pt x="1765" y="198"/>
                  <a:pt x="1756" y="198"/>
                </a:cubicBezTo>
                <a:close/>
                <a:moveTo>
                  <a:pt x="1756" y="230"/>
                </a:moveTo>
                <a:cubicBezTo>
                  <a:pt x="1748" y="230"/>
                  <a:pt x="1742" y="237"/>
                  <a:pt x="1742" y="245"/>
                </a:cubicBezTo>
                <a:cubicBezTo>
                  <a:pt x="1742" y="253"/>
                  <a:pt x="1748" y="260"/>
                  <a:pt x="1756" y="260"/>
                </a:cubicBezTo>
                <a:cubicBezTo>
                  <a:pt x="1765" y="260"/>
                  <a:pt x="1771" y="253"/>
                  <a:pt x="1771" y="245"/>
                </a:cubicBezTo>
                <a:cubicBezTo>
                  <a:pt x="1771" y="237"/>
                  <a:pt x="1765" y="230"/>
                  <a:pt x="1756" y="230"/>
                </a:cubicBezTo>
                <a:close/>
                <a:moveTo>
                  <a:pt x="1756" y="263"/>
                </a:moveTo>
                <a:cubicBezTo>
                  <a:pt x="1748" y="263"/>
                  <a:pt x="1742" y="270"/>
                  <a:pt x="1742" y="278"/>
                </a:cubicBezTo>
                <a:cubicBezTo>
                  <a:pt x="1742" y="286"/>
                  <a:pt x="1748" y="293"/>
                  <a:pt x="1756" y="293"/>
                </a:cubicBezTo>
                <a:cubicBezTo>
                  <a:pt x="1765" y="293"/>
                  <a:pt x="1771" y="286"/>
                  <a:pt x="1771" y="278"/>
                </a:cubicBezTo>
                <a:cubicBezTo>
                  <a:pt x="1771" y="270"/>
                  <a:pt x="1765" y="263"/>
                  <a:pt x="1756" y="263"/>
                </a:cubicBezTo>
                <a:close/>
                <a:moveTo>
                  <a:pt x="1756" y="296"/>
                </a:moveTo>
                <a:cubicBezTo>
                  <a:pt x="1748" y="296"/>
                  <a:pt x="1742" y="303"/>
                  <a:pt x="1742" y="311"/>
                </a:cubicBezTo>
                <a:cubicBezTo>
                  <a:pt x="1742" y="319"/>
                  <a:pt x="1748" y="326"/>
                  <a:pt x="1756" y="326"/>
                </a:cubicBezTo>
                <a:cubicBezTo>
                  <a:pt x="1765" y="326"/>
                  <a:pt x="1771" y="319"/>
                  <a:pt x="1771" y="311"/>
                </a:cubicBezTo>
                <a:cubicBezTo>
                  <a:pt x="1771" y="303"/>
                  <a:pt x="1765" y="296"/>
                  <a:pt x="1756" y="296"/>
                </a:cubicBezTo>
                <a:close/>
                <a:moveTo>
                  <a:pt x="1756" y="329"/>
                </a:moveTo>
                <a:cubicBezTo>
                  <a:pt x="1748" y="329"/>
                  <a:pt x="1742" y="336"/>
                  <a:pt x="1742" y="344"/>
                </a:cubicBezTo>
                <a:cubicBezTo>
                  <a:pt x="1742" y="352"/>
                  <a:pt x="1748" y="359"/>
                  <a:pt x="1756" y="359"/>
                </a:cubicBezTo>
                <a:cubicBezTo>
                  <a:pt x="1765" y="359"/>
                  <a:pt x="1771" y="352"/>
                  <a:pt x="1771" y="344"/>
                </a:cubicBezTo>
                <a:cubicBezTo>
                  <a:pt x="1771" y="336"/>
                  <a:pt x="1765" y="329"/>
                  <a:pt x="1756" y="329"/>
                </a:cubicBezTo>
                <a:close/>
                <a:moveTo>
                  <a:pt x="1756" y="362"/>
                </a:moveTo>
                <a:cubicBezTo>
                  <a:pt x="1748" y="362"/>
                  <a:pt x="1742" y="369"/>
                  <a:pt x="1742" y="377"/>
                </a:cubicBezTo>
                <a:cubicBezTo>
                  <a:pt x="1742" y="385"/>
                  <a:pt x="1748" y="392"/>
                  <a:pt x="1756" y="392"/>
                </a:cubicBezTo>
                <a:cubicBezTo>
                  <a:pt x="1765" y="392"/>
                  <a:pt x="1771" y="385"/>
                  <a:pt x="1771" y="377"/>
                </a:cubicBezTo>
                <a:cubicBezTo>
                  <a:pt x="1771" y="369"/>
                  <a:pt x="1765" y="362"/>
                  <a:pt x="1756" y="362"/>
                </a:cubicBezTo>
                <a:close/>
                <a:moveTo>
                  <a:pt x="1756" y="395"/>
                </a:moveTo>
                <a:cubicBezTo>
                  <a:pt x="1748" y="395"/>
                  <a:pt x="1742" y="402"/>
                  <a:pt x="1742" y="410"/>
                </a:cubicBezTo>
                <a:cubicBezTo>
                  <a:pt x="1742" y="418"/>
                  <a:pt x="1748" y="425"/>
                  <a:pt x="1756" y="425"/>
                </a:cubicBezTo>
                <a:cubicBezTo>
                  <a:pt x="1765" y="425"/>
                  <a:pt x="1771" y="418"/>
                  <a:pt x="1771" y="410"/>
                </a:cubicBezTo>
                <a:cubicBezTo>
                  <a:pt x="1771" y="402"/>
                  <a:pt x="1765" y="395"/>
                  <a:pt x="1756" y="395"/>
                </a:cubicBezTo>
                <a:close/>
                <a:moveTo>
                  <a:pt x="1756" y="428"/>
                </a:moveTo>
                <a:cubicBezTo>
                  <a:pt x="1748" y="428"/>
                  <a:pt x="1742" y="435"/>
                  <a:pt x="1742" y="443"/>
                </a:cubicBezTo>
                <a:cubicBezTo>
                  <a:pt x="1742" y="451"/>
                  <a:pt x="1748" y="458"/>
                  <a:pt x="1756" y="458"/>
                </a:cubicBezTo>
                <a:cubicBezTo>
                  <a:pt x="1765" y="458"/>
                  <a:pt x="1771" y="451"/>
                  <a:pt x="1771" y="443"/>
                </a:cubicBezTo>
                <a:cubicBezTo>
                  <a:pt x="1771" y="435"/>
                  <a:pt x="1765" y="428"/>
                  <a:pt x="1756" y="428"/>
                </a:cubicBezTo>
                <a:close/>
                <a:moveTo>
                  <a:pt x="1756" y="461"/>
                </a:moveTo>
                <a:cubicBezTo>
                  <a:pt x="1748" y="461"/>
                  <a:pt x="1742" y="468"/>
                  <a:pt x="1742" y="476"/>
                </a:cubicBezTo>
                <a:cubicBezTo>
                  <a:pt x="1742" y="484"/>
                  <a:pt x="1748" y="491"/>
                  <a:pt x="1756" y="491"/>
                </a:cubicBezTo>
                <a:cubicBezTo>
                  <a:pt x="1765" y="491"/>
                  <a:pt x="1771" y="484"/>
                  <a:pt x="1771" y="476"/>
                </a:cubicBezTo>
                <a:cubicBezTo>
                  <a:pt x="1771" y="468"/>
                  <a:pt x="1765" y="461"/>
                  <a:pt x="1756" y="461"/>
                </a:cubicBezTo>
                <a:close/>
                <a:moveTo>
                  <a:pt x="1756" y="494"/>
                </a:moveTo>
                <a:cubicBezTo>
                  <a:pt x="1748" y="494"/>
                  <a:pt x="1742" y="500"/>
                  <a:pt x="1742" y="509"/>
                </a:cubicBezTo>
                <a:cubicBezTo>
                  <a:pt x="1742" y="517"/>
                  <a:pt x="1748" y="523"/>
                  <a:pt x="1756" y="523"/>
                </a:cubicBezTo>
                <a:cubicBezTo>
                  <a:pt x="1765" y="523"/>
                  <a:pt x="1771" y="517"/>
                  <a:pt x="1771" y="509"/>
                </a:cubicBezTo>
                <a:cubicBezTo>
                  <a:pt x="1771" y="500"/>
                  <a:pt x="1765" y="494"/>
                  <a:pt x="1756" y="494"/>
                </a:cubicBezTo>
                <a:close/>
                <a:moveTo>
                  <a:pt x="1756" y="527"/>
                </a:moveTo>
                <a:cubicBezTo>
                  <a:pt x="1748" y="527"/>
                  <a:pt x="1742" y="533"/>
                  <a:pt x="1742" y="542"/>
                </a:cubicBezTo>
                <a:cubicBezTo>
                  <a:pt x="1742" y="550"/>
                  <a:pt x="1748" y="556"/>
                  <a:pt x="1756" y="556"/>
                </a:cubicBezTo>
                <a:cubicBezTo>
                  <a:pt x="1765" y="556"/>
                  <a:pt x="1771" y="550"/>
                  <a:pt x="1771" y="542"/>
                </a:cubicBezTo>
                <a:cubicBezTo>
                  <a:pt x="1771" y="533"/>
                  <a:pt x="1765" y="527"/>
                  <a:pt x="1756" y="527"/>
                </a:cubicBezTo>
                <a:close/>
                <a:moveTo>
                  <a:pt x="1756" y="560"/>
                </a:moveTo>
                <a:cubicBezTo>
                  <a:pt x="1748" y="560"/>
                  <a:pt x="1742" y="566"/>
                  <a:pt x="1742" y="574"/>
                </a:cubicBezTo>
                <a:cubicBezTo>
                  <a:pt x="1742" y="583"/>
                  <a:pt x="1748" y="589"/>
                  <a:pt x="1756" y="589"/>
                </a:cubicBezTo>
                <a:cubicBezTo>
                  <a:pt x="1765" y="589"/>
                  <a:pt x="1771" y="583"/>
                  <a:pt x="1771" y="574"/>
                </a:cubicBezTo>
                <a:cubicBezTo>
                  <a:pt x="1771" y="566"/>
                  <a:pt x="1765" y="560"/>
                  <a:pt x="1756" y="560"/>
                </a:cubicBezTo>
                <a:close/>
                <a:moveTo>
                  <a:pt x="1756" y="593"/>
                </a:moveTo>
                <a:cubicBezTo>
                  <a:pt x="1748" y="593"/>
                  <a:pt x="1742" y="599"/>
                  <a:pt x="1742" y="607"/>
                </a:cubicBezTo>
                <a:cubicBezTo>
                  <a:pt x="1742" y="616"/>
                  <a:pt x="1748" y="622"/>
                  <a:pt x="1756" y="622"/>
                </a:cubicBezTo>
                <a:cubicBezTo>
                  <a:pt x="1765" y="622"/>
                  <a:pt x="1771" y="616"/>
                  <a:pt x="1771" y="607"/>
                </a:cubicBezTo>
                <a:cubicBezTo>
                  <a:pt x="1771" y="599"/>
                  <a:pt x="1765" y="593"/>
                  <a:pt x="1756" y="593"/>
                </a:cubicBezTo>
                <a:close/>
                <a:moveTo>
                  <a:pt x="1756" y="625"/>
                </a:moveTo>
                <a:cubicBezTo>
                  <a:pt x="1748" y="625"/>
                  <a:pt x="1742" y="632"/>
                  <a:pt x="1742" y="640"/>
                </a:cubicBezTo>
                <a:cubicBezTo>
                  <a:pt x="1742" y="648"/>
                  <a:pt x="1748" y="655"/>
                  <a:pt x="1756" y="655"/>
                </a:cubicBezTo>
                <a:cubicBezTo>
                  <a:pt x="1765" y="655"/>
                  <a:pt x="1771" y="648"/>
                  <a:pt x="1771" y="640"/>
                </a:cubicBezTo>
                <a:cubicBezTo>
                  <a:pt x="1771" y="632"/>
                  <a:pt x="1765" y="625"/>
                  <a:pt x="1756" y="625"/>
                </a:cubicBezTo>
                <a:close/>
                <a:moveTo>
                  <a:pt x="1756" y="658"/>
                </a:moveTo>
                <a:cubicBezTo>
                  <a:pt x="1748" y="658"/>
                  <a:pt x="1742" y="665"/>
                  <a:pt x="1742" y="673"/>
                </a:cubicBezTo>
                <a:cubicBezTo>
                  <a:pt x="1742" y="681"/>
                  <a:pt x="1748" y="688"/>
                  <a:pt x="1756" y="688"/>
                </a:cubicBezTo>
                <a:cubicBezTo>
                  <a:pt x="1765" y="688"/>
                  <a:pt x="1771" y="681"/>
                  <a:pt x="1771" y="673"/>
                </a:cubicBezTo>
                <a:cubicBezTo>
                  <a:pt x="1771" y="665"/>
                  <a:pt x="1765" y="658"/>
                  <a:pt x="1756" y="658"/>
                </a:cubicBezTo>
                <a:close/>
                <a:moveTo>
                  <a:pt x="1756" y="691"/>
                </a:moveTo>
                <a:cubicBezTo>
                  <a:pt x="1748" y="691"/>
                  <a:pt x="1742" y="698"/>
                  <a:pt x="1742" y="706"/>
                </a:cubicBezTo>
                <a:cubicBezTo>
                  <a:pt x="1742" y="714"/>
                  <a:pt x="1748" y="721"/>
                  <a:pt x="1756" y="721"/>
                </a:cubicBezTo>
                <a:cubicBezTo>
                  <a:pt x="1765" y="721"/>
                  <a:pt x="1771" y="714"/>
                  <a:pt x="1771" y="706"/>
                </a:cubicBezTo>
                <a:cubicBezTo>
                  <a:pt x="1771" y="698"/>
                  <a:pt x="1765" y="691"/>
                  <a:pt x="1756" y="691"/>
                </a:cubicBezTo>
                <a:close/>
                <a:moveTo>
                  <a:pt x="1756" y="724"/>
                </a:moveTo>
                <a:cubicBezTo>
                  <a:pt x="1748" y="724"/>
                  <a:pt x="1742" y="731"/>
                  <a:pt x="1742" y="739"/>
                </a:cubicBezTo>
                <a:cubicBezTo>
                  <a:pt x="1742" y="747"/>
                  <a:pt x="1748" y="754"/>
                  <a:pt x="1756" y="754"/>
                </a:cubicBezTo>
                <a:cubicBezTo>
                  <a:pt x="1765" y="754"/>
                  <a:pt x="1771" y="747"/>
                  <a:pt x="1771" y="739"/>
                </a:cubicBezTo>
                <a:cubicBezTo>
                  <a:pt x="1771" y="731"/>
                  <a:pt x="1765" y="724"/>
                  <a:pt x="1756" y="724"/>
                </a:cubicBezTo>
                <a:close/>
                <a:moveTo>
                  <a:pt x="1756" y="757"/>
                </a:moveTo>
                <a:cubicBezTo>
                  <a:pt x="1748" y="757"/>
                  <a:pt x="1742" y="764"/>
                  <a:pt x="1742" y="772"/>
                </a:cubicBezTo>
                <a:cubicBezTo>
                  <a:pt x="1742" y="780"/>
                  <a:pt x="1748" y="787"/>
                  <a:pt x="1756" y="787"/>
                </a:cubicBezTo>
                <a:cubicBezTo>
                  <a:pt x="1765" y="787"/>
                  <a:pt x="1771" y="780"/>
                  <a:pt x="1771" y="772"/>
                </a:cubicBezTo>
                <a:cubicBezTo>
                  <a:pt x="1771" y="764"/>
                  <a:pt x="1765" y="757"/>
                  <a:pt x="1756" y="757"/>
                </a:cubicBezTo>
                <a:close/>
                <a:moveTo>
                  <a:pt x="1756" y="790"/>
                </a:moveTo>
                <a:cubicBezTo>
                  <a:pt x="1748" y="790"/>
                  <a:pt x="1742" y="797"/>
                  <a:pt x="1742" y="805"/>
                </a:cubicBezTo>
                <a:cubicBezTo>
                  <a:pt x="1742" y="813"/>
                  <a:pt x="1748" y="820"/>
                  <a:pt x="1756" y="820"/>
                </a:cubicBezTo>
                <a:cubicBezTo>
                  <a:pt x="1765" y="820"/>
                  <a:pt x="1771" y="813"/>
                  <a:pt x="1771" y="805"/>
                </a:cubicBezTo>
                <a:cubicBezTo>
                  <a:pt x="1771" y="797"/>
                  <a:pt x="1765" y="790"/>
                  <a:pt x="1756" y="790"/>
                </a:cubicBezTo>
                <a:close/>
                <a:moveTo>
                  <a:pt x="1756" y="823"/>
                </a:moveTo>
                <a:cubicBezTo>
                  <a:pt x="1748" y="823"/>
                  <a:pt x="1742" y="830"/>
                  <a:pt x="1742" y="838"/>
                </a:cubicBezTo>
                <a:cubicBezTo>
                  <a:pt x="1742" y="846"/>
                  <a:pt x="1748" y="853"/>
                  <a:pt x="1756" y="853"/>
                </a:cubicBezTo>
                <a:cubicBezTo>
                  <a:pt x="1765" y="853"/>
                  <a:pt x="1771" y="846"/>
                  <a:pt x="1771" y="838"/>
                </a:cubicBezTo>
                <a:cubicBezTo>
                  <a:pt x="1771" y="830"/>
                  <a:pt x="1765" y="823"/>
                  <a:pt x="1756" y="823"/>
                </a:cubicBezTo>
                <a:close/>
                <a:moveTo>
                  <a:pt x="1756" y="856"/>
                </a:moveTo>
                <a:cubicBezTo>
                  <a:pt x="1748" y="856"/>
                  <a:pt x="1742" y="863"/>
                  <a:pt x="1742" y="871"/>
                </a:cubicBezTo>
                <a:cubicBezTo>
                  <a:pt x="1742" y="879"/>
                  <a:pt x="1748" y="886"/>
                  <a:pt x="1756" y="886"/>
                </a:cubicBezTo>
                <a:cubicBezTo>
                  <a:pt x="1765" y="886"/>
                  <a:pt x="1771" y="879"/>
                  <a:pt x="1771" y="871"/>
                </a:cubicBezTo>
                <a:cubicBezTo>
                  <a:pt x="1771" y="863"/>
                  <a:pt x="1765" y="856"/>
                  <a:pt x="1756" y="856"/>
                </a:cubicBezTo>
                <a:close/>
                <a:moveTo>
                  <a:pt x="1756" y="889"/>
                </a:moveTo>
                <a:cubicBezTo>
                  <a:pt x="1748" y="889"/>
                  <a:pt x="1742" y="895"/>
                  <a:pt x="1742" y="904"/>
                </a:cubicBezTo>
                <a:cubicBezTo>
                  <a:pt x="1742" y="912"/>
                  <a:pt x="1748" y="918"/>
                  <a:pt x="1756" y="918"/>
                </a:cubicBezTo>
                <a:cubicBezTo>
                  <a:pt x="1765" y="918"/>
                  <a:pt x="1771" y="912"/>
                  <a:pt x="1771" y="904"/>
                </a:cubicBezTo>
                <a:cubicBezTo>
                  <a:pt x="1771" y="895"/>
                  <a:pt x="1765" y="889"/>
                  <a:pt x="1756" y="889"/>
                </a:cubicBezTo>
                <a:close/>
                <a:moveTo>
                  <a:pt x="1756" y="922"/>
                </a:moveTo>
                <a:cubicBezTo>
                  <a:pt x="1748" y="922"/>
                  <a:pt x="1742" y="928"/>
                  <a:pt x="1742" y="937"/>
                </a:cubicBezTo>
                <a:cubicBezTo>
                  <a:pt x="1742" y="945"/>
                  <a:pt x="1748" y="951"/>
                  <a:pt x="1756" y="951"/>
                </a:cubicBezTo>
                <a:cubicBezTo>
                  <a:pt x="1765" y="951"/>
                  <a:pt x="1771" y="945"/>
                  <a:pt x="1771" y="937"/>
                </a:cubicBezTo>
                <a:cubicBezTo>
                  <a:pt x="1771" y="928"/>
                  <a:pt x="1765" y="922"/>
                  <a:pt x="1756" y="922"/>
                </a:cubicBezTo>
                <a:close/>
                <a:moveTo>
                  <a:pt x="1756" y="955"/>
                </a:moveTo>
                <a:cubicBezTo>
                  <a:pt x="1748" y="955"/>
                  <a:pt x="1742" y="961"/>
                  <a:pt x="1742" y="970"/>
                </a:cubicBezTo>
                <a:cubicBezTo>
                  <a:pt x="1742" y="978"/>
                  <a:pt x="1748" y="984"/>
                  <a:pt x="1756" y="984"/>
                </a:cubicBezTo>
                <a:cubicBezTo>
                  <a:pt x="1765" y="984"/>
                  <a:pt x="1771" y="978"/>
                  <a:pt x="1771" y="970"/>
                </a:cubicBezTo>
                <a:cubicBezTo>
                  <a:pt x="1771" y="961"/>
                  <a:pt x="1765" y="955"/>
                  <a:pt x="1756" y="955"/>
                </a:cubicBezTo>
                <a:close/>
                <a:moveTo>
                  <a:pt x="1756" y="988"/>
                </a:moveTo>
                <a:cubicBezTo>
                  <a:pt x="1748" y="988"/>
                  <a:pt x="1742" y="994"/>
                  <a:pt x="1742" y="1002"/>
                </a:cubicBezTo>
                <a:cubicBezTo>
                  <a:pt x="1742" y="1011"/>
                  <a:pt x="1748" y="1017"/>
                  <a:pt x="1756" y="1017"/>
                </a:cubicBezTo>
                <a:cubicBezTo>
                  <a:pt x="1765" y="1017"/>
                  <a:pt x="1771" y="1011"/>
                  <a:pt x="1771" y="1002"/>
                </a:cubicBezTo>
                <a:cubicBezTo>
                  <a:pt x="1771" y="994"/>
                  <a:pt x="1765" y="988"/>
                  <a:pt x="1756" y="988"/>
                </a:cubicBezTo>
                <a:close/>
                <a:moveTo>
                  <a:pt x="1756" y="1021"/>
                </a:moveTo>
                <a:cubicBezTo>
                  <a:pt x="1748" y="1021"/>
                  <a:pt x="1742" y="1027"/>
                  <a:pt x="1742" y="1035"/>
                </a:cubicBezTo>
                <a:cubicBezTo>
                  <a:pt x="1742" y="1044"/>
                  <a:pt x="1748" y="1050"/>
                  <a:pt x="1756" y="1050"/>
                </a:cubicBezTo>
                <a:cubicBezTo>
                  <a:pt x="1765" y="1050"/>
                  <a:pt x="1771" y="1044"/>
                  <a:pt x="1771" y="1035"/>
                </a:cubicBezTo>
                <a:cubicBezTo>
                  <a:pt x="1771" y="1027"/>
                  <a:pt x="1765" y="1021"/>
                  <a:pt x="1756" y="1021"/>
                </a:cubicBezTo>
                <a:close/>
                <a:moveTo>
                  <a:pt x="1756" y="1053"/>
                </a:moveTo>
                <a:cubicBezTo>
                  <a:pt x="1748" y="1053"/>
                  <a:pt x="1742" y="1060"/>
                  <a:pt x="1742" y="1068"/>
                </a:cubicBezTo>
                <a:cubicBezTo>
                  <a:pt x="1742" y="1076"/>
                  <a:pt x="1748" y="1083"/>
                  <a:pt x="1756" y="1083"/>
                </a:cubicBezTo>
                <a:cubicBezTo>
                  <a:pt x="1765" y="1083"/>
                  <a:pt x="1771" y="1076"/>
                  <a:pt x="1771" y="1068"/>
                </a:cubicBezTo>
                <a:cubicBezTo>
                  <a:pt x="1771" y="1060"/>
                  <a:pt x="1765" y="1053"/>
                  <a:pt x="1756" y="1053"/>
                </a:cubicBezTo>
                <a:close/>
                <a:moveTo>
                  <a:pt x="1756" y="1086"/>
                </a:moveTo>
                <a:cubicBezTo>
                  <a:pt x="1748" y="1086"/>
                  <a:pt x="1742" y="1093"/>
                  <a:pt x="1742" y="1101"/>
                </a:cubicBezTo>
                <a:cubicBezTo>
                  <a:pt x="1742" y="1109"/>
                  <a:pt x="1748" y="1116"/>
                  <a:pt x="1756" y="1116"/>
                </a:cubicBezTo>
                <a:cubicBezTo>
                  <a:pt x="1765" y="1116"/>
                  <a:pt x="1771" y="1109"/>
                  <a:pt x="1771" y="1101"/>
                </a:cubicBezTo>
                <a:cubicBezTo>
                  <a:pt x="1771" y="1093"/>
                  <a:pt x="1765" y="1086"/>
                  <a:pt x="1756" y="1086"/>
                </a:cubicBezTo>
                <a:close/>
                <a:moveTo>
                  <a:pt x="1756" y="1119"/>
                </a:moveTo>
                <a:cubicBezTo>
                  <a:pt x="1748" y="1119"/>
                  <a:pt x="1742" y="1126"/>
                  <a:pt x="1742" y="1134"/>
                </a:cubicBezTo>
                <a:cubicBezTo>
                  <a:pt x="1742" y="1142"/>
                  <a:pt x="1748" y="1149"/>
                  <a:pt x="1756" y="1149"/>
                </a:cubicBezTo>
                <a:cubicBezTo>
                  <a:pt x="1765" y="1149"/>
                  <a:pt x="1771" y="1142"/>
                  <a:pt x="1771" y="1134"/>
                </a:cubicBezTo>
                <a:cubicBezTo>
                  <a:pt x="1771" y="1126"/>
                  <a:pt x="1765" y="1119"/>
                  <a:pt x="1756" y="1119"/>
                </a:cubicBezTo>
                <a:close/>
                <a:moveTo>
                  <a:pt x="1756" y="1152"/>
                </a:moveTo>
                <a:cubicBezTo>
                  <a:pt x="1748" y="1152"/>
                  <a:pt x="1742" y="1159"/>
                  <a:pt x="1742" y="1167"/>
                </a:cubicBezTo>
                <a:cubicBezTo>
                  <a:pt x="1742" y="1175"/>
                  <a:pt x="1748" y="1182"/>
                  <a:pt x="1756" y="1182"/>
                </a:cubicBezTo>
                <a:cubicBezTo>
                  <a:pt x="1765" y="1182"/>
                  <a:pt x="1771" y="1175"/>
                  <a:pt x="1771" y="1167"/>
                </a:cubicBezTo>
                <a:cubicBezTo>
                  <a:pt x="1771" y="1159"/>
                  <a:pt x="1765" y="1152"/>
                  <a:pt x="1756" y="1152"/>
                </a:cubicBezTo>
                <a:close/>
                <a:moveTo>
                  <a:pt x="1756" y="1185"/>
                </a:moveTo>
                <a:cubicBezTo>
                  <a:pt x="1748" y="1185"/>
                  <a:pt x="1742" y="1192"/>
                  <a:pt x="1742" y="1200"/>
                </a:cubicBezTo>
                <a:cubicBezTo>
                  <a:pt x="1742" y="1208"/>
                  <a:pt x="1748" y="1215"/>
                  <a:pt x="1756" y="1215"/>
                </a:cubicBezTo>
                <a:cubicBezTo>
                  <a:pt x="1765" y="1215"/>
                  <a:pt x="1771" y="1208"/>
                  <a:pt x="1771" y="1200"/>
                </a:cubicBezTo>
                <a:cubicBezTo>
                  <a:pt x="1771" y="1192"/>
                  <a:pt x="1765" y="1185"/>
                  <a:pt x="1756" y="1185"/>
                </a:cubicBezTo>
                <a:close/>
                <a:moveTo>
                  <a:pt x="1756" y="1218"/>
                </a:moveTo>
                <a:cubicBezTo>
                  <a:pt x="1748" y="1218"/>
                  <a:pt x="1742" y="1225"/>
                  <a:pt x="1742" y="1233"/>
                </a:cubicBezTo>
                <a:cubicBezTo>
                  <a:pt x="1742" y="1241"/>
                  <a:pt x="1748" y="1248"/>
                  <a:pt x="1756" y="1248"/>
                </a:cubicBezTo>
                <a:cubicBezTo>
                  <a:pt x="1765" y="1248"/>
                  <a:pt x="1771" y="1241"/>
                  <a:pt x="1771" y="1233"/>
                </a:cubicBezTo>
                <a:cubicBezTo>
                  <a:pt x="1771" y="1225"/>
                  <a:pt x="1765" y="1218"/>
                  <a:pt x="1756" y="1218"/>
                </a:cubicBezTo>
                <a:close/>
                <a:moveTo>
                  <a:pt x="1756" y="1251"/>
                </a:moveTo>
                <a:cubicBezTo>
                  <a:pt x="1748" y="1251"/>
                  <a:pt x="1742" y="1258"/>
                  <a:pt x="1742" y="1266"/>
                </a:cubicBezTo>
                <a:cubicBezTo>
                  <a:pt x="1742" y="1274"/>
                  <a:pt x="1748" y="1281"/>
                  <a:pt x="1756" y="1281"/>
                </a:cubicBezTo>
                <a:cubicBezTo>
                  <a:pt x="1765" y="1281"/>
                  <a:pt x="1771" y="1274"/>
                  <a:pt x="1771" y="1266"/>
                </a:cubicBezTo>
                <a:cubicBezTo>
                  <a:pt x="1771" y="1258"/>
                  <a:pt x="1765" y="1251"/>
                  <a:pt x="1756" y="1251"/>
                </a:cubicBezTo>
                <a:close/>
                <a:moveTo>
                  <a:pt x="1756" y="1284"/>
                </a:moveTo>
                <a:cubicBezTo>
                  <a:pt x="1748" y="1284"/>
                  <a:pt x="1742" y="1291"/>
                  <a:pt x="1742" y="1299"/>
                </a:cubicBezTo>
                <a:cubicBezTo>
                  <a:pt x="1742" y="1307"/>
                  <a:pt x="1748" y="1314"/>
                  <a:pt x="1756" y="1314"/>
                </a:cubicBezTo>
                <a:cubicBezTo>
                  <a:pt x="1765" y="1314"/>
                  <a:pt x="1771" y="1307"/>
                  <a:pt x="1771" y="1299"/>
                </a:cubicBezTo>
                <a:cubicBezTo>
                  <a:pt x="1771" y="1291"/>
                  <a:pt x="1765" y="1284"/>
                  <a:pt x="1756" y="1284"/>
                </a:cubicBezTo>
                <a:close/>
                <a:moveTo>
                  <a:pt x="1756" y="1317"/>
                </a:moveTo>
                <a:cubicBezTo>
                  <a:pt x="1748" y="1317"/>
                  <a:pt x="1742" y="1323"/>
                  <a:pt x="1742" y="1332"/>
                </a:cubicBezTo>
                <a:cubicBezTo>
                  <a:pt x="1742" y="1340"/>
                  <a:pt x="1748" y="1346"/>
                  <a:pt x="1756" y="1346"/>
                </a:cubicBezTo>
                <a:cubicBezTo>
                  <a:pt x="1765" y="1346"/>
                  <a:pt x="1771" y="1340"/>
                  <a:pt x="1771" y="1332"/>
                </a:cubicBezTo>
                <a:cubicBezTo>
                  <a:pt x="1771" y="1323"/>
                  <a:pt x="1765" y="1317"/>
                  <a:pt x="1756" y="1317"/>
                </a:cubicBezTo>
                <a:close/>
                <a:moveTo>
                  <a:pt x="1756" y="1350"/>
                </a:moveTo>
                <a:cubicBezTo>
                  <a:pt x="1748" y="1350"/>
                  <a:pt x="1742" y="1356"/>
                  <a:pt x="1742" y="1365"/>
                </a:cubicBezTo>
                <a:cubicBezTo>
                  <a:pt x="1742" y="1373"/>
                  <a:pt x="1748" y="1379"/>
                  <a:pt x="1756" y="1379"/>
                </a:cubicBezTo>
                <a:cubicBezTo>
                  <a:pt x="1765" y="1379"/>
                  <a:pt x="1771" y="1373"/>
                  <a:pt x="1771" y="1365"/>
                </a:cubicBezTo>
                <a:cubicBezTo>
                  <a:pt x="1771" y="1356"/>
                  <a:pt x="1765" y="1350"/>
                  <a:pt x="1756" y="1350"/>
                </a:cubicBezTo>
                <a:close/>
                <a:moveTo>
                  <a:pt x="1756" y="1383"/>
                </a:moveTo>
                <a:cubicBezTo>
                  <a:pt x="1748" y="1383"/>
                  <a:pt x="1742" y="1389"/>
                  <a:pt x="1742" y="1397"/>
                </a:cubicBezTo>
                <a:cubicBezTo>
                  <a:pt x="1742" y="1406"/>
                  <a:pt x="1748" y="1412"/>
                  <a:pt x="1756" y="1412"/>
                </a:cubicBezTo>
                <a:cubicBezTo>
                  <a:pt x="1765" y="1412"/>
                  <a:pt x="1771" y="1406"/>
                  <a:pt x="1771" y="1397"/>
                </a:cubicBezTo>
                <a:cubicBezTo>
                  <a:pt x="1771" y="1389"/>
                  <a:pt x="1765" y="1383"/>
                  <a:pt x="1756" y="1383"/>
                </a:cubicBezTo>
                <a:close/>
                <a:moveTo>
                  <a:pt x="1756" y="1416"/>
                </a:moveTo>
                <a:cubicBezTo>
                  <a:pt x="1748" y="1416"/>
                  <a:pt x="1742" y="1422"/>
                  <a:pt x="1742" y="1430"/>
                </a:cubicBezTo>
                <a:cubicBezTo>
                  <a:pt x="1742" y="1439"/>
                  <a:pt x="1748" y="1445"/>
                  <a:pt x="1756" y="1445"/>
                </a:cubicBezTo>
                <a:cubicBezTo>
                  <a:pt x="1765" y="1445"/>
                  <a:pt x="1771" y="1439"/>
                  <a:pt x="1771" y="1430"/>
                </a:cubicBezTo>
                <a:cubicBezTo>
                  <a:pt x="1771" y="1422"/>
                  <a:pt x="1765" y="1416"/>
                  <a:pt x="1756" y="1416"/>
                </a:cubicBezTo>
                <a:close/>
                <a:moveTo>
                  <a:pt x="1789" y="0"/>
                </a:moveTo>
                <a:cubicBezTo>
                  <a:pt x="1781" y="0"/>
                  <a:pt x="1775" y="7"/>
                  <a:pt x="1775" y="15"/>
                </a:cubicBezTo>
                <a:cubicBezTo>
                  <a:pt x="1775" y="23"/>
                  <a:pt x="1781" y="30"/>
                  <a:pt x="1789" y="30"/>
                </a:cubicBezTo>
                <a:cubicBezTo>
                  <a:pt x="1798" y="30"/>
                  <a:pt x="1804" y="23"/>
                  <a:pt x="1804" y="15"/>
                </a:cubicBezTo>
                <a:cubicBezTo>
                  <a:pt x="1804" y="7"/>
                  <a:pt x="1798" y="0"/>
                  <a:pt x="1789" y="0"/>
                </a:cubicBezTo>
                <a:close/>
                <a:moveTo>
                  <a:pt x="1789" y="33"/>
                </a:moveTo>
                <a:cubicBezTo>
                  <a:pt x="1781" y="33"/>
                  <a:pt x="1775" y="40"/>
                  <a:pt x="1775" y="48"/>
                </a:cubicBezTo>
                <a:cubicBezTo>
                  <a:pt x="1775" y="56"/>
                  <a:pt x="1781" y="63"/>
                  <a:pt x="1789" y="63"/>
                </a:cubicBezTo>
                <a:cubicBezTo>
                  <a:pt x="1798" y="63"/>
                  <a:pt x="1804" y="56"/>
                  <a:pt x="1804" y="48"/>
                </a:cubicBezTo>
                <a:cubicBezTo>
                  <a:pt x="1804" y="40"/>
                  <a:pt x="1798" y="33"/>
                  <a:pt x="1789" y="33"/>
                </a:cubicBezTo>
                <a:close/>
                <a:moveTo>
                  <a:pt x="1789" y="66"/>
                </a:moveTo>
                <a:cubicBezTo>
                  <a:pt x="1781" y="66"/>
                  <a:pt x="1775" y="72"/>
                  <a:pt x="1775" y="81"/>
                </a:cubicBezTo>
                <a:cubicBezTo>
                  <a:pt x="1775" y="89"/>
                  <a:pt x="1781" y="95"/>
                  <a:pt x="1789" y="95"/>
                </a:cubicBezTo>
                <a:cubicBezTo>
                  <a:pt x="1798" y="95"/>
                  <a:pt x="1804" y="89"/>
                  <a:pt x="1804" y="81"/>
                </a:cubicBezTo>
                <a:cubicBezTo>
                  <a:pt x="1804" y="72"/>
                  <a:pt x="1798" y="66"/>
                  <a:pt x="1789" y="66"/>
                </a:cubicBezTo>
                <a:close/>
                <a:moveTo>
                  <a:pt x="1789" y="99"/>
                </a:moveTo>
                <a:cubicBezTo>
                  <a:pt x="1781" y="99"/>
                  <a:pt x="1775" y="105"/>
                  <a:pt x="1775" y="114"/>
                </a:cubicBezTo>
                <a:cubicBezTo>
                  <a:pt x="1775" y="122"/>
                  <a:pt x="1781" y="128"/>
                  <a:pt x="1789" y="128"/>
                </a:cubicBezTo>
                <a:cubicBezTo>
                  <a:pt x="1798" y="128"/>
                  <a:pt x="1804" y="122"/>
                  <a:pt x="1804" y="114"/>
                </a:cubicBezTo>
                <a:cubicBezTo>
                  <a:pt x="1804" y="105"/>
                  <a:pt x="1798" y="99"/>
                  <a:pt x="1789" y="99"/>
                </a:cubicBezTo>
                <a:close/>
                <a:moveTo>
                  <a:pt x="1789" y="132"/>
                </a:moveTo>
                <a:cubicBezTo>
                  <a:pt x="1781" y="132"/>
                  <a:pt x="1775" y="138"/>
                  <a:pt x="1775" y="147"/>
                </a:cubicBezTo>
                <a:cubicBezTo>
                  <a:pt x="1775" y="155"/>
                  <a:pt x="1781" y="161"/>
                  <a:pt x="1789" y="161"/>
                </a:cubicBezTo>
                <a:cubicBezTo>
                  <a:pt x="1798" y="161"/>
                  <a:pt x="1804" y="155"/>
                  <a:pt x="1804" y="147"/>
                </a:cubicBezTo>
                <a:cubicBezTo>
                  <a:pt x="1804" y="138"/>
                  <a:pt x="1798" y="132"/>
                  <a:pt x="1789" y="132"/>
                </a:cubicBezTo>
                <a:close/>
                <a:moveTo>
                  <a:pt x="1789" y="165"/>
                </a:moveTo>
                <a:cubicBezTo>
                  <a:pt x="1781" y="165"/>
                  <a:pt x="1775" y="171"/>
                  <a:pt x="1775" y="179"/>
                </a:cubicBezTo>
                <a:cubicBezTo>
                  <a:pt x="1775" y="188"/>
                  <a:pt x="1781" y="194"/>
                  <a:pt x="1789" y="194"/>
                </a:cubicBezTo>
                <a:cubicBezTo>
                  <a:pt x="1798" y="194"/>
                  <a:pt x="1804" y="188"/>
                  <a:pt x="1804" y="179"/>
                </a:cubicBezTo>
                <a:cubicBezTo>
                  <a:pt x="1804" y="171"/>
                  <a:pt x="1798" y="165"/>
                  <a:pt x="1789" y="165"/>
                </a:cubicBezTo>
                <a:close/>
                <a:moveTo>
                  <a:pt x="1789" y="198"/>
                </a:moveTo>
                <a:cubicBezTo>
                  <a:pt x="1781" y="198"/>
                  <a:pt x="1775" y="204"/>
                  <a:pt x="1775" y="212"/>
                </a:cubicBezTo>
                <a:cubicBezTo>
                  <a:pt x="1775" y="221"/>
                  <a:pt x="1781" y="227"/>
                  <a:pt x="1789" y="227"/>
                </a:cubicBezTo>
                <a:cubicBezTo>
                  <a:pt x="1798" y="227"/>
                  <a:pt x="1804" y="221"/>
                  <a:pt x="1804" y="212"/>
                </a:cubicBezTo>
                <a:cubicBezTo>
                  <a:pt x="1804" y="204"/>
                  <a:pt x="1798" y="198"/>
                  <a:pt x="1789" y="198"/>
                </a:cubicBezTo>
                <a:close/>
                <a:moveTo>
                  <a:pt x="1789" y="230"/>
                </a:moveTo>
                <a:cubicBezTo>
                  <a:pt x="1781" y="230"/>
                  <a:pt x="1775" y="237"/>
                  <a:pt x="1775" y="245"/>
                </a:cubicBezTo>
                <a:cubicBezTo>
                  <a:pt x="1775" y="253"/>
                  <a:pt x="1781" y="260"/>
                  <a:pt x="1789" y="260"/>
                </a:cubicBezTo>
                <a:cubicBezTo>
                  <a:pt x="1798" y="260"/>
                  <a:pt x="1804" y="253"/>
                  <a:pt x="1804" y="245"/>
                </a:cubicBezTo>
                <a:cubicBezTo>
                  <a:pt x="1804" y="237"/>
                  <a:pt x="1798" y="230"/>
                  <a:pt x="1789" y="230"/>
                </a:cubicBezTo>
                <a:close/>
                <a:moveTo>
                  <a:pt x="1789" y="263"/>
                </a:moveTo>
                <a:cubicBezTo>
                  <a:pt x="1781" y="263"/>
                  <a:pt x="1775" y="270"/>
                  <a:pt x="1775" y="278"/>
                </a:cubicBezTo>
                <a:cubicBezTo>
                  <a:pt x="1775" y="286"/>
                  <a:pt x="1781" y="293"/>
                  <a:pt x="1789" y="293"/>
                </a:cubicBezTo>
                <a:cubicBezTo>
                  <a:pt x="1798" y="293"/>
                  <a:pt x="1804" y="286"/>
                  <a:pt x="1804" y="278"/>
                </a:cubicBezTo>
                <a:cubicBezTo>
                  <a:pt x="1804" y="270"/>
                  <a:pt x="1798" y="263"/>
                  <a:pt x="1789" y="263"/>
                </a:cubicBezTo>
                <a:close/>
                <a:moveTo>
                  <a:pt x="1789" y="296"/>
                </a:moveTo>
                <a:cubicBezTo>
                  <a:pt x="1781" y="296"/>
                  <a:pt x="1775" y="303"/>
                  <a:pt x="1775" y="311"/>
                </a:cubicBezTo>
                <a:cubicBezTo>
                  <a:pt x="1775" y="319"/>
                  <a:pt x="1781" y="326"/>
                  <a:pt x="1789" y="326"/>
                </a:cubicBezTo>
                <a:cubicBezTo>
                  <a:pt x="1798" y="326"/>
                  <a:pt x="1804" y="319"/>
                  <a:pt x="1804" y="311"/>
                </a:cubicBezTo>
                <a:cubicBezTo>
                  <a:pt x="1804" y="303"/>
                  <a:pt x="1798" y="296"/>
                  <a:pt x="1789" y="296"/>
                </a:cubicBezTo>
                <a:close/>
                <a:moveTo>
                  <a:pt x="1789" y="329"/>
                </a:moveTo>
                <a:cubicBezTo>
                  <a:pt x="1781" y="329"/>
                  <a:pt x="1775" y="336"/>
                  <a:pt x="1775" y="344"/>
                </a:cubicBezTo>
                <a:cubicBezTo>
                  <a:pt x="1775" y="352"/>
                  <a:pt x="1781" y="359"/>
                  <a:pt x="1789" y="359"/>
                </a:cubicBezTo>
                <a:cubicBezTo>
                  <a:pt x="1798" y="359"/>
                  <a:pt x="1804" y="352"/>
                  <a:pt x="1804" y="344"/>
                </a:cubicBezTo>
                <a:cubicBezTo>
                  <a:pt x="1804" y="336"/>
                  <a:pt x="1798" y="329"/>
                  <a:pt x="1789" y="329"/>
                </a:cubicBezTo>
                <a:close/>
                <a:moveTo>
                  <a:pt x="1789" y="362"/>
                </a:moveTo>
                <a:cubicBezTo>
                  <a:pt x="1781" y="362"/>
                  <a:pt x="1775" y="369"/>
                  <a:pt x="1775" y="377"/>
                </a:cubicBezTo>
                <a:cubicBezTo>
                  <a:pt x="1775" y="385"/>
                  <a:pt x="1781" y="392"/>
                  <a:pt x="1789" y="392"/>
                </a:cubicBezTo>
                <a:cubicBezTo>
                  <a:pt x="1798" y="392"/>
                  <a:pt x="1804" y="385"/>
                  <a:pt x="1804" y="377"/>
                </a:cubicBezTo>
                <a:cubicBezTo>
                  <a:pt x="1804" y="369"/>
                  <a:pt x="1798" y="362"/>
                  <a:pt x="1789" y="362"/>
                </a:cubicBezTo>
                <a:close/>
                <a:moveTo>
                  <a:pt x="1789" y="395"/>
                </a:moveTo>
                <a:cubicBezTo>
                  <a:pt x="1781" y="395"/>
                  <a:pt x="1775" y="402"/>
                  <a:pt x="1775" y="410"/>
                </a:cubicBezTo>
                <a:cubicBezTo>
                  <a:pt x="1775" y="418"/>
                  <a:pt x="1781" y="425"/>
                  <a:pt x="1789" y="425"/>
                </a:cubicBezTo>
                <a:cubicBezTo>
                  <a:pt x="1798" y="425"/>
                  <a:pt x="1804" y="418"/>
                  <a:pt x="1804" y="410"/>
                </a:cubicBezTo>
                <a:cubicBezTo>
                  <a:pt x="1804" y="402"/>
                  <a:pt x="1798" y="395"/>
                  <a:pt x="1789" y="395"/>
                </a:cubicBezTo>
                <a:close/>
                <a:moveTo>
                  <a:pt x="1789" y="428"/>
                </a:moveTo>
                <a:cubicBezTo>
                  <a:pt x="1781" y="428"/>
                  <a:pt x="1775" y="435"/>
                  <a:pt x="1775" y="443"/>
                </a:cubicBezTo>
                <a:cubicBezTo>
                  <a:pt x="1775" y="451"/>
                  <a:pt x="1781" y="458"/>
                  <a:pt x="1789" y="458"/>
                </a:cubicBezTo>
                <a:cubicBezTo>
                  <a:pt x="1798" y="458"/>
                  <a:pt x="1804" y="451"/>
                  <a:pt x="1804" y="443"/>
                </a:cubicBezTo>
                <a:cubicBezTo>
                  <a:pt x="1804" y="435"/>
                  <a:pt x="1798" y="428"/>
                  <a:pt x="1789" y="428"/>
                </a:cubicBezTo>
                <a:close/>
                <a:moveTo>
                  <a:pt x="1789" y="461"/>
                </a:moveTo>
                <a:cubicBezTo>
                  <a:pt x="1781" y="461"/>
                  <a:pt x="1775" y="468"/>
                  <a:pt x="1775" y="476"/>
                </a:cubicBezTo>
                <a:cubicBezTo>
                  <a:pt x="1775" y="484"/>
                  <a:pt x="1781" y="491"/>
                  <a:pt x="1789" y="491"/>
                </a:cubicBezTo>
                <a:cubicBezTo>
                  <a:pt x="1798" y="491"/>
                  <a:pt x="1804" y="484"/>
                  <a:pt x="1804" y="476"/>
                </a:cubicBezTo>
                <a:cubicBezTo>
                  <a:pt x="1804" y="468"/>
                  <a:pt x="1798" y="461"/>
                  <a:pt x="1789" y="461"/>
                </a:cubicBezTo>
                <a:close/>
                <a:moveTo>
                  <a:pt x="1789" y="494"/>
                </a:moveTo>
                <a:cubicBezTo>
                  <a:pt x="1781" y="494"/>
                  <a:pt x="1775" y="500"/>
                  <a:pt x="1775" y="509"/>
                </a:cubicBezTo>
                <a:cubicBezTo>
                  <a:pt x="1775" y="517"/>
                  <a:pt x="1781" y="523"/>
                  <a:pt x="1789" y="523"/>
                </a:cubicBezTo>
                <a:cubicBezTo>
                  <a:pt x="1798" y="523"/>
                  <a:pt x="1804" y="517"/>
                  <a:pt x="1804" y="509"/>
                </a:cubicBezTo>
                <a:cubicBezTo>
                  <a:pt x="1804" y="500"/>
                  <a:pt x="1798" y="494"/>
                  <a:pt x="1789" y="494"/>
                </a:cubicBezTo>
                <a:close/>
                <a:moveTo>
                  <a:pt x="1789" y="527"/>
                </a:moveTo>
                <a:cubicBezTo>
                  <a:pt x="1781" y="527"/>
                  <a:pt x="1775" y="533"/>
                  <a:pt x="1775" y="542"/>
                </a:cubicBezTo>
                <a:cubicBezTo>
                  <a:pt x="1775" y="550"/>
                  <a:pt x="1781" y="556"/>
                  <a:pt x="1789" y="556"/>
                </a:cubicBezTo>
                <a:cubicBezTo>
                  <a:pt x="1798" y="556"/>
                  <a:pt x="1804" y="550"/>
                  <a:pt x="1804" y="542"/>
                </a:cubicBezTo>
                <a:cubicBezTo>
                  <a:pt x="1804" y="533"/>
                  <a:pt x="1798" y="527"/>
                  <a:pt x="1789" y="527"/>
                </a:cubicBezTo>
                <a:close/>
                <a:moveTo>
                  <a:pt x="1789" y="560"/>
                </a:moveTo>
                <a:cubicBezTo>
                  <a:pt x="1781" y="560"/>
                  <a:pt x="1775" y="566"/>
                  <a:pt x="1775" y="574"/>
                </a:cubicBezTo>
                <a:cubicBezTo>
                  <a:pt x="1775" y="583"/>
                  <a:pt x="1781" y="589"/>
                  <a:pt x="1789" y="589"/>
                </a:cubicBezTo>
                <a:cubicBezTo>
                  <a:pt x="1798" y="589"/>
                  <a:pt x="1804" y="583"/>
                  <a:pt x="1804" y="574"/>
                </a:cubicBezTo>
                <a:cubicBezTo>
                  <a:pt x="1804" y="566"/>
                  <a:pt x="1798" y="560"/>
                  <a:pt x="1789" y="560"/>
                </a:cubicBezTo>
                <a:close/>
                <a:moveTo>
                  <a:pt x="1789" y="593"/>
                </a:moveTo>
                <a:cubicBezTo>
                  <a:pt x="1781" y="593"/>
                  <a:pt x="1775" y="599"/>
                  <a:pt x="1775" y="607"/>
                </a:cubicBezTo>
                <a:cubicBezTo>
                  <a:pt x="1775" y="616"/>
                  <a:pt x="1781" y="622"/>
                  <a:pt x="1789" y="622"/>
                </a:cubicBezTo>
                <a:cubicBezTo>
                  <a:pt x="1798" y="622"/>
                  <a:pt x="1804" y="616"/>
                  <a:pt x="1804" y="607"/>
                </a:cubicBezTo>
                <a:cubicBezTo>
                  <a:pt x="1804" y="599"/>
                  <a:pt x="1798" y="593"/>
                  <a:pt x="1789" y="593"/>
                </a:cubicBezTo>
                <a:close/>
                <a:moveTo>
                  <a:pt x="1789" y="625"/>
                </a:moveTo>
                <a:cubicBezTo>
                  <a:pt x="1781" y="625"/>
                  <a:pt x="1775" y="632"/>
                  <a:pt x="1775" y="640"/>
                </a:cubicBezTo>
                <a:cubicBezTo>
                  <a:pt x="1775" y="648"/>
                  <a:pt x="1781" y="655"/>
                  <a:pt x="1789" y="655"/>
                </a:cubicBezTo>
                <a:cubicBezTo>
                  <a:pt x="1798" y="655"/>
                  <a:pt x="1804" y="648"/>
                  <a:pt x="1804" y="640"/>
                </a:cubicBezTo>
                <a:cubicBezTo>
                  <a:pt x="1804" y="632"/>
                  <a:pt x="1798" y="625"/>
                  <a:pt x="1789" y="625"/>
                </a:cubicBezTo>
                <a:close/>
                <a:moveTo>
                  <a:pt x="1789" y="658"/>
                </a:moveTo>
                <a:cubicBezTo>
                  <a:pt x="1781" y="658"/>
                  <a:pt x="1775" y="665"/>
                  <a:pt x="1775" y="673"/>
                </a:cubicBezTo>
                <a:cubicBezTo>
                  <a:pt x="1775" y="681"/>
                  <a:pt x="1781" y="688"/>
                  <a:pt x="1789" y="688"/>
                </a:cubicBezTo>
                <a:cubicBezTo>
                  <a:pt x="1798" y="688"/>
                  <a:pt x="1804" y="681"/>
                  <a:pt x="1804" y="673"/>
                </a:cubicBezTo>
                <a:cubicBezTo>
                  <a:pt x="1804" y="665"/>
                  <a:pt x="1798" y="658"/>
                  <a:pt x="1789" y="658"/>
                </a:cubicBezTo>
                <a:close/>
                <a:moveTo>
                  <a:pt x="1789" y="691"/>
                </a:moveTo>
                <a:cubicBezTo>
                  <a:pt x="1781" y="691"/>
                  <a:pt x="1775" y="698"/>
                  <a:pt x="1775" y="706"/>
                </a:cubicBezTo>
                <a:cubicBezTo>
                  <a:pt x="1775" y="714"/>
                  <a:pt x="1781" y="721"/>
                  <a:pt x="1789" y="721"/>
                </a:cubicBezTo>
                <a:cubicBezTo>
                  <a:pt x="1798" y="721"/>
                  <a:pt x="1804" y="714"/>
                  <a:pt x="1804" y="706"/>
                </a:cubicBezTo>
                <a:cubicBezTo>
                  <a:pt x="1804" y="698"/>
                  <a:pt x="1798" y="691"/>
                  <a:pt x="1789" y="691"/>
                </a:cubicBezTo>
                <a:close/>
                <a:moveTo>
                  <a:pt x="1789" y="724"/>
                </a:moveTo>
                <a:cubicBezTo>
                  <a:pt x="1781" y="724"/>
                  <a:pt x="1775" y="731"/>
                  <a:pt x="1775" y="739"/>
                </a:cubicBezTo>
                <a:cubicBezTo>
                  <a:pt x="1775" y="747"/>
                  <a:pt x="1781" y="754"/>
                  <a:pt x="1789" y="754"/>
                </a:cubicBezTo>
                <a:cubicBezTo>
                  <a:pt x="1798" y="754"/>
                  <a:pt x="1804" y="747"/>
                  <a:pt x="1804" y="739"/>
                </a:cubicBezTo>
                <a:cubicBezTo>
                  <a:pt x="1804" y="731"/>
                  <a:pt x="1798" y="724"/>
                  <a:pt x="1789" y="724"/>
                </a:cubicBezTo>
                <a:close/>
                <a:moveTo>
                  <a:pt x="1789" y="757"/>
                </a:moveTo>
                <a:cubicBezTo>
                  <a:pt x="1781" y="757"/>
                  <a:pt x="1775" y="764"/>
                  <a:pt x="1775" y="772"/>
                </a:cubicBezTo>
                <a:cubicBezTo>
                  <a:pt x="1775" y="780"/>
                  <a:pt x="1781" y="787"/>
                  <a:pt x="1789" y="787"/>
                </a:cubicBezTo>
                <a:cubicBezTo>
                  <a:pt x="1798" y="787"/>
                  <a:pt x="1804" y="780"/>
                  <a:pt x="1804" y="772"/>
                </a:cubicBezTo>
                <a:cubicBezTo>
                  <a:pt x="1804" y="764"/>
                  <a:pt x="1798" y="757"/>
                  <a:pt x="1789" y="757"/>
                </a:cubicBezTo>
                <a:close/>
                <a:moveTo>
                  <a:pt x="1789" y="790"/>
                </a:moveTo>
                <a:cubicBezTo>
                  <a:pt x="1781" y="790"/>
                  <a:pt x="1775" y="797"/>
                  <a:pt x="1775" y="805"/>
                </a:cubicBezTo>
                <a:cubicBezTo>
                  <a:pt x="1775" y="813"/>
                  <a:pt x="1781" y="820"/>
                  <a:pt x="1789" y="820"/>
                </a:cubicBezTo>
                <a:cubicBezTo>
                  <a:pt x="1798" y="820"/>
                  <a:pt x="1804" y="813"/>
                  <a:pt x="1804" y="805"/>
                </a:cubicBezTo>
                <a:cubicBezTo>
                  <a:pt x="1804" y="797"/>
                  <a:pt x="1798" y="790"/>
                  <a:pt x="1789" y="790"/>
                </a:cubicBezTo>
                <a:close/>
                <a:moveTo>
                  <a:pt x="1789" y="823"/>
                </a:moveTo>
                <a:cubicBezTo>
                  <a:pt x="1781" y="823"/>
                  <a:pt x="1775" y="830"/>
                  <a:pt x="1775" y="838"/>
                </a:cubicBezTo>
                <a:cubicBezTo>
                  <a:pt x="1775" y="846"/>
                  <a:pt x="1781" y="853"/>
                  <a:pt x="1789" y="853"/>
                </a:cubicBezTo>
                <a:cubicBezTo>
                  <a:pt x="1798" y="853"/>
                  <a:pt x="1804" y="846"/>
                  <a:pt x="1804" y="838"/>
                </a:cubicBezTo>
                <a:cubicBezTo>
                  <a:pt x="1804" y="830"/>
                  <a:pt x="1798" y="823"/>
                  <a:pt x="1789" y="823"/>
                </a:cubicBezTo>
                <a:close/>
                <a:moveTo>
                  <a:pt x="1789" y="856"/>
                </a:moveTo>
                <a:cubicBezTo>
                  <a:pt x="1781" y="856"/>
                  <a:pt x="1775" y="863"/>
                  <a:pt x="1775" y="871"/>
                </a:cubicBezTo>
                <a:cubicBezTo>
                  <a:pt x="1775" y="879"/>
                  <a:pt x="1781" y="886"/>
                  <a:pt x="1789" y="886"/>
                </a:cubicBezTo>
                <a:cubicBezTo>
                  <a:pt x="1798" y="886"/>
                  <a:pt x="1804" y="879"/>
                  <a:pt x="1804" y="871"/>
                </a:cubicBezTo>
                <a:cubicBezTo>
                  <a:pt x="1804" y="863"/>
                  <a:pt x="1798" y="856"/>
                  <a:pt x="1789" y="856"/>
                </a:cubicBezTo>
                <a:close/>
                <a:moveTo>
                  <a:pt x="1789" y="889"/>
                </a:moveTo>
                <a:cubicBezTo>
                  <a:pt x="1781" y="889"/>
                  <a:pt x="1775" y="895"/>
                  <a:pt x="1775" y="904"/>
                </a:cubicBezTo>
                <a:cubicBezTo>
                  <a:pt x="1775" y="912"/>
                  <a:pt x="1781" y="918"/>
                  <a:pt x="1789" y="918"/>
                </a:cubicBezTo>
                <a:cubicBezTo>
                  <a:pt x="1798" y="918"/>
                  <a:pt x="1804" y="912"/>
                  <a:pt x="1804" y="904"/>
                </a:cubicBezTo>
                <a:cubicBezTo>
                  <a:pt x="1804" y="895"/>
                  <a:pt x="1798" y="889"/>
                  <a:pt x="1789" y="889"/>
                </a:cubicBezTo>
                <a:close/>
                <a:moveTo>
                  <a:pt x="1789" y="922"/>
                </a:moveTo>
                <a:cubicBezTo>
                  <a:pt x="1781" y="922"/>
                  <a:pt x="1775" y="928"/>
                  <a:pt x="1775" y="937"/>
                </a:cubicBezTo>
                <a:cubicBezTo>
                  <a:pt x="1775" y="945"/>
                  <a:pt x="1781" y="951"/>
                  <a:pt x="1789" y="951"/>
                </a:cubicBezTo>
                <a:cubicBezTo>
                  <a:pt x="1798" y="951"/>
                  <a:pt x="1804" y="945"/>
                  <a:pt x="1804" y="937"/>
                </a:cubicBezTo>
                <a:cubicBezTo>
                  <a:pt x="1804" y="928"/>
                  <a:pt x="1798" y="922"/>
                  <a:pt x="1789" y="922"/>
                </a:cubicBezTo>
                <a:close/>
                <a:moveTo>
                  <a:pt x="1789" y="955"/>
                </a:moveTo>
                <a:cubicBezTo>
                  <a:pt x="1781" y="955"/>
                  <a:pt x="1775" y="961"/>
                  <a:pt x="1775" y="970"/>
                </a:cubicBezTo>
                <a:cubicBezTo>
                  <a:pt x="1775" y="978"/>
                  <a:pt x="1781" y="984"/>
                  <a:pt x="1789" y="984"/>
                </a:cubicBezTo>
                <a:cubicBezTo>
                  <a:pt x="1798" y="984"/>
                  <a:pt x="1804" y="978"/>
                  <a:pt x="1804" y="970"/>
                </a:cubicBezTo>
                <a:cubicBezTo>
                  <a:pt x="1804" y="961"/>
                  <a:pt x="1798" y="955"/>
                  <a:pt x="1789" y="955"/>
                </a:cubicBezTo>
                <a:close/>
                <a:moveTo>
                  <a:pt x="1789" y="988"/>
                </a:moveTo>
                <a:cubicBezTo>
                  <a:pt x="1781" y="988"/>
                  <a:pt x="1775" y="994"/>
                  <a:pt x="1775" y="1002"/>
                </a:cubicBezTo>
                <a:cubicBezTo>
                  <a:pt x="1775" y="1011"/>
                  <a:pt x="1781" y="1017"/>
                  <a:pt x="1789" y="1017"/>
                </a:cubicBezTo>
                <a:cubicBezTo>
                  <a:pt x="1798" y="1017"/>
                  <a:pt x="1804" y="1011"/>
                  <a:pt x="1804" y="1002"/>
                </a:cubicBezTo>
                <a:cubicBezTo>
                  <a:pt x="1804" y="994"/>
                  <a:pt x="1798" y="988"/>
                  <a:pt x="1789" y="988"/>
                </a:cubicBezTo>
                <a:close/>
                <a:moveTo>
                  <a:pt x="1789" y="1021"/>
                </a:moveTo>
                <a:cubicBezTo>
                  <a:pt x="1781" y="1021"/>
                  <a:pt x="1775" y="1027"/>
                  <a:pt x="1775" y="1035"/>
                </a:cubicBezTo>
                <a:cubicBezTo>
                  <a:pt x="1775" y="1044"/>
                  <a:pt x="1781" y="1050"/>
                  <a:pt x="1789" y="1050"/>
                </a:cubicBezTo>
                <a:cubicBezTo>
                  <a:pt x="1798" y="1050"/>
                  <a:pt x="1804" y="1044"/>
                  <a:pt x="1804" y="1035"/>
                </a:cubicBezTo>
                <a:cubicBezTo>
                  <a:pt x="1804" y="1027"/>
                  <a:pt x="1798" y="1021"/>
                  <a:pt x="1789" y="1021"/>
                </a:cubicBezTo>
                <a:close/>
                <a:moveTo>
                  <a:pt x="1789" y="1053"/>
                </a:moveTo>
                <a:cubicBezTo>
                  <a:pt x="1781" y="1053"/>
                  <a:pt x="1775" y="1060"/>
                  <a:pt x="1775" y="1068"/>
                </a:cubicBezTo>
                <a:cubicBezTo>
                  <a:pt x="1775" y="1076"/>
                  <a:pt x="1781" y="1083"/>
                  <a:pt x="1789" y="1083"/>
                </a:cubicBezTo>
                <a:cubicBezTo>
                  <a:pt x="1798" y="1083"/>
                  <a:pt x="1804" y="1076"/>
                  <a:pt x="1804" y="1068"/>
                </a:cubicBezTo>
                <a:cubicBezTo>
                  <a:pt x="1804" y="1060"/>
                  <a:pt x="1798" y="1053"/>
                  <a:pt x="1789" y="1053"/>
                </a:cubicBezTo>
                <a:close/>
                <a:moveTo>
                  <a:pt x="1789" y="1086"/>
                </a:moveTo>
                <a:cubicBezTo>
                  <a:pt x="1781" y="1086"/>
                  <a:pt x="1775" y="1093"/>
                  <a:pt x="1775" y="1101"/>
                </a:cubicBezTo>
                <a:cubicBezTo>
                  <a:pt x="1775" y="1109"/>
                  <a:pt x="1781" y="1116"/>
                  <a:pt x="1789" y="1116"/>
                </a:cubicBezTo>
                <a:cubicBezTo>
                  <a:pt x="1798" y="1116"/>
                  <a:pt x="1804" y="1109"/>
                  <a:pt x="1804" y="1101"/>
                </a:cubicBezTo>
                <a:cubicBezTo>
                  <a:pt x="1804" y="1093"/>
                  <a:pt x="1798" y="1086"/>
                  <a:pt x="1789" y="1086"/>
                </a:cubicBezTo>
                <a:close/>
                <a:moveTo>
                  <a:pt x="1789" y="1119"/>
                </a:moveTo>
                <a:cubicBezTo>
                  <a:pt x="1781" y="1119"/>
                  <a:pt x="1775" y="1126"/>
                  <a:pt x="1775" y="1134"/>
                </a:cubicBezTo>
                <a:cubicBezTo>
                  <a:pt x="1775" y="1142"/>
                  <a:pt x="1781" y="1149"/>
                  <a:pt x="1789" y="1149"/>
                </a:cubicBezTo>
                <a:cubicBezTo>
                  <a:pt x="1798" y="1149"/>
                  <a:pt x="1804" y="1142"/>
                  <a:pt x="1804" y="1134"/>
                </a:cubicBezTo>
                <a:cubicBezTo>
                  <a:pt x="1804" y="1126"/>
                  <a:pt x="1798" y="1119"/>
                  <a:pt x="1789" y="1119"/>
                </a:cubicBezTo>
                <a:close/>
                <a:moveTo>
                  <a:pt x="1789" y="1152"/>
                </a:moveTo>
                <a:cubicBezTo>
                  <a:pt x="1781" y="1152"/>
                  <a:pt x="1775" y="1159"/>
                  <a:pt x="1775" y="1167"/>
                </a:cubicBezTo>
                <a:cubicBezTo>
                  <a:pt x="1775" y="1175"/>
                  <a:pt x="1781" y="1182"/>
                  <a:pt x="1789" y="1182"/>
                </a:cubicBezTo>
                <a:cubicBezTo>
                  <a:pt x="1798" y="1182"/>
                  <a:pt x="1804" y="1175"/>
                  <a:pt x="1804" y="1167"/>
                </a:cubicBezTo>
                <a:cubicBezTo>
                  <a:pt x="1804" y="1159"/>
                  <a:pt x="1798" y="1152"/>
                  <a:pt x="1789" y="1152"/>
                </a:cubicBezTo>
                <a:close/>
                <a:moveTo>
                  <a:pt x="1789" y="1185"/>
                </a:moveTo>
                <a:cubicBezTo>
                  <a:pt x="1781" y="1185"/>
                  <a:pt x="1775" y="1192"/>
                  <a:pt x="1775" y="1200"/>
                </a:cubicBezTo>
                <a:cubicBezTo>
                  <a:pt x="1775" y="1208"/>
                  <a:pt x="1781" y="1215"/>
                  <a:pt x="1789" y="1215"/>
                </a:cubicBezTo>
                <a:cubicBezTo>
                  <a:pt x="1798" y="1215"/>
                  <a:pt x="1804" y="1208"/>
                  <a:pt x="1804" y="1200"/>
                </a:cubicBezTo>
                <a:cubicBezTo>
                  <a:pt x="1804" y="1192"/>
                  <a:pt x="1798" y="1185"/>
                  <a:pt x="1789" y="1185"/>
                </a:cubicBezTo>
                <a:close/>
                <a:moveTo>
                  <a:pt x="1789" y="1218"/>
                </a:moveTo>
                <a:cubicBezTo>
                  <a:pt x="1781" y="1218"/>
                  <a:pt x="1775" y="1225"/>
                  <a:pt x="1775" y="1233"/>
                </a:cubicBezTo>
                <a:cubicBezTo>
                  <a:pt x="1775" y="1241"/>
                  <a:pt x="1781" y="1248"/>
                  <a:pt x="1789" y="1248"/>
                </a:cubicBezTo>
                <a:cubicBezTo>
                  <a:pt x="1798" y="1248"/>
                  <a:pt x="1804" y="1241"/>
                  <a:pt x="1804" y="1233"/>
                </a:cubicBezTo>
                <a:cubicBezTo>
                  <a:pt x="1804" y="1225"/>
                  <a:pt x="1798" y="1218"/>
                  <a:pt x="1789" y="1218"/>
                </a:cubicBezTo>
                <a:close/>
                <a:moveTo>
                  <a:pt x="1789" y="1251"/>
                </a:moveTo>
                <a:cubicBezTo>
                  <a:pt x="1781" y="1251"/>
                  <a:pt x="1775" y="1258"/>
                  <a:pt x="1775" y="1266"/>
                </a:cubicBezTo>
                <a:cubicBezTo>
                  <a:pt x="1775" y="1274"/>
                  <a:pt x="1781" y="1281"/>
                  <a:pt x="1789" y="1281"/>
                </a:cubicBezTo>
                <a:cubicBezTo>
                  <a:pt x="1798" y="1281"/>
                  <a:pt x="1804" y="1274"/>
                  <a:pt x="1804" y="1266"/>
                </a:cubicBezTo>
                <a:cubicBezTo>
                  <a:pt x="1804" y="1258"/>
                  <a:pt x="1798" y="1251"/>
                  <a:pt x="1789" y="1251"/>
                </a:cubicBezTo>
                <a:close/>
                <a:moveTo>
                  <a:pt x="1789" y="1284"/>
                </a:moveTo>
                <a:cubicBezTo>
                  <a:pt x="1781" y="1284"/>
                  <a:pt x="1775" y="1291"/>
                  <a:pt x="1775" y="1299"/>
                </a:cubicBezTo>
                <a:cubicBezTo>
                  <a:pt x="1775" y="1307"/>
                  <a:pt x="1781" y="1314"/>
                  <a:pt x="1789" y="1314"/>
                </a:cubicBezTo>
                <a:cubicBezTo>
                  <a:pt x="1798" y="1314"/>
                  <a:pt x="1804" y="1307"/>
                  <a:pt x="1804" y="1299"/>
                </a:cubicBezTo>
                <a:cubicBezTo>
                  <a:pt x="1804" y="1291"/>
                  <a:pt x="1798" y="1284"/>
                  <a:pt x="1789" y="1284"/>
                </a:cubicBezTo>
                <a:close/>
                <a:moveTo>
                  <a:pt x="1789" y="1317"/>
                </a:moveTo>
                <a:cubicBezTo>
                  <a:pt x="1781" y="1317"/>
                  <a:pt x="1775" y="1323"/>
                  <a:pt x="1775" y="1332"/>
                </a:cubicBezTo>
                <a:cubicBezTo>
                  <a:pt x="1775" y="1340"/>
                  <a:pt x="1781" y="1346"/>
                  <a:pt x="1789" y="1346"/>
                </a:cubicBezTo>
                <a:cubicBezTo>
                  <a:pt x="1798" y="1346"/>
                  <a:pt x="1804" y="1340"/>
                  <a:pt x="1804" y="1332"/>
                </a:cubicBezTo>
                <a:cubicBezTo>
                  <a:pt x="1804" y="1323"/>
                  <a:pt x="1798" y="1317"/>
                  <a:pt x="1789" y="1317"/>
                </a:cubicBezTo>
                <a:close/>
                <a:moveTo>
                  <a:pt x="1789" y="1350"/>
                </a:moveTo>
                <a:cubicBezTo>
                  <a:pt x="1781" y="1350"/>
                  <a:pt x="1775" y="1356"/>
                  <a:pt x="1775" y="1365"/>
                </a:cubicBezTo>
                <a:cubicBezTo>
                  <a:pt x="1775" y="1373"/>
                  <a:pt x="1781" y="1379"/>
                  <a:pt x="1789" y="1379"/>
                </a:cubicBezTo>
                <a:cubicBezTo>
                  <a:pt x="1798" y="1379"/>
                  <a:pt x="1804" y="1373"/>
                  <a:pt x="1804" y="1365"/>
                </a:cubicBezTo>
                <a:cubicBezTo>
                  <a:pt x="1804" y="1356"/>
                  <a:pt x="1798" y="1350"/>
                  <a:pt x="1789" y="1350"/>
                </a:cubicBezTo>
                <a:close/>
                <a:moveTo>
                  <a:pt x="1789" y="1383"/>
                </a:moveTo>
                <a:cubicBezTo>
                  <a:pt x="1781" y="1383"/>
                  <a:pt x="1775" y="1389"/>
                  <a:pt x="1775" y="1397"/>
                </a:cubicBezTo>
                <a:cubicBezTo>
                  <a:pt x="1775" y="1406"/>
                  <a:pt x="1781" y="1412"/>
                  <a:pt x="1789" y="1412"/>
                </a:cubicBezTo>
                <a:cubicBezTo>
                  <a:pt x="1798" y="1412"/>
                  <a:pt x="1804" y="1406"/>
                  <a:pt x="1804" y="1397"/>
                </a:cubicBezTo>
                <a:cubicBezTo>
                  <a:pt x="1804" y="1389"/>
                  <a:pt x="1798" y="1383"/>
                  <a:pt x="1789" y="1383"/>
                </a:cubicBezTo>
                <a:close/>
                <a:moveTo>
                  <a:pt x="1789" y="1416"/>
                </a:moveTo>
                <a:cubicBezTo>
                  <a:pt x="1781" y="1416"/>
                  <a:pt x="1775" y="1422"/>
                  <a:pt x="1775" y="1430"/>
                </a:cubicBezTo>
                <a:cubicBezTo>
                  <a:pt x="1775" y="1439"/>
                  <a:pt x="1781" y="1445"/>
                  <a:pt x="1789" y="1445"/>
                </a:cubicBezTo>
                <a:cubicBezTo>
                  <a:pt x="1798" y="1445"/>
                  <a:pt x="1804" y="1439"/>
                  <a:pt x="1804" y="1430"/>
                </a:cubicBezTo>
                <a:cubicBezTo>
                  <a:pt x="1804" y="1422"/>
                  <a:pt x="1798" y="1416"/>
                  <a:pt x="1789" y="1416"/>
                </a:cubicBezTo>
                <a:close/>
                <a:moveTo>
                  <a:pt x="1822" y="0"/>
                </a:moveTo>
                <a:cubicBezTo>
                  <a:pt x="1814" y="0"/>
                  <a:pt x="1807" y="7"/>
                  <a:pt x="1807" y="15"/>
                </a:cubicBezTo>
                <a:cubicBezTo>
                  <a:pt x="1807" y="23"/>
                  <a:pt x="1814" y="30"/>
                  <a:pt x="1822" y="30"/>
                </a:cubicBezTo>
                <a:cubicBezTo>
                  <a:pt x="1830" y="30"/>
                  <a:pt x="1837" y="23"/>
                  <a:pt x="1837" y="15"/>
                </a:cubicBezTo>
                <a:cubicBezTo>
                  <a:pt x="1837" y="7"/>
                  <a:pt x="1830" y="0"/>
                  <a:pt x="1822" y="0"/>
                </a:cubicBezTo>
                <a:close/>
                <a:moveTo>
                  <a:pt x="1822" y="33"/>
                </a:moveTo>
                <a:cubicBezTo>
                  <a:pt x="1814" y="33"/>
                  <a:pt x="1807" y="40"/>
                  <a:pt x="1807" y="48"/>
                </a:cubicBezTo>
                <a:cubicBezTo>
                  <a:pt x="1807" y="56"/>
                  <a:pt x="1814" y="63"/>
                  <a:pt x="1822" y="63"/>
                </a:cubicBezTo>
                <a:cubicBezTo>
                  <a:pt x="1830" y="63"/>
                  <a:pt x="1837" y="56"/>
                  <a:pt x="1837" y="48"/>
                </a:cubicBezTo>
                <a:cubicBezTo>
                  <a:pt x="1837" y="40"/>
                  <a:pt x="1830" y="33"/>
                  <a:pt x="1822" y="33"/>
                </a:cubicBezTo>
                <a:close/>
                <a:moveTo>
                  <a:pt x="1822" y="66"/>
                </a:moveTo>
                <a:cubicBezTo>
                  <a:pt x="1814" y="66"/>
                  <a:pt x="1807" y="72"/>
                  <a:pt x="1807" y="81"/>
                </a:cubicBezTo>
                <a:cubicBezTo>
                  <a:pt x="1807" y="89"/>
                  <a:pt x="1814" y="95"/>
                  <a:pt x="1822" y="95"/>
                </a:cubicBezTo>
                <a:cubicBezTo>
                  <a:pt x="1830" y="95"/>
                  <a:pt x="1837" y="89"/>
                  <a:pt x="1837" y="81"/>
                </a:cubicBezTo>
                <a:cubicBezTo>
                  <a:pt x="1837" y="72"/>
                  <a:pt x="1830" y="66"/>
                  <a:pt x="1822" y="66"/>
                </a:cubicBezTo>
                <a:close/>
                <a:moveTo>
                  <a:pt x="1822" y="99"/>
                </a:moveTo>
                <a:cubicBezTo>
                  <a:pt x="1814" y="99"/>
                  <a:pt x="1807" y="105"/>
                  <a:pt x="1807" y="114"/>
                </a:cubicBezTo>
                <a:cubicBezTo>
                  <a:pt x="1807" y="122"/>
                  <a:pt x="1814" y="128"/>
                  <a:pt x="1822" y="128"/>
                </a:cubicBezTo>
                <a:cubicBezTo>
                  <a:pt x="1830" y="128"/>
                  <a:pt x="1837" y="122"/>
                  <a:pt x="1837" y="114"/>
                </a:cubicBezTo>
                <a:cubicBezTo>
                  <a:pt x="1837" y="105"/>
                  <a:pt x="1830" y="99"/>
                  <a:pt x="1822" y="99"/>
                </a:cubicBezTo>
                <a:close/>
                <a:moveTo>
                  <a:pt x="1822" y="132"/>
                </a:moveTo>
                <a:cubicBezTo>
                  <a:pt x="1814" y="132"/>
                  <a:pt x="1807" y="138"/>
                  <a:pt x="1807" y="147"/>
                </a:cubicBezTo>
                <a:cubicBezTo>
                  <a:pt x="1807" y="155"/>
                  <a:pt x="1814" y="161"/>
                  <a:pt x="1822" y="161"/>
                </a:cubicBezTo>
                <a:cubicBezTo>
                  <a:pt x="1830" y="161"/>
                  <a:pt x="1837" y="155"/>
                  <a:pt x="1837" y="147"/>
                </a:cubicBezTo>
                <a:cubicBezTo>
                  <a:pt x="1837" y="138"/>
                  <a:pt x="1830" y="132"/>
                  <a:pt x="1822" y="132"/>
                </a:cubicBezTo>
                <a:close/>
                <a:moveTo>
                  <a:pt x="1822" y="165"/>
                </a:moveTo>
                <a:cubicBezTo>
                  <a:pt x="1814" y="165"/>
                  <a:pt x="1807" y="171"/>
                  <a:pt x="1807" y="179"/>
                </a:cubicBezTo>
                <a:cubicBezTo>
                  <a:pt x="1807" y="188"/>
                  <a:pt x="1814" y="194"/>
                  <a:pt x="1822" y="194"/>
                </a:cubicBezTo>
                <a:cubicBezTo>
                  <a:pt x="1830" y="194"/>
                  <a:pt x="1837" y="188"/>
                  <a:pt x="1837" y="179"/>
                </a:cubicBezTo>
                <a:cubicBezTo>
                  <a:pt x="1837" y="171"/>
                  <a:pt x="1830" y="165"/>
                  <a:pt x="1822" y="165"/>
                </a:cubicBezTo>
                <a:close/>
                <a:moveTo>
                  <a:pt x="1822" y="198"/>
                </a:moveTo>
                <a:cubicBezTo>
                  <a:pt x="1814" y="198"/>
                  <a:pt x="1807" y="204"/>
                  <a:pt x="1807" y="212"/>
                </a:cubicBezTo>
                <a:cubicBezTo>
                  <a:pt x="1807" y="221"/>
                  <a:pt x="1814" y="227"/>
                  <a:pt x="1822" y="227"/>
                </a:cubicBezTo>
                <a:cubicBezTo>
                  <a:pt x="1830" y="227"/>
                  <a:pt x="1837" y="221"/>
                  <a:pt x="1837" y="212"/>
                </a:cubicBezTo>
                <a:cubicBezTo>
                  <a:pt x="1837" y="204"/>
                  <a:pt x="1830" y="198"/>
                  <a:pt x="1822" y="198"/>
                </a:cubicBezTo>
                <a:close/>
                <a:moveTo>
                  <a:pt x="1822" y="230"/>
                </a:moveTo>
                <a:cubicBezTo>
                  <a:pt x="1814" y="230"/>
                  <a:pt x="1807" y="237"/>
                  <a:pt x="1807" y="245"/>
                </a:cubicBezTo>
                <a:cubicBezTo>
                  <a:pt x="1807" y="253"/>
                  <a:pt x="1814" y="260"/>
                  <a:pt x="1822" y="260"/>
                </a:cubicBezTo>
                <a:cubicBezTo>
                  <a:pt x="1830" y="260"/>
                  <a:pt x="1837" y="253"/>
                  <a:pt x="1837" y="245"/>
                </a:cubicBezTo>
                <a:cubicBezTo>
                  <a:pt x="1837" y="237"/>
                  <a:pt x="1830" y="230"/>
                  <a:pt x="1822" y="230"/>
                </a:cubicBezTo>
                <a:close/>
                <a:moveTo>
                  <a:pt x="1822" y="263"/>
                </a:moveTo>
                <a:cubicBezTo>
                  <a:pt x="1814" y="263"/>
                  <a:pt x="1807" y="270"/>
                  <a:pt x="1807" y="278"/>
                </a:cubicBezTo>
                <a:cubicBezTo>
                  <a:pt x="1807" y="286"/>
                  <a:pt x="1814" y="293"/>
                  <a:pt x="1822" y="293"/>
                </a:cubicBezTo>
                <a:cubicBezTo>
                  <a:pt x="1830" y="293"/>
                  <a:pt x="1837" y="286"/>
                  <a:pt x="1837" y="278"/>
                </a:cubicBezTo>
                <a:cubicBezTo>
                  <a:pt x="1837" y="270"/>
                  <a:pt x="1830" y="263"/>
                  <a:pt x="1822" y="263"/>
                </a:cubicBezTo>
                <a:close/>
                <a:moveTo>
                  <a:pt x="1822" y="296"/>
                </a:moveTo>
                <a:cubicBezTo>
                  <a:pt x="1814" y="296"/>
                  <a:pt x="1807" y="303"/>
                  <a:pt x="1807" y="311"/>
                </a:cubicBezTo>
                <a:cubicBezTo>
                  <a:pt x="1807" y="319"/>
                  <a:pt x="1814" y="326"/>
                  <a:pt x="1822" y="326"/>
                </a:cubicBezTo>
                <a:cubicBezTo>
                  <a:pt x="1830" y="326"/>
                  <a:pt x="1837" y="319"/>
                  <a:pt x="1837" y="311"/>
                </a:cubicBezTo>
                <a:cubicBezTo>
                  <a:pt x="1837" y="303"/>
                  <a:pt x="1830" y="296"/>
                  <a:pt x="1822" y="296"/>
                </a:cubicBezTo>
                <a:close/>
                <a:moveTo>
                  <a:pt x="1822" y="329"/>
                </a:moveTo>
                <a:cubicBezTo>
                  <a:pt x="1814" y="329"/>
                  <a:pt x="1807" y="336"/>
                  <a:pt x="1807" y="344"/>
                </a:cubicBezTo>
                <a:cubicBezTo>
                  <a:pt x="1807" y="352"/>
                  <a:pt x="1814" y="359"/>
                  <a:pt x="1822" y="359"/>
                </a:cubicBezTo>
                <a:cubicBezTo>
                  <a:pt x="1830" y="359"/>
                  <a:pt x="1837" y="352"/>
                  <a:pt x="1837" y="344"/>
                </a:cubicBezTo>
                <a:cubicBezTo>
                  <a:pt x="1837" y="336"/>
                  <a:pt x="1830" y="329"/>
                  <a:pt x="1822" y="329"/>
                </a:cubicBezTo>
                <a:close/>
                <a:moveTo>
                  <a:pt x="1822" y="362"/>
                </a:moveTo>
                <a:cubicBezTo>
                  <a:pt x="1814" y="362"/>
                  <a:pt x="1807" y="369"/>
                  <a:pt x="1807" y="377"/>
                </a:cubicBezTo>
                <a:cubicBezTo>
                  <a:pt x="1807" y="385"/>
                  <a:pt x="1814" y="392"/>
                  <a:pt x="1822" y="392"/>
                </a:cubicBezTo>
                <a:cubicBezTo>
                  <a:pt x="1830" y="392"/>
                  <a:pt x="1837" y="385"/>
                  <a:pt x="1837" y="377"/>
                </a:cubicBezTo>
                <a:cubicBezTo>
                  <a:pt x="1837" y="369"/>
                  <a:pt x="1830" y="362"/>
                  <a:pt x="1822" y="362"/>
                </a:cubicBezTo>
                <a:close/>
                <a:moveTo>
                  <a:pt x="1822" y="395"/>
                </a:moveTo>
                <a:cubicBezTo>
                  <a:pt x="1814" y="395"/>
                  <a:pt x="1807" y="402"/>
                  <a:pt x="1807" y="410"/>
                </a:cubicBezTo>
                <a:cubicBezTo>
                  <a:pt x="1807" y="418"/>
                  <a:pt x="1814" y="425"/>
                  <a:pt x="1822" y="425"/>
                </a:cubicBezTo>
                <a:cubicBezTo>
                  <a:pt x="1830" y="425"/>
                  <a:pt x="1837" y="418"/>
                  <a:pt x="1837" y="410"/>
                </a:cubicBezTo>
                <a:cubicBezTo>
                  <a:pt x="1837" y="402"/>
                  <a:pt x="1830" y="395"/>
                  <a:pt x="1822" y="395"/>
                </a:cubicBezTo>
                <a:close/>
                <a:moveTo>
                  <a:pt x="1822" y="428"/>
                </a:moveTo>
                <a:cubicBezTo>
                  <a:pt x="1814" y="428"/>
                  <a:pt x="1807" y="435"/>
                  <a:pt x="1807" y="443"/>
                </a:cubicBezTo>
                <a:cubicBezTo>
                  <a:pt x="1807" y="451"/>
                  <a:pt x="1814" y="458"/>
                  <a:pt x="1822" y="458"/>
                </a:cubicBezTo>
                <a:cubicBezTo>
                  <a:pt x="1830" y="458"/>
                  <a:pt x="1837" y="451"/>
                  <a:pt x="1837" y="443"/>
                </a:cubicBezTo>
                <a:cubicBezTo>
                  <a:pt x="1837" y="435"/>
                  <a:pt x="1830" y="428"/>
                  <a:pt x="1822" y="428"/>
                </a:cubicBezTo>
                <a:close/>
                <a:moveTo>
                  <a:pt x="1822" y="461"/>
                </a:moveTo>
                <a:cubicBezTo>
                  <a:pt x="1814" y="461"/>
                  <a:pt x="1807" y="468"/>
                  <a:pt x="1807" y="476"/>
                </a:cubicBezTo>
                <a:cubicBezTo>
                  <a:pt x="1807" y="484"/>
                  <a:pt x="1814" y="491"/>
                  <a:pt x="1822" y="491"/>
                </a:cubicBezTo>
                <a:cubicBezTo>
                  <a:pt x="1830" y="491"/>
                  <a:pt x="1837" y="484"/>
                  <a:pt x="1837" y="476"/>
                </a:cubicBezTo>
                <a:cubicBezTo>
                  <a:pt x="1837" y="468"/>
                  <a:pt x="1830" y="461"/>
                  <a:pt x="1822" y="461"/>
                </a:cubicBezTo>
                <a:close/>
                <a:moveTo>
                  <a:pt x="1822" y="494"/>
                </a:moveTo>
                <a:cubicBezTo>
                  <a:pt x="1814" y="494"/>
                  <a:pt x="1807" y="500"/>
                  <a:pt x="1807" y="509"/>
                </a:cubicBezTo>
                <a:cubicBezTo>
                  <a:pt x="1807" y="517"/>
                  <a:pt x="1814" y="523"/>
                  <a:pt x="1822" y="523"/>
                </a:cubicBezTo>
                <a:cubicBezTo>
                  <a:pt x="1830" y="523"/>
                  <a:pt x="1837" y="517"/>
                  <a:pt x="1837" y="509"/>
                </a:cubicBezTo>
                <a:cubicBezTo>
                  <a:pt x="1837" y="500"/>
                  <a:pt x="1830" y="494"/>
                  <a:pt x="1822" y="494"/>
                </a:cubicBezTo>
                <a:close/>
                <a:moveTo>
                  <a:pt x="1822" y="527"/>
                </a:moveTo>
                <a:cubicBezTo>
                  <a:pt x="1814" y="527"/>
                  <a:pt x="1807" y="533"/>
                  <a:pt x="1807" y="542"/>
                </a:cubicBezTo>
                <a:cubicBezTo>
                  <a:pt x="1807" y="550"/>
                  <a:pt x="1814" y="556"/>
                  <a:pt x="1822" y="556"/>
                </a:cubicBezTo>
                <a:cubicBezTo>
                  <a:pt x="1830" y="556"/>
                  <a:pt x="1837" y="550"/>
                  <a:pt x="1837" y="542"/>
                </a:cubicBezTo>
                <a:cubicBezTo>
                  <a:pt x="1837" y="533"/>
                  <a:pt x="1830" y="527"/>
                  <a:pt x="1822" y="527"/>
                </a:cubicBezTo>
                <a:close/>
                <a:moveTo>
                  <a:pt x="1822" y="560"/>
                </a:moveTo>
                <a:cubicBezTo>
                  <a:pt x="1814" y="560"/>
                  <a:pt x="1807" y="566"/>
                  <a:pt x="1807" y="574"/>
                </a:cubicBezTo>
                <a:cubicBezTo>
                  <a:pt x="1807" y="583"/>
                  <a:pt x="1814" y="589"/>
                  <a:pt x="1822" y="589"/>
                </a:cubicBezTo>
                <a:cubicBezTo>
                  <a:pt x="1830" y="589"/>
                  <a:pt x="1837" y="583"/>
                  <a:pt x="1837" y="574"/>
                </a:cubicBezTo>
                <a:cubicBezTo>
                  <a:pt x="1837" y="566"/>
                  <a:pt x="1830" y="560"/>
                  <a:pt x="1822" y="560"/>
                </a:cubicBezTo>
                <a:close/>
                <a:moveTo>
                  <a:pt x="1822" y="593"/>
                </a:moveTo>
                <a:cubicBezTo>
                  <a:pt x="1814" y="593"/>
                  <a:pt x="1807" y="599"/>
                  <a:pt x="1807" y="607"/>
                </a:cubicBezTo>
                <a:cubicBezTo>
                  <a:pt x="1807" y="616"/>
                  <a:pt x="1814" y="622"/>
                  <a:pt x="1822" y="622"/>
                </a:cubicBezTo>
                <a:cubicBezTo>
                  <a:pt x="1830" y="622"/>
                  <a:pt x="1837" y="616"/>
                  <a:pt x="1837" y="607"/>
                </a:cubicBezTo>
                <a:cubicBezTo>
                  <a:pt x="1837" y="599"/>
                  <a:pt x="1830" y="593"/>
                  <a:pt x="1822" y="593"/>
                </a:cubicBezTo>
                <a:close/>
                <a:moveTo>
                  <a:pt x="1822" y="625"/>
                </a:moveTo>
                <a:cubicBezTo>
                  <a:pt x="1814" y="625"/>
                  <a:pt x="1807" y="632"/>
                  <a:pt x="1807" y="640"/>
                </a:cubicBezTo>
                <a:cubicBezTo>
                  <a:pt x="1807" y="648"/>
                  <a:pt x="1814" y="655"/>
                  <a:pt x="1822" y="655"/>
                </a:cubicBezTo>
                <a:cubicBezTo>
                  <a:pt x="1830" y="655"/>
                  <a:pt x="1837" y="648"/>
                  <a:pt x="1837" y="640"/>
                </a:cubicBezTo>
                <a:cubicBezTo>
                  <a:pt x="1837" y="632"/>
                  <a:pt x="1830" y="625"/>
                  <a:pt x="1822" y="625"/>
                </a:cubicBezTo>
                <a:close/>
                <a:moveTo>
                  <a:pt x="1822" y="658"/>
                </a:moveTo>
                <a:cubicBezTo>
                  <a:pt x="1814" y="658"/>
                  <a:pt x="1807" y="665"/>
                  <a:pt x="1807" y="673"/>
                </a:cubicBezTo>
                <a:cubicBezTo>
                  <a:pt x="1807" y="681"/>
                  <a:pt x="1814" y="688"/>
                  <a:pt x="1822" y="688"/>
                </a:cubicBezTo>
                <a:cubicBezTo>
                  <a:pt x="1830" y="688"/>
                  <a:pt x="1837" y="681"/>
                  <a:pt x="1837" y="673"/>
                </a:cubicBezTo>
                <a:cubicBezTo>
                  <a:pt x="1837" y="665"/>
                  <a:pt x="1830" y="658"/>
                  <a:pt x="1822" y="658"/>
                </a:cubicBezTo>
                <a:close/>
                <a:moveTo>
                  <a:pt x="1822" y="691"/>
                </a:moveTo>
                <a:cubicBezTo>
                  <a:pt x="1814" y="691"/>
                  <a:pt x="1807" y="698"/>
                  <a:pt x="1807" y="706"/>
                </a:cubicBezTo>
                <a:cubicBezTo>
                  <a:pt x="1807" y="714"/>
                  <a:pt x="1814" y="721"/>
                  <a:pt x="1822" y="721"/>
                </a:cubicBezTo>
                <a:cubicBezTo>
                  <a:pt x="1830" y="721"/>
                  <a:pt x="1837" y="714"/>
                  <a:pt x="1837" y="706"/>
                </a:cubicBezTo>
                <a:cubicBezTo>
                  <a:pt x="1837" y="698"/>
                  <a:pt x="1830" y="691"/>
                  <a:pt x="1822" y="691"/>
                </a:cubicBezTo>
                <a:close/>
                <a:moveTo>
                  <a:pt x="1822" y="724"/>
                </a:moveTo>
                <a:cubicBezTo>
                  <a:pt x="1814" y="724"/>
                  <a:pt x="1807" y="731"/>
                  <a:pt x="1807" y="739"/>
                </a:cubicBezTo>
                <a:cubicBezTo>
                  <a:pt x="1807" y="747"/>
                  <a:pt x="1814" y="754"/>
                  <a:pt x="1822" y="754"/>
                </a:cubicBezTo>
                <a:cubicBezTo>
                  <a:pt x="1830" y="754"/>
                  <a:pt x="1837" y="747"/>
                  <a:pt x="1837" y="739"/>
                </a:cubicBezTo>
                <a:cubicBezTo>
                  <a:pt x="1837" y="731"/>
                  <a:pt x="1830" y="724"/>
                  <a:pt x="1822" y="724"/>
                </a:cubicBezTo>
                <a:close/>
                <a:moveTo>
                  <a:pt x="1822" y="757"/>
                </a:moveTo>
                <a:cubicBezTo>
                  <a:pt x="1814" y="757"/>
                  <a:pt x="1807" y="764"/>
                  <a:pt x="1807" y="772"/>
                </a:cubicBezTo>
                <a:cubicBezTo>
                  <a:pt x="1807" y="780"/>
                  <a:pt x="1814" y="787"/>
                  <a:pt x="1822" y="787"/>
                </a:cubicBezTo>
                <a:cubicBezTo>
                  <a:pt x="1830" y="787"/>
                  <a:pt x="1837" y="780"/>
                  <a:pt x="1837" y="772"/>
                </a:cubicBezTo>
                <a:cubicBezTo>
                  <a:pt x="1837" y="764"/>
                  <a:pt x="1830" y="757"/>
                  <a:pt x="1822" y="757"/>
                </a:cubicBezTo>
                <a:close/>
                <a:moveTo>
                  <a:pt x="1822" y="790"/>
                </a:moveTo>
                <a:cubicBezTo>
                  <a:pt x="1814" y="790"/>
                  <a:pt x="1807" y="797"/>
                  <a:pt x="1807" y="805"/>
                </a:cubicBezTo>
                <a:cubicBezTo>
                  <a:pt x="1807" y="813"/>
                  <a:pt x="1814" y="820"/>
                  <a:pt x="1822" y="820"/>
                </a:cubicBezTo>
                <a:cubicBezTo>
                  <a:pt x="1830" y="820"/>
                  <a:pt x="1837" y="813"/>
                  <a:pt x="1837" y="805"/>
                </a:cubicBezTo>
                <a:cubicBezTo>
                  <a:pt x="1837" y="797"/>
                  <a:pt x="1830" y="790"/>
                  <a:pt x="1822" y="790"/>
                </a:cubicBezTo>
                <a:close/>
                <a:moveTo>
                  <a:pt x="1822" y="823"/>
                </a:moveTo>
                <a:cubicBezTo>
                  <a:pt x="1814" y="823"/>
                  <a:pt x="1807" y="830"/>
                  <a:pt x="1807" y="838"/>
                </a:cubicBezTo>
                <a:cubicBezTo>
                  <a:pt x="1807" y="846"/>
                  <a:pt x="1814" y="853"/>
                  <a:pt x="1822" y="853"/>
                </a:cubicBezTo>
                <a:cubicBezTo>
                  <a:pt x="1830" y="853"/>
                  <a:pt x="1837" y="846"/>
                  <a:pt x="1837" y="838"/>
                </a:cubicBezTo>
                <a:cubicBezTo>
                  <a:pt x="1837" y="830"/>
                  <a:pt x="1830" y="823"/>
                  <a:pt x="1822" y="823"/>
                </a:cubicBezTo>
                <a:close/>
                <a:moveTo>
                  <a:pt x="1822" y="856"/>
                </a:moveTo>
                <a:cubicBezTo>
                  <a:pt x="1814" y="856"/>
                  <a:pt x="1807" y="863"/>
                  <a:pt x="1807" y="871"/>
                </a:cubicBezTo>
                <a:cubicBezTo>
                  <a:pt x="1807" y="879"/>
                  <a:pt x="1814" y="886"/>
                  <a:pt x="1822" y="886"/>
                </a:cubicBezTo>
                <a:cubicBezTo>
                  <a:pt x="1830" y="886"/>
                  <a:pt x="1837" y="879"/>
                  <a:pt x="1837" y="871"/>
                </a:cubicBezTo>
                <a:cubicBezTo>
                  <a:pt x="1837" y="863"/>
                  <a:pt x="1830" y="856"/>
                  <a:pt x="1822" y="856"/>
                </a:cubicBezTo>
                <a:close/>
                <a:moveTo>
                  <a:pt x="1822" y="889"/>
                </a:moveTo>
                <a:cubicBezTo>
                  <a:pt x="1814" y="889"/>
                  <a:pt x="1807" y="895"/>
                  <a:pt x="1807" y="904"/>
                </a:cubicBezTo>
                <a:cubicBezTo>
                  <a:pt x="1807" y="912"/>
                  <a:pt x="1814" y="918"/>
                  <a:pt x="1822" y="918"/>
                </a:cubicBezTo>
                <a:cubicBezTo>
                  <a:pt x="1830" y="918"/>
                  <a:pt x="1837" y="912"/>
                  <a:pt x="1837" y="904"/>
                </a:cubicBezTo>
                <a:cubicBezTo>
                  <a:pt x="1837" y="895"/>
                  <a:pt x="1830" y="889"/>
                  <a:pt x="1822" y="889"/>
                </a:cubicBezTo>
                <a:close/>
                <a:moveTo>
                  <a:pt x="1822" y="922"/>
                </a:moveTo>
                <a:cubicBezTo>
                  <a:pt x="1814" y="922"/>
                  <a:pt x="1807" y="928"/>
                  <a:pt x="1807" y="937"/>
                </a:cubicBezTo>
                <a:cubicBezTo>
                  <a:pt x="1807" y="945"/>
                  <a:pt x="1814" y="951"/>
                  <a:pt x="1822" y="951"/>
                </a:cubicBezTo>
                <a:cubicBezTo>
                  <a:pt x="1830" y="951"/>
                  <a:pt x="1837" y="945"/>
                  <a:pt x="1837" y="937"/>
                </a:cubicBezTo>
                <a:cubicBezTo>
                  <a:pt x="1837" y="928"/>
                  <a:pt x="1830" y="922"/>
                  <a:pt x="1822" y="922"/>
                </a:cubicBezTo>
                <a:close/>
                <a:moveTo>
                  <a:pt x="1822" y="955"/>
                </a:moveTo>
                <a:cubicBezTo>
                  <a:pt x="1814" y="955"/>
                  <a:pt x="1807" y="961"/>
                  <a:pt x="1807" y="970"/>
                </a:cubicBezTo>
                <a:cubicBezTo>
                  <a:pt x="1807" y="978"/>
                  <a:pt x="1814" y="984"/>
                  <a:pt x="1822" y="984"/>
                </a:cubicBezTo>
                <a:cubicBezTo>
                  <a:pt x="1830" y="984"/>
                  <a:pt x="1837" y="978"/>
                  <a:pt x="1837" y="970"/>
                </a:cubicBezTo>
                <a:cubicBezTo>
                  <a:pt x="1837" y="961"/>
                  <a:pt x="1830" y="955"/>
                  <a:pt x="1822" y="955"/>
                </a:cubicBezTo>
                <a:close/>
                <a:moveTo>
                  <a:pt x="1822" y="988"/>
                </a:moveTo>
                <a:cubicBezTo>
                  <a:pt x="1814" y="988"/>
                  <a:pt x="1807" y="994"/>
                  <a:pt x="1807" y="1002"/>
                </a:cubicBezTo>
                <a:cubicBezTo>
                  <a:pt x="1807" y="1011"/>
                  <a:pt x="1814" y="1017"/>
                  <a:pt x="1822" y="1017"/>
                </a:cubicBezTo>
                <a:cubicBezTo>
                  <a:pt x="1830" y="1017"/>
                  <a:pt x="1837" y="1011"/>
                  <a:pt x="1837" y="1002"/>
                </a:cubicBezTo>
                <a:cubicBezTo>
                  <a:pt x="1837" y="994"/>
                  <a:pt x="1830" y="988"/>
                  <a:pt x="1822" y="988"/>
                </a:cubicBezTo>
                <a:close/>
                <a:moveTo>
                  <a:pt x="1822" y="1021"/>
                </a:moveTo>
                <a:cubicBezTo>
                  <a:pt x="1814" y="1021"/>
                  <a:pt x="1807" y="1027"/>
                  <a:pt x="1807" y="1035"/>
                </a:cubicBezTo>
                <a:cubicBezTo>
                  <a:pt x="1807" y="1044"/>
                  <a:pt x="1814" y="1050"/>
                  <a:pt x="1822" y="1050"/>
                </a:cubicBezTo>
                <a:cubicBezTo>
                  <a:pt x="1830" y="1050"/>
                  <a:pt x="1837" y="1044"/>
                  <a:pt x="1837" y="1035"/>
                </a:cubicBezTo>
                <a:cubicBezTo>
                  <a:pt x="1837" y="1027"/>
                  <a:pt x="1830" y="1021"/>
                  <a:pt x="1822" y="1021"/>
                </a:cubicBezTo>
                <a:close/>
                <a:moveTo>
                  <a:pt x="1822" y="1053"/>
                </a:moveTo>
                <a:cubicBezTo>
                  <a:pt x="1814" y="1053"/>
                  <a:pt x="1807" y="1060"/>
                  <a:pt x="1807" y="1068"/>
                </a:cubicBezTo>
                <a:cubicBezTo>
                  <a:pt x="1807" y="1076"/>
                  <a:pt x="1814" y="1083"/>
                  <a:pt x="1822" y="1083"/>
                </a:cubicBezTo>
                <a:cubicBezTo>
                  <a:pt x="1830" y="1083"/>
                  <a:pt x="1837" y="1076"/>
                  <a:pt x="1837" y="1068"/>
                </a:cubicBezTo>
                <a:cubicBezTo>
                  <a:pt x="1837" y="1060"/>
                  <a:pt x="1830" y="1053"/>
                  <a:pt x="1822" y="1053"/>
                </a:cubicBezTo>
                <a:close/>
                <a:moveTo>
                  <a:pt x="1822" y="1086"/>
                </a:moveTo>
                <a:cubicBezTo>
                  <a:pt x="1814" y="1086"/>
                  <a:pt x="1807" y="1093"/>
                  <a:pt x="1807" y="1101"/>
                </a:cubicBezTo>
                <a:cubicBezTo>
                  <a:pt x="1807" y="1109"/>
                  <a:pt x="1814" y="1116"/>
                  <a:pt x="1822" y="1116"/>
                </a:cubicBezTo>
                <a:cubicBezTo>
                  <a:pt x="1830" y="1116"/>
                  <a:pt x="1837" y="1109"/>
                  <a:pt x="1837" y="1101"/>
                </a:cubicBezTo>
                <a:cubicBezTo>
                  <a:pt x="1837" y="1093"/>
                  <a:pt x="1830" y="1086"/>
                  <a:pt x="1822" y="1086"/>
                </a:cubicBezTo>
                <a:close/>
                <a:moveTo>
                  <a:pt x="1822" y="1119"/>
                </a:moveTo>
                <a:cubicBezTo>
                  <a:pt x="1814" y="1119"/>
                  <a:pt x="1807" y="1126"/>
                  <a:pt x="1807" y="1134"/>
                </a:cubicBezTo>
                <a:cubicBezTo>
                  <a:pt x="1807" y="1142"/>
                  <a:pt x="1814" y="1149"/>
                  <a:pt x="1822" y="1149"/>
                </a:cubicBezTo>
                <a:cubicBezTo>
                  <a:pt x="1830" y="1149"/>
                  <a:pt x="1837" y="1142"/>
                  <a:pt x="1837" y="1134"/>
                </a:cubicBezTo>
                <a:cubicBezTo>
                  <a:pt x="1837" y="1126"/>
                  <a:pt x="1830" y="1119"/>
                  <a:pt x="1822" y="1119"/>
                </a:cubicBezTo>
                <a:close/>
                <a:moveTo>
                  <a:pt x="1822" y="1152"/>
                </a:moveTo>
                <a:cubicBezTo>
                  <a:pt x="1814" y="1152"/>
                  <a:pt x="1807" y="1159"/>
                  <a:pt x="1807" y="1167"/>
                </a:cubicBezTo>
                <a:cubicBezTo>
                  <a:pt x="1807" y="1175"/>
                  <a:pt x="1814" y="1182"/>
                  <a:pt x="1822" y="1182"/>
                </a:cubicBezTo>
                <a:cubicBezTo>
                  <a:pt x="1830" y="1182"/>
                  <a:pt x="1837" y="1175"/>
                  <a:pt x="1837" y="1167"/>
                </a:cubicBezTo>
                <a:cubicBezTo>
                  <a:pt x="1837" y="1159"/>
                  <a:pt x="1830" y="1152"/>
                  <a:pt x="1822" y="1152"/>
                </a:cubicBezTo>
                <a:close/>
                <a:moveTo>
                  <a:pt x="1822" y="1185"/>
                </a:moveTo>
                <a:cubicBezTo>
                  <a:pt x="1814" y="1185"/>
                  <a:pt x="1807" y="1192"/>
                  <a:pt x="1807" y="1200"/>
                </a:cubicBezTo>
                <a:cubicBezTo>
                  <a:pt x="1807" y="1208"/>
                  <a:pt x="1814" y="1215"/>
                  <a:pt x="1822" y="1215"/>
                </a:cubicBezTo>
                <a:cubicBezTo>
                  <a:pt x="1830" y="1215"/>
                  <a:pt x="1837" y="1208"/>
                  <a:pt x="1837" y="1200"/>
                </a:cubicBezTo>
                <a:cubicBezTo>
                  <a:pt x="1837" y="1192"/>
                  <a:pt x="1830" y="1185"/>
                  <a:pt x="1822" y="1185"/>
                </a:cubicBezTo>
                <a:close/>
                <a:moveTo>
                  <a:pt x="1822" y="1218"/>
                </a:moveTo>
                <a:cubicBezTo>
                  <a:pt x="1814" y="1218"/>
                  <a:pt x="1807" y="1225"/>
                  <a:pt x="1807" y="1233"/>
                </a:cubicBezTo>
                <a:cubicBezTo>
                  <a:pt x="1807" y="1241"/>
                  <a:pt x="1814" y="1248"/>
                  <a:pt x="1822" y="1248"/>
                </a:cubicBezTo>
                <a:cubicBezTo>
                  <a:pt x="1830" y="1248"/>
                  <a:pt x="1837" y="1241"/>
                  <a:pt x="1837" y="1233"/>
                </a:cubicBezTo>
                <a:cubicBezTo>
                  <a:pt x="1837" y="1225"/>
                  <a:pt x="1830" y="1218"/>
                  <a:pt x="1822" y="1218"/>
                </a:cubicBezTo>
                <a:close/>
                <a:moveTo>
                  <a:pt x="1822" y="1251"/>
                </a:moveTo>
                <a:cubicBezTo>
                  <a:pt x="1814" y="1251"/>
                  <a:pt x="1807" y="1258"/>
                  <a:pt x="1807" y="1266"/>
                </a:cubicBezTo>
                <a:cubicBezTo>
                  <a:pt x="1807" y="1274"/>
                  <a:pt x="1814" y="1281"/>
                  <a:pt x="1822" y="1281"/>
                </a:cubicBezTo>
                <a:cubicBezTo>
                  <a:pt x="1830" y="1281"/>
                  <a:pt x="1837" y="1274"/>
                  <a:pt x="1837" y="1266"/>
                </a:cubicBezTo>
                <a:cubicBezTo>
                  <a:pt x="1837" y="1258"/>
                  <a:pt x="1830" y="1251"/>
                  <a:pt x="1822" y="1251"/>
                </a:cubicBezTo>
                <a:close/>
                <a:moveTo>
                  <a:pt x="1822" y="1284"/>
                </a:moveTo>
                <a:cubicBezTo>
                  <a:pt x="1814" y="1284"/>
                  <a:pt x="1807" y="1291"/>
                  <a:pt x="1807" y="1299"/>
                </a:cubicBezTo>
                <a:cubicBezTo>
                  <a:pt x="1807" y="1307"/>
                  <a:pt x="1814" y="1314"/>
                  <a:pt x="1822" y="1314"/>
                </a:cubicBezTo>
                <a:cubicBezTo>
                  <a:pt x="1830" y="1314"/>
                  <a:pt x="1837" y="1307"/>
                  <a:pt x="1837" y="1299"/>
                </a:cubicBezTo>
                <a:cubicBezTo>
                  <a:pt x="1837" y="1291"/>
                  <a:pt x="1830" y="1284"/>
                  <a:pt x="1822" y="1284"/>
                </a:cubicBezTo>
                <a:close/>
                <a:moveTo>
                  <a:pt x="1822" y="1317"/>
                </a:moveTo>
                <a:cubicBezTo>
                  <a:pt x="1814" y="1317"/>
                  <a:pt x="1807" y="1323"/>
                  <a:pt x="1807" y="1332"/>
                </a:cubicBezTo>
                <a:cubicBezTo>
                  <a:pt x="1807" y="1340"/>
                  <a:pt x="1814" y="1346"/>
                  <a:pt x="1822" y="1346"/>
                </a:cubicBezTo>
                <a:cubicBezTo>
                  <a:pt x="1830" y="1346"/>
                  <a:pt x="1837" y="1340"/>
                  <a:pt x="1837" y="1332"/>
                </a:cubicBezTo>
                <a:cubicBezTo>
                  <a:pt x="1837" y="1323"/>
                  <a:pt x="1830" y="1317"/>
                  <a:pt x="1822" y="1317"/>
                </a:cubicBezTo>
                <a:close/>
                <a:moveTo>
                  <a:pt x="1822" y="1350"/>
                </a:moveTo>
                <a:cubicBezTo>
                  <a:pt x="1814" y="1350"/>
                  <a:pt x="1807" y="1356"/>
                  <a:pt x="1807" y="1365"/>
                </a:cubicBezTo>
                <a:cubicBezTo>
                  <a:pt x="1807" y="1373"/>
                  <a:pt x="1814" y="1379"/>
                  <a:pt x="1822" y="1379"/>
                </a:cubicBezTo>
                <a:cubicBezTo>
                  <a:pt x="1830" y="1379"/>
                  <a:pt x="1837" y="1373"/>
                  <a:pt x="1837" y="1365"/>
                </a:cubicBezTo>
                <a:cubicBezTo>
                  <a:pt x="1837" y="1356"/>
                  <a:pt x="1830" y="1350"/>
                  <a:pt x="1822" y="1350"/>
                </a:cubicBezTo>
                <a:close/>
                <a:moveTo>
                  <a:pt x="1822" y="1383"/>
                </a:moveTo>
                <a:cubicBezTo>
                  <a:pt x="1814" y="1383"/>
                  <a:pt x="1807" y="1389"/>
                  <a:pt x="1807" y="1397"/>
                </a:cubicBezTo>
                <a:cubicBezTo>
                  <a:pt x="1807" y="1406"/>
                  <a:pt x="1814" y="1412"/>
                  <a:pt x="1822" y="1412"/>
                </a:cubicBezTo>
                <a:cubicBezTo>
                  <a:pt x="1830" y="1412"/>
                  <a:pt x="1837" y="1406"/>
                  <a:pt x="1837" y="1397"/>
                </a:cubicBezTo>
                <a:cubicBezTo>
                  <a:pt x="1837" y="1389"/>
                  <a:pt x="1830" y="1383"/>
                  <a:pt x="1822" y="1383"/>
                </a:cubicBezTo>
                <a:close/>
                <a:moveTo>
                  <a:pt x="1822" y="1416"/>
                </a:moveTo>
                <a:cubicBezTo>
                  <a:pt x="1814" y="1416"/>
                  <a:pt x="1807" y="1422"/>
                  <a:pt x="1807" y="1430"/>
                </a:cubicBezTo>
                <a:cubicBezTo>
                  <a:pt x="1807" y="1439"/>
                  <a:pt x="1814" y="1445"/>
                  <a:pt x="1822" y="1445"/>
                </a:cubicBezTo>
                <a:cubicBezTo>
                  <a:pt x="1830" y="1445"/>
                  <a:pt x="1837" y="1439"/>
                  <a:pt x="1837" y="1430"/>
                </a:cubicBezTo>
                <a:cubicBezTo>
                  <a:pt x="1837" y="1422"/>
                  <a:pt x="1830" y="1416"/>
                  <a:pt x="1822" y="1416"/>
                </a:cubicBezTo>
                <a:close/>
                <a:moveTo>
                  <a:pt x="1855" y="0"/>
                </a:moveTo>
                <a:cubicBezTo>
                  <a:pt x="1847" y="0"/>
                  <a:pt x="1840" y="7"/>
                  <a:pt x="1840" y="15"/>
                </a:cubicBezTo>
                <a:cubicBezTo>
                  <a:pt x="1840" y="23"/>
                  <a:pt x="1847" y="30"/>
                  <a:pt x="1855" y="30"/>
                </a:cubicBezTo>
                <a:cubicBezTo>
                  <a:pt x="1863" y="30"/>
                  <a:pt x="1870" y="23"/>
                  <a:pt x="1870" y="15"/>
                </a:cubicBezTo>
                <a:cubicBezTo>
                  <a:pt x="1870" y="7"/>
                  <a:pt x="1863" y="0"/>
                  <a:pt x="1855" y="0"/>
                </a:cubicBezTo>
                <a:close/>
                <a:moveTo>
                  <a:pt x="1855" y="33"/>
                </a:moveTo>
                <a:cubicBezTo>
                  <a:pt x="1847" y="33"/>
                  <a:pt x="1840" y="40"/>
                  <a:pt x="1840" y="48"/>
                </a:cubicBezTo>
                <a:cubicBezTo>
                  <a:pt x="1840" y="56"/>
                  <a:pt x="1847" y="63"/>
                  <a:pt x="1855" y="63"/>
                </a:cubicBezTo>
                <a:cubicBezTo>
                  <a:pt x="1863" y="63"/>
                  <a:pt x="1870" y="56"/>
                  <a:pt x="1870" y="48"/>
                </a:cubicBezTo>
                <a:cubicBezTo>
                  <a:pt x="1870" y="40"/>
                  <a:pt x="1863" y="33"/>
                  <a:pt x="1855" y="33"/>
                </a:cubicBezTo>
                <a:close/>
                <a:moveTo>
                  <a:pt x="1855" y="66"/>
                </a:moveTo>
                <a:cubicBezTo>
                  <a:pt x="1847" y="66"/>
                  <a:pt x="1840" y="72"/>
                  <a:pt x="1840" y="81"/>
                </a:cubicBezTo>
                <a:cubicBezTo>
                  <a:pt x="1840" y="89"/>
                  <a:pt x="1847" y="95"/>
                  <a:pt x="1855" y="95"/>
                </a:cubicBezTo>
                <a:cubicBezTo>
                  <a:pt x="1863" y="95"/>
                  <a:pt x="1870" y="89"/>
                  <a:pt x="1870" y="81"/>
                </a:cubicBezTo>
                <a:cubicBezTo>
                  <a:pt x="1870" y="72"/>
                  <a:pt x="1863" y="66"/>
                  <a:pt x="1855" y="66"/>
                </a:cubicBezTo>
                <a:close/>
                <a:moveTo>
                  <a:pt x="1855" y="99"/>
                </a:moveTo>
                <a:cubicBezTo>
                  <a:pt x="1847" y="99"/>
                  <a:pt x="1840" y="105"/>
                  <a:pt x="1840" y="114"/>
                </a:cubicBezTo>
                <a:cubicBezTo>
                  <a:pt x="1840" y="122"/>
                  <a:pt x="1847" y="128"/>
                  <a:pt x="1855" y="128"/>
                </a:cubicBezTo>
                <a:cubicBezTo>
                  <a:pt x="1863" y="128"/>
                  <a:pt x="1870" y="122"/>
                  <a:pt x="1870" y="114"/>
                </a:cubicBezTo>
                <a:cubicBezTo>
                  <a:pt x="1870" y="105"/>
                  <a:pt x="1863" y="99"/>
                  <a:pt x="1855" y="99"/>
                </a:cubicBezTo>
                <a:close/>
                <a:moveTo>
                  <a:pt x="1855" y="132"/>
                </a:moveTo>
                <a:cubicBezTo>
                  <a:pt x="1847" y="132"/>
                  <a:pt x="1840" y="138"/>
                  <a:pt x="1840" y="147"/>
                </a:cubicBezTo>
                <a:cubicBezTo>
                  <a:pt x="1840" y="155"/>
                  <a:pt x="1847" y="161"/>
                  <a:pt x="1855" y="161"/>
                </a:cubicBezTo>
                <a:cubicBezTo>
                  <a:pt x="1863" y="161"/>
                  <a:pt x="1870" y="155"/>
                  <a:pt x="1870" y="147"/>
                </a:cubicBezTo>
                <a:cubicBezTo>
                  <a:pt x="1870" y="138"/>
                  <a:pt x="1863" y="132"/>
                  <a:pt x="1855" y="132"/>
                </a:cubicBezTo>
                <a:close/>
                <a:moveTo>
                  <a:pt x="1855" y="165"/>
                </a:moveTo>
                <a:cubicBezTo>
                  <a:pt x="1847" y="165"/>
                  <a:pt x="1840" y="171"/>
                  <a:pt x="1840" y="179"/>
                </a:cubicBezTo>
                <a:cubicBezTo>
                  <a:pt x="1840" y="188"/>
                  <a:pt x="1847" y="194"/>
                  <a:pt x="1855" y="194"/>
                </a:cubicBezTo>
                <a:cubicBezTo>
                  <a:pt x="1863" y="194"/>
                  <a:pt x="1870" y="188"/>
                  <a:pt x="1870" y="179"/>
                </a:cubicBezTo>
                <a:cubicBezTo>
                  <a:pt x="1870" y="171"/>
                  <a:pt x="1863" y="165"/>
                  <a:pt x="1855" y="165"/>
                </a:cubicBezTo>
                <a:close/>
                <a:moveTo>
                  <a:pt x="1855" y="198"/>
                </a:moveTo>
                <a:cubicBezTo>
                  <a:pt x="1847" y="198"/>
                  <a:pt x="1840" y="204"/>
                  <a:pt x="1840" y="212"/>
                </a:cubicBezTo>
                <a:cubicBezTo>
                  <a:pt x="1840" y="221"/>
                  <a:pt x="1847" y="227"/>
                  <a:pt x="1855" y="227"/>
                </a:cubicBezTo>
                <a:cubicBezTo>
                  <a:pt x="1863" y="227"/>
                  <a:pt x="1870" y="221"/>
                  <a:pt x="1870" y="212"/>
                </a:cubicBezTo>
                <a:cubicBezTo>
                  <a:pt x="1870" y="204"/>
                  <a:pt x="1863" y="198"/>
                  <a:pt x="1855" y="198"/>
                </a:cubicBezTo>
                <a:close/>
                <a:moveTo>
                  <a:pt x="1855" y="230"/>
                </a:moveTo>
                <a:cubicBezTo>
                  <a:pt x="1847" y="230"/>
                  <a:pt x="1840" y="237"/>
                  <a:pt x="1840" y="245"/>
                </a:cubicBezTo>
                <a:cubicBezTo>
                  <a:pt x="1840" y="253"/>
                  <a:pt x="1847" y="260"/>
                  <a:pt x="1855" y="260"/>
                </a:cubicBezTo>
                <a:cubicBezTo>
                  <a:pt x="1863" y="260"/>
                  <a:pt x="1870" y="253"/>
                  <a:pt x="1870" y="245"/>
                </a:cubicBezTo>
                <a:cubicBezTo>
                  <a:pt x="1870" y="237"/>
                  <a:pt x="1863" y="230"/>
                  <a:pt x="1855" y="230"/>
                </a:cubicBezTo>
                <a:close/>
                <a:moveTo>
                  <a:pt x="1855" y="263"/>
                </a:moveTo>
                <a:cubicBezTo>
                  <a:pt x="1847" y="263"/>
                  <a:pt x="1840" y="270"/>
                  <a:pt x="1840" y="278"/>
                </a:cubicBezTo>
                <a:cubicBezTo>
                  <a:pt x="1840" y="286"/>
                  <a:pt x="1847" y="293"/>
                  <a:pt x="1855" y="293"/>
                </a:cubicBezTo>
                <a:cubicBezTo>
                  <a:pt x="1863" y="293"/>
                  <a:pt x="1870" y="286"/>
                  <a:pt x="1870" y="278"/>
                </a:cubicBezTo>
                <a:cubicBezTo>
                  <a:pt x="1870" y="270"/>
                  <a:pt x="1863" y="263"/>
                  <a:pt x="1855" y="263"/>
                </a:cubicBezTo>
                <a:close/>
                <a:moveTo>
                  <a:pt x="1855" y="296"/>
                </a:moveTo>
                <a:cubicBezTo>
                  <a:pt x="1847" y="296"/>
                  <a:pt x="1840" y="303"/>
                  <a:pt x="1840" y="311"/>
                </a:cubicBezTo>
                <a:cubicBezTo>
                  <a:pt x="1840" y="319"/>
                  <a:pt x="1847" y="326"/>
                  <a:pt x="1855" y="326"/>
                </a:cubicBezTo>
                <a:cubicBezTo>
                  <a:pt x="1863" y="326"/>
                  <a:pt x="1870" y="319"/>
                  <a:pt x="1870" y="311"/>
                </a:cubicBezTo>
                <a:cubicBezTo>
                  <a:pt x="1870" y="303"/>
                  <a:pt x="1863" y="296"/>
                  <a:pt x="1855" y="296"/>
                </a:cubicBezTo>
                <a:close/>
                <a:moveTo>
                  <a:pt x="1855" y="329"/>
                </a:moveTo>
                <a:cubicBezTo>
                  <a:pt x="1847" y="329"/>
                  <a:pt x="1840" y="336"/>
                  <a:pt x="1840" y="344"/>
                </a:cubicBezTo>
                <a:cubicBezTo>
                  <a:pt x="1840" y="352"/>
                  <a:pt x="1847" y="359"/>
                  <a:pt x="1855" y="359"/>
                </a:cubicBezTo>
                <a:cubicBezTo>
                  <a:pt x="1863" y="359"/>
                  <a:pt x="1870" y="352"/>
                  <a:pt x="1870" y="344"/>
                </a:cubicBezTo>
                <a:cubicBezTo>
                  <a:pt x="1870" y="336"/>
                  <a:pt x="1863" y="329"/>
                  <a:pt x="1855" y="329"/>
                </a:cubicBezTo>
                <a:close/>
                <a:moveTo>
                  <a:pt x="1855" y="362"/>
                </a:moveTo>
                <a:cubicBezTo>
                  <a:pt x="1847" y="362"/>
                  <a:pt x="1840" y="369"/>
                  <a:pt x="1840" y="377"/>
                </a:cubicBezTo>
                <a:cubicBezTo>
                  <a:pt x="1840" y="385"/>
                  <a:pt x="1847" y="392"/>
                  <a:pt x="1855" y="392"/>
                </a:cubicBezTo>
                <a:cubicBezTo>
                  <a:pt x="1863" y="392"/>
                  <a:pt x="1870" y="385"/>
                  <a:pt x="1870" y="377"/>
                </a:cubicBezTo>
                <a:cubicBezTo>
                  <a:pt x="1870" y="369"/>
                  <a:pt x="1863" y="362"/>
                  <a:pt x="1855" y="362"/>
                </a:cubicBezTo>
                <a:close/>
                <a:moveTo>
                  <a:pt x="1855" y="395"/>
                </a:moveTo>
                <a:cubicBezTo>
                  <a:pt x="1847" y="395"/>
                  <a:pt x="1840" y="402"/>
                  <a:pt x="1840" y="410"/>
                </a:cubicBezTo>
                <a:cubicBezTo>
                  <a:pt x="1840" y="418"/>
                  <a:pt x="1847" y="425"/>
                  <a:pt x="1855" y="425"/>
                </a:cubicBezTo>
                <a:cubicBezTo>
                  <a:pt x="1863" y="425"/>
                  <a:pt x="1870" y="418"/>
                  <a:pt x="1870" y="410"/>
                </a:cubicBezTo>
                <a:cubicBezTo>
                  <a:pt x="1870" y="402"/>
                  <a:pt x="1863" y="395"/>
                  <a:pt x="1855" y="395"/>
                </a:cubicBezTo>
                <a:close/>
                <a:moveTo>
                  <a:pt x="1855" y="428"/>
                </a:moveTo>
                <a:cubicBezTo>
                  <a:pt x="1847" y="428"/>
                  <a:pt x="1840" y="435"/>
                  <a:pt x="1840" y="443"/>
                </a:cubicBezTo>
                <a:cubicBezTo>
                  <a:pt x="1840" y="451"/>
                  <a:pt x="1847" y="458"/>
                  <a:pt x="1855" y="458"/>
                </a:cubicBezTo>
                <a:cubicBezTo>
                  <a:pt x="1863" y="458"/>
                  <a:pt x="1870" y="451"/>
                  <a:pt x="1870" y="443"/>
                </a:cubicBezTo>
                <a:cubicBezTo>
                  <a:pt x="1870" y="435"/>
                  <a:pt x="1863" y="428"/>
                  <a:pt x="1855" y="428"/>
                </a:cubicBezTo>
                <a:close/>
                <a:moveTo>
                  <a:pt x="1855" y="461"/>
                </a:moveTo>
                <a:cubicBezTo>
                  <a:pt x="1847" y="461"/>
                  <a:pt x="1840" y="468"/>
                  <a:pt x="1840" y="476"/>
                </a:cubicBezTo>
                <a:cubicBezTo>
                  <a:pt x="1840" y="484"/>
                  <a:pt x="1847" y="491"/>
                  <a:pt x="1855" y="491"/>
                </a:cubicBezTo>
                <a:cubicBezTo>
                  <a:pt x="1863" y="491"/>
                  <a:pt x="1870" y="484"/>
                  <a:pt x="1870" y="476"/>
                </a:cubicBezTo>
                <a:cubicBezTo>
                  <a:pt x="1870" y="468"/>
                  <a:pt x="1863" y="461"/>
                  <a:pt x="1855" y="461"/>
                </a:cubicBezTo>
                <a:close/>
                <a:moveTo>
                  <a:pt x="1855" y="494"/>
                </a:moveTo>
                <a:cubicBezTo>
                  <a:pt x="1847" y="494"/>
                  <a:pt x="1840" y="500"/>
                  <a:pt x="1840" y="509"/>
                </a:cubicBezTo>
                <a:cubicBezTo>
                  <a:pt x="1840" y="517"/>
                  <a:pt x="1847" y="523"/>
                  <a:pt x="1855" y="523"/>
                </a:cubicBezTo>
                <a:cubicBezTo>
                  <a:pt x="1863" y="523"/>
                  <a:pt x="1870" y="517"/>
                  <a:pt x="1870" y="509"/>
                </a:cubicBezTo>
                <a:cubicBezTo>
                  <a:pt x="1870" y="500"/>
                  <a:pt x="1863" y="494"/>
                  <a:pt x="1855" y="494"/>
                </a:cubicBezTo>
                <a:close/>
                <a:moveTo>
                  <a:pt x="1855" y="527"/>
                </a:moveTo>
                <a:cubicBezTo>
                  <a:pt x="1847" y="527"/>
                  <a:pt x="1840" y="533"/>
                  <a:pt x="1840" y="542"/>
                </a:cubicBezTo>
                <a:cubicBezTo>
                  <a:pt x="1840" y="550"/>
                  <a:pt x="1847" y="556"/>
                  <a:pt x="1855" y="556"/>
                </a:cubicBezTo>
                <a:cubicBezTo>
                  <a:pt x="1863" y="556"/>
                  <a:pt x="1870" y="550"/>
                  <a:pt x="1870" y="542"/>
                </a:cubicBezTo>
                <a:cubicBezTo>
                  <a:pt x="1870" y="533"/>
                  <a:pt x="1863" y="527"/>
                  <a:pt x="1855" y="527"/>
                </a:cubicBezTo>
                <a:close/>
                <a:moveTo>
                  <a:pt x="1855" y="560"/>
                </a:moveTo>
                <a:cubicBezTo>
                  <a:pt x="1847" y="560"/>
                  <a:pt x="1840" y="566"/>
                  <a:pt x="1840" y="574"/>
                </a:cubicBezTo>
                <a:cubicBezTo>
                  <a:pt x="1840" y="583"/>
                  <a:pt x="1847" y="589"/>
                  <a:pt x="1855" y="589"/>
                </a:cubicBezTo>
                <a:cubicBezTo>
                  <a:pt x="1863" y="589"/>
                  <a:pt x="1870" y="583"/>
                  <a:pt x="1870" y="574"/>
                </a:cubicBezTo>
                <a:cubicBezTo>
                  <a:pt x="1870" y="566"/>
                  <a:pt x="1863" y="560"/>
                  <a:pt x="1855" y="560"/>
                </a:cubicBezTo>
                <a:close/>
                <a:moveTo>
                  <a:pt x="1855" y="593"/>
                </a:moveTo>
                <a:cubicBezTo>
                  <a:pt x="1847" y="593"/>
                  <a:pt x="1840" y="599"/>
                  <a:pt x="1840" y="607"/>
                </a:cubicBezTo>
                <a:cubicBezTo>
                  <a:pt x="1840" y="616"/>
                  <a:pt x="1847" y="622"/>
                  <a:pt x="1855" y="622"/>
                </a:cubicBezTo>
                <a:cubicBezTo>
                  <a:pt x="1863" y="622"/>
                  <a:pt x="1870" y="616"/>
                  <a:pt x="1870" y="607"/>
                </a:cubicBezTo>
                <a:cubicBezTo>
                  <a:pt x="1870" y="599"/>
                  <a:pt x="1863" y="593"/>
                  <a:pt x="1855" y="593"/>
                </a:cubicBezTo>
                <a:close/>
                <a:moveTo>
                  <a:pt x="1855" y="625"/>
                </a:moveTo>
                <a:cubicBezTo>
                  <a:pt x="1847" y="625"/>
                  <a:pt x="1840" y="632"/>
                  <a:pt x="1840" y="640"/>
                </a:cubicBezTo>
                <a:cubicBezTo>
                  <a:pt x="1840" y="648"/>
                  <a:pt x="1847" y="655"/>
                  <a:pt x="1855" y="655"/>
                </a:cubicBezTo>
                <a:cubicBezTo>
                  <a:pt x="1863" y="655"/>
                  <a:pt x="1870" y="648"/>
                  <a:pt x="1870" y="640"/>
                </a:cubicBezTo>
                <a:cubicBezTo>
                  <a:pt x="1870" y="632"/>
                  <a:pt x="1863" y="625"/>
                  <a:pt x="1855" y="625"/>
                </a:cubicBezTo>
                <a:close/>
                <a:moveTo>
                  <a:pt x="1855" y="658"/>
                </a:moveTo>
                <a:cubicBezTo>
                  <a:pt x="1847" y="658"/>
                  <a:pt x="1840" y="665"/>
                  <a:pt x="1840" y="673"/>
                </a:cubicBezTo>
                <a:cubicBezTo>
                  <a:pt x="1840" y="681"/>
                  <a:pt x="1847" y="688"/>
                  <a:pt x="1855" y="688"/>
                </a:cubicBezTo>
                <a:cubicBezTo>
                  <a:pt x="1863" y="688"/>
                  <a:pt x="1870" y="681"/>
                  <a:pt x="1870" y="673"/>
                </a:cubicBezTo>
                <a:cubicBezTo>
                  <a:pt x="1870" y="665"/>
                  <a:pt x="1863" y="658"/>
                  <a:pt x="1855" y="658"/>
                </a:cubicBezTo>
                <a:close/>
                <a:moveTo>
                  <a:pt x="1855" y="691"/>
                </a:moveTo>
                <a:cubicBezTo>
                  <a:pt x="1847" y="691"/>
                  <a:pt x="1840" y="698"/>
                  <a:pt x="1840" y="706"/>
                </a:cubicBezTo>
                <a:cubicBezTo>
                  <a:pt x="1840" y="714"/>
                  <a:pt x="1847" y="721"/>
                  <a:pt x="1855" y="721"/>
                </a:cubicBezTo>
                <a:cubicBezTo>
                  <a:pt x="1863" y="721"/>
                  <a:pt x="1870" y="714"/>
                  <a:pt x="1870" y="706"/>
                </a:cubicBezTo>
                <a:cubicBezTo>
                  <a:pt x="1870" y="698"/>
                  <a:pt x="1863" y="691"/>
                  <a:pt x="1855" y="691"/>
                </a:cubicBezTo>
                <a:close/>
                <a:moveTo>
                  <a:pt x="1855" y="724"/>
                </a:moveTo>
                <a:cubicBezTo>
                  <a:pt x="1847" y="724"/>
                  <a:pt x="1840" y="731"/>
                  <a:pt x="1840" y="739"/>
                </a:cubicBezTo>
                <a:cubicBezTo>
                  <a:pt x="1840" y="747"/>
                  <a:pt x="1847" y="754"/>
                  <a:pt x="1855" y="754"/>
                </a:cubicBezTo>
                <a:cubicBezTo>
                  <a:pt x="1863" y="754"/>
                  <a:pt x="1870" y="747"/>
                  <a:pt x="1870" y="739"/>
                </a:cubicBezTo>
                <a:cubicBezTo>
                  <a:pt x="1870" y="731"/>
                  <a:pt x="1863" y="724"/>
                  <a:pt x="1855" y="724"/>
                </a:cubicBezTo>
                <a:close/>
                <a:moveTo>
                  <a:pt x="1855" y="757"/>
                </a:moveTo>
                <a:cubicBezTo>
                  <a:pt x="1847" y="757"/>
                  <a:pt x="1840" y="764"/>
                  <a:pt x="1840" y="772"/>
                </a:cubicBezTo>
                <a:cubicBezTo>
                  <a:pt x="1840" y="780"/>
                  <a:pt x="1847" y="787"/>
                  <a:pt x="1855" y="787"/>
                </a:cubicBezTo>
                <a:cubicBezTo>
                  <a:pt x="1863" y="787"/>
                  <a:pt x="1870" y="780"/>
                  <a:pt x="1870" y="772"/>
                </a:cubicBezTo>
                <a:cubicBezTo>
                  <a:pt x="1870" y="764"/>
                  <a:pt x="1863" y="757"/>
                  <a:pt x="1855" y="757"/>
                </a:cubicBezTo>
                <a:close/>
                <a:moveTo>
                  <a:pt x="1855" y="790"/>
                </a:moveTo>
                <a:cubicBezTo>
                  <a:pt x="1847" y="790"/>
                  <a:pt x="1840" y="797"/>
                  <a:pt x="1840" y="805"/>
                </a:cubicBezTo>
                <a:cubicBezTo>
                  <a:pt x="1840" y="813"/>
                  <a:pt x="1847" y="820"/>
                  <a:pt x="1855" y="820"/>
                </a:cubicBezTo>
                <a:cubicBezTo>
                  <a:pt x="1863" y="820"/>
                  <a:pt x="1870" y="813"/>
                  <a:pt x="1870" y="805"/>
                </a:cubicBezTo>
                <a:cubicBezTo>
                  <a:pt x="1870" y="797"/>
                  <a:pt x="1863" y="790"/>
                  <a:pt x="1855" y="790"/>
                </a:cubicBezTo>
                <a:close/>
                <a:moveTo>
                  <a:pt x="1855" y="823"/>
                </a:moveTo>
                <a:cubicBezTo>
                  <a:pt x="1847" y="823"/>
                  <a:pt x="1840" y="830"/>
                  <a:pt x="1840" y="838"/>
                </a:cubicBezTo>
                <a:cubicBezTo>
                  <a:pt x="1840" y="846"/>
                  <a:pt x="1847" y="853"/>
                  <a:pt x="1855" y="853"/>
                </a:cubicBezTo>
                <a:cubicBezTo>
                  <a:pt x="1863" y="853"/>
                  <a:pt x="1870" y="846"/>
                  <a:pt x="1870" y="838"/>
                </a:cubicBezTo>
                <a:cubicBezTo>
                  <a:pt x="1870" y="830"/>
                  <a:pt x="1863" y="823"/>
                  <a:pt x="1855" y="823"/>
                </a:cubicBezTo>
                <a:close/>
                <a:moveTo>
                  <a:pt x="1855" y="856"/>
                </a:moveTo>
                <a:cubicBezTo>
                  <a:pt x="1847" y="856"/>
                  <a:pt x="1840" y="863"/>
                  <a:pt x="1840" y="871"/>
                </a:cubicBezTo>
                <a:cubicBezTo>
                  <a:pt x="1840" y="879"/>
                  <a:pt x="1847" y="886"/>
                  <a:pt x="1855" y="886"/>
                </a:cubicBezTo>
                <a:cubicBezTo>
                  <a:pt x="1863" y="886"/>
                  <a:pt x="1870" y="879"/>
                  <a:pt x="1870" y="871"/>
                </a:cubicBezTo>
                <a:cubicBezTo>
                  <a:pt x="1870" y="863"/>
                  <a:pt x="1863" y="856"/>
                  <a:pt x="1855" y="856"/>
                </a:cubicBezTo>
                <a:close/>
                <a:moveTo>
                  <a:pt x="1855" y="889"/>
                </a:moveTo>
                <a:cubicBezTo>
                  <a:pt x="1847" y="889"/>
                  <a:pt x="1840" y="895"/>
                  <a:pt x="1840" y="904"/>
                </a:cubicBezTo>
                <a:cubicBezTo>
                  <a:pt x="1840" y="912"/>
                  <a:pt x="1847" y="918"/>
                  <a:pt x="1855" y="918"/>
                </a:cubicBezTo>
                <a:cubicBezTo>
                  <a:pt x="1863" y="918"/>
                  <a:pt x="1870" y="912"/>
                  <a:pt x="1870" y="904"/>
                </a:cubicBezTo>
                <a:cubicBezTo>
                  <a:pt x="1870" y="895"/>
                  <a:pt x="1863" y="889"/>
                  <a:pt x="1855" y="889"/>
                </a:cubicBezTo>
                <a:close/>
                <a:moveTo>
                  <a:pt x="1855" y="922"/>
                </a:moveTo>
                <a:cubicBezTo>
                  <a:pt x="1847" y="922"/>
                  <a:pt x="1840" y="928"/>
                  <a:pt x="1840" y="937"/>
                </a:cubicBezTo>
                <a:cubicBezTo>
                  <a:pt x="1840" y="945"/>
                  <a:pt x="1847" y="951"/>
                  <a:pt x="1855" y="951"/>
                </a:cubicBezTo>
                <a:cubicBezTo>
                  <a:pt x="1863" y="951"/>
                  <a:pt x="1870" y="945"/>
                  <a:pt x="1870" y="937"/>
                </a:cubicBezTo>
                <a:cubicBezTo>
                  <a:pt x="1870" y="928"/>
                  <a:pt x="1863" y="922"/>
                  <a:pt x="1855" y="922"/>
                </a:cubicBezTo>
                <a:close/>
                <a:moveTo>
                  <a:pt x="1855" y="955"/>
                </a:moveTo>
                <a:cubicBezTo>
                  <a:pt x="1847" y="955"/>
                  <a:pt x="1840" y="961"/>
                  <a:pt x="1840" y="970"/>
                </a:cubicBezTo>
                <a:cubicBezTo>
                  <a:pt x="1840" y="978"/>
                  <a:pt x="1847" y="984"/>
                  <a:pt x="1855" y="984"/>
                </a:cubicBezTo>
                <a:cubicBezTo>
                  <a:pt x="1863" y="984"/>
                  <a:pt x="1870" y="978"/>
                  <a:pt x="1870" y="970"/>
                </a:cubicBezTo>
                <a:cubicBezTo>
                  <a:pt x="1870" y="961"/>
                  <a:pt x="1863" y="955"/>
                  <a:pt x="1855" y="955"/>
                </a:cubicBezTo>
                <a:close/>
                <a:moveTo>
                  <a:pt x="1855" y="988"/>
                </a:moveTo>
                <a:cubicBezTo>
                  <a:pt x="1847" y="988"/>
                  <a:pt x="1840" y="994"/>
                  <a:pt x="1840" y="1002"/>
                </a:cubicBezTo>
                <a:cubicBezTo>
                  <a:pt x="1840" y="1011"/>
                  <a:pt x="1847" y="1017"/>
                  <a:pt x="1855" y="1017"/>
                </a:cubicBezTo>
                <a:cubicBezTo>
                  <a:pt x="1863" y="1017"/>
                  <a:pt x="1870" y="1011"/>
                  <a:pt x="1870" y="1002"/>
                </a:cubicBezTo>
                <a:cubicBezTo>
                  <a:pt x="1870" y="994"/>
                  <a:pt x="1863" y="988"/>
                  <a:pt x="1855" y="988"/>
                </a:cubicBezTo>
                <a:close/>
                <a:moveTo>
                  <a:pt x="1855" y="1021"/>
                </a:moveTo>
                <a:cubicBezTo>
                  <a:pt x="1847" y="1021"/>
                  <a:pt x="1840" y="1027"/>
                  <a:pt x="1840" y="1035"/>
                </a:cubicBezTo>
                <a:cubicBezTo>
                  <a:pt x="1840" y="1044"/>
                  <a:pt x="1847" y="1050"/>
                  <a:pt x="1855" y="1050"/>
                </a:cubicBezTo>
                <a:cubicBezTo>
                  <a:pt x="1863" y="1050"/>
                  <a:pt x="1870" y="1044"/>
                  <a:pt x="1870" y="1035"/>
                </a:cubicBezTo>
                <a:cubicBezTo>
                  <a:pt x="1870" y="1027"/>
                  <a:pt x="1863" y="1021"/>
                  <a:pt x="1855" y="1021"/>
                </a:cubicBezTo>
                <a:close/>
                <a:moveTo>
                  <a:pt x="1855" y="1053"/>
                </a:moveTo>
                <a:cubicBezTo>
                  <a:pt x="1847" y="1053"/>
                  <a:pt x="1840" y="1060"/>
                  <a:pt x="1840" y="1068"/>
                </a:cubicBezTo>
                <a:cubicBezTo>
                  <a:pt x="1840" y="1076"/>
                  <a:pt x="1847" y="1083"/>
                  <a:pt x="1855" y="1083"/>
                </a:cubicBezTo>
                <a:cubicBezTo>
                  <a:pt x="1863" y="1083"/>
                  <a:pt x="1870" y="1076"/>
                  <a:pt x="1870" y="1068"/>
                </a:cubicBezTo>
                <a:cubicBezTo>
                  <a:pt x="1870" y="1060"/>
                  <a:pt x="1863" y="1053"/>
                  <a:pt x="1855" y="1053"/>
                </a:cubicBezTo>
                <a:close/>
                <a:moveTo>
                  <a:pt x="1855" y="1086"/>
                </a:moveTo>
                <a:cubicBezTo>
                  <a:pt x="1847" y="1086"/>
                  <a:pt x="1840" y="1093"/>
                  <a:pt x="1840" y="1101"/>
                </a:cubicBezTo>
                <a:cubicBezTo>
                  <a:pt x="1840" y="1109"/>
                  <a:pt x="1847" y="1116"/>
                  <a:pt x="1855" y="1116"/>
                </a:cubicBezTo>
                <a:cubicBezTo>
                  <a:pt x="1863" y="1116"/>
                  <a:pt x="1870" y="1109"/>
                  <a:pt x="1870" y="1101"/>
                </a:cubicBezTo>
                <a:cubicBezTo>
                  <a:pt x="1870" y="1093"/>
                  <a:pt x="1863" y="1086"/>
                  <a:pt x="1855" y="1086"/>
                </a:cubicBezTo>
                <a:close/>
                <a:moveTo>
                  <a:pt x="1855" y="1119"/>
                </a:moveTo>
                <a:cubicBezTo>
                  <a:pt x="1847" y="1119"/>
                  <a:pt x="1840" y="1126"/>
                  <a:pt x="1840" y="1134"/>
                </a:cubicBezTo>
                <a:cubicBezTo>
                  <a:pt x="1840" y="1142"/>
                  <a:pt x="1847" y="1149"/>
                  <a:pt x="1855" y="1149"/>
                </a:cubicBezTo>
                <a:cubicBezTo>
                  <a:pt x="1863" y="1149"/>
                  <a:pt x="1870" y="1142"/>
                  <a:pt x="1870" y="1134"/>
                </a:cubicBezTo>
                <a:cubicBezTo>
                  <a:pt x="1870" y="1126"/>
                  <a:pt x="1863" y="1119"/>
                  <a:pt x="1855" y="1119"/>
                </a:cubicBezTo>
                <a:close/>
                <a:moveTo>
                  <a:pt x="1855" y="1152"/>
                </a:moveTo>
                <a:cubicBezTo>
                  <a:pt x="1847" y="1152"/>
                  <a:pt x="1840" y="1159"/>
                  <a:pt x="1840" y="1167"/>
                </a:cubicBezTo>
                <a:cubicBezTo>
                  <a:pt x="1840" y="1175"/>
                  <a:pt x="1847" y="1182"/>
                  <a:pt x="1855" y="1182"/>
                </a:cubicBezTo>
                <a:cubicBezTo>
                  <a:pt x="1863" y="1182"/>
                  <a:pt x="1870" y="1175"/>
                  <a:pt x="1870" y="1167"/>
                </a:cubicBezTo>
                <a:cubicBezTo>
                  <a:pt x="1870" y="1159"/>
                  <a:pt x="1863" y="1152"/>
                  <a:pt x="1855" y="1152"/>
                </a:cubicBezTo>
                <a:close/>
                <a:moveTo>
                  <a:pt x="1855" y="1185"/>
                </a:moveTo>
                <a:cubicBezTo>
                  <a:pt x="1847" y="1185"/>
                  <a:pt x="1840" y="1192"/>
                  <a:pt x="1840" y="1200"/>
                </a:cubicBezTo>
                <a:cubicBezTo>
                  <a:pt x="1840" y="1208"/>
                  <a:pt x="1847" y="1215"/>
                  <a:pt x="1855" y="1215"/>
                </a:cubicBezTo>
                <a:cubicBezTo>
                  <a:pt x="1863" y="1215"/>
                  <a:pt x="1870" y="1208"/>
                  <a:pt x="1870" y="1200"/>
                </a:cubicBezTo>
                <a:cubicBezTo>
                  <a:pt x="1870" y="1192"/>
                  <a:pt x="1863" y="1185"/>
                  <a:pt x="1855" y="1185"/>
                </a:cubicBezTo>
                <a:close/>
                <a:moveTo>
                  <a:pt x="1855" y="1218"/>
                </a:moveTo>
                <a:cubicBezTo>
                  <a:pt x="1847" y="1218"/>
                  <a:pt x="1840" y="1225"/>
                  <a:pt x="1840" y="1233"/>
                </a:cubicBezTo>
                <a:cubicBezTo>
                  <a:pt x="1840" y="1241"/>
                  <a:pt x="1847" y="1248"/>
                  <a:pt x="1855" y="1248"/>
                </a:cubicBezTo>
                <a:cubicBezTo>
                  <a:pt x="1863" y="1248"/>
                  <a:pt x="1870" y="1241"/>
                  <a:pt x="1870" y="1233"/>
                </a:cubicBezTo>
                <a:cubicBezTo>
                  <a:pt x="1870" y="1225"/>
                  <a:pt x="1863" y="1218"/>
                  <a:pt x="1855" y="1218"/>
                </a:cubicBezTo>
                <a:close/>
                <a:moveTo>
                  <a:pt x="1855" y="1251"/>
                </a:moveTo>
                <a:cubicBezTo>
                  <a:pt x="1847" y="1251"/>
                  <a:pt x="1840" y="1258"/>
                  <a:pt x="1840" y="1266"/>
                </a:cubicBezTo>
                <a:cubicBezTo>
                  <a:pt x="1840" y="1274"/>
                  <a:pt x="1847" y="1281"/>
                  <a:pt x="1855" y="1281"/>
                </a:cubicBezTo>
                <a:cubicBezTo>
                  <a:pt x="1863" y="1281"/>
                  <a:pt x="1870" y="1274"/>
                  <a:pt x="1870" y="1266"/>
                </a:cubicBezTo>
                <a:cubicBezTo>
                  <a:pt x="1870" y="1258"/>
                  <a:pt x="1863" y="1251"/>
                  <a:pt x="1855" y="1251"/>
                </a:cubicBezTo>
                <a:close/>
                <a:moveTo>
                  <a:pt x="1855" y="1284"/>
                </a:moveTo>
                <a:cubicBezTo>
                  <a:pt x="1847" y="1284"/>
                  <a:pt x="1840" y="1291"/>
                  <a:pt x="1840" y="1299"/>
                </a:cubicBezTo>
                <a:cubicBezTo>
                  <a:pt x="1840" y="1307"/>
                  <a:pt x="1847" y="1314"/>
                  <a:pt x="1855" y="1314"/>
                </a:cubicBezTo>
                <a:cubicBezTo>
                  <a:pt x="1863" y="1314"/>
                  <a:pt x="1870" y="1307"/>
                  <a:pt x="1870" y="1299"/>
                </a:cubicBezTo>
                <a:cubicBezTo>
                  <a:pt x="1870" y="1291"/>
                  <a:pt x="1863" y="1284"/>
                  <a:pt x="1855" y="1284"/>
                </a:cubicBezTo>
                <a:close/>
                <a:moveTo>
                  <a:pt x="1855" y="1317"/>
                </a:moveTo>
                <a:cubicBezTo>
                  <a:pt x="1847" y="1317"/>
                  <a:pt x="1840" y="1323"/>
                  <a:pt x="1840" y="1332"/>
                </a:cubicBezTo>
                <a:cubicBezTo>
                  <a:pt x="1840" y="1340"/>
                  <a:pt x="1847" y="1346"/>
                  <a:pt x="1855" y="1346"/>
                </a:cubicBezTo>
                <a:cubicBezTo>
                  <a:pt x="1863" y="1346"/>
                  <a:pt x="1870" y="1340"/>
                  <a:pt x="1870" y="1332"/>
                </a:cubicBezTo>
                <a:cubicBezTo>
                  <a:pt x="1870" y="1323"/>
                  <a:pt x="1863" y="1317"/>
                  <a:pt x="1855" y="1317"/>
                </a:cubicBezTo>
                <a:close/>
                <a:moveTo>
                  <a:pt x="1855" y="1350"/>
                </a:moveTo>
                <a:cubicBezTo>
                  <a:pt x="1847" y="1350"/>
                  <a:pt x="1840" y="1356"/>
                  <a:pt x="1840" y="1365"/>
                </a:cubicBezTo>
                <a:cubicBezTo>
                  <a:pt x="1840" y="1373"/>
                  <a:pt x="1847" y="1379"/>
                  <a:pt x="1855" y="1379"/>
                </a:cubicBezTo>
                <a:cubicBezTo>
                  <a:pt x="1863" y="1379"/>
                  <a:pt x="1870" y="1373"/>
                  <a:pt x="1870" y="1365"/>
                </a:cubicBezTo>
                <a:cubicBezTo>
                  <a:pt x="1870" y="1356"/>
                  <a:pt x="1863" y="1350"/>
                  <a:pt x="1855" y="1350"/>
                </a:cubicBezTo>
                <a:close/>
                <a:moveTo>
                  <a:pt x="1855" y="1383"/>
                </a:moveTo>
                <a:cubicBezTo>
                  <a:pt x="1847" y="1383"/>
                  <a:pt x="1840" y="1389"/>
                  <a:pt x="1840" y="1397"/>
                </a:cubicBezTo>
                <a:cubicBezTo>
                  <a:pt x="1840" y="1406"/>
                  <a:pt x="1847" y="1412"/>
                  <a:pt x="1855" y="1412"/>
                </a:cubicBezTo>
                <a:cubicBezTo>
                  <a:pt x="1863" y="1412"/>
                  <a:pt x="1870" y="1406"/>
                  <a:pt x="1870" y="1397"/>
                </a:cubicBezTo>
                <a:cubicBezTo>
                  <a:pt x="1870" y="1389"/>
                  <a:pt x="1863" y="1383"/>
                  <a:pt x="1855" y="1383"/>
                </a:cubicBezTo>
                <a:close/>
                <a:moveTo>
                  <a:pt x="1855" y="1416"/>
                </a:moveTo>
                <a:cubicBezTo>
                  <a:pt x="1847" y="1416"/>
                  <a:pt x="1840" y="1422"/>
                  <a:pt x="1840" y="1430"/>
                </a:cubicBezTo>
                <a:cubicBezTo>
                  <a:pt x="1840" y="1439"/>
                  <a:pt x="1847" y="1445"/>
                  <a:pt x="1855" y="1445"/>
                </a:cubicBezTo>
                <a:cubicBezTo>
                  <a:pt x="1863" y="1445"/>
                  <a:pt x="1870" y="1439"/>
                  <a:pt x="1870" y="1430"/>
                </a:cubicBezTo>
                <a:cubicBezTo>
                  <a:pt x="1870" y="1422"/>
                  <a:pt x="1863" y="1416"/>
                  <a:pt x="1855" y="1416"/>
                </a:cubicBezTo>
                <a:close/>
                <a:moveTo>
                  <a:pt x="1888" y="0"/>
                </a:moveTo>
                <a:cubicBezTo>
                  <a:pt x="1880" y="0"/>
                  <a:pt x="1873" y="7"/>
                  <a:pt x="1873" y="15"/>
                </a:cubicBezTo>
                <a:cubicBezTo>
                  <a:pt x="1873" y="23"/>
                  <a:pt x="1880" y="30"/>
                  <a:pt x="1888" y="30"/>
                </a:cubicBezTo>
                <a:cubicBezTo>
                  <a:pt x="1896" y="30"/>
                  <a:pt x="1903" y="23"/>
                  <a:pt x="1903" y="15"/>
                </a:cubicBezTo>
                <a:cubicBezTo>
                  <a:pt x="1903" y="7"/>
                  <a:pt x="1896" y="0"/>
                  <a:pt x="1888" y="0"/>
                </a:cubicBezTo>
                <a:close/>
                <a:moveTo>
                  <a:pt x="1888" y="33"/>
                </a:moveTo>
                <a:cubicBezTo>
                  <a:pt x="1880" y="33"/>
                  <a:pt x="1873" y="40"/>
                  <a:pt x="1873" y="48"/>
                </a:cubicBezTo>
                <a:cubicBezTo>
                  <a:pt x="1873" y="56"/>
                  <a:pt x="1880" y="63"/>
                  <a:pt x="1888" y="63"/>
                </a:cubicBezTo>
                <a:cubicBezTo>
                  <a:pt x="1896" y="63"/>
                  <a:pt x="1903" y="56"/>
                  <a:pt x="1903" y="48"/>
                </a:cubicBezTo>
                <a:cubicBezTo>
                  <a:pt x="1903" y="40"/>
                  <a:pt x="1896" y="33"/>
                  <a:pt x="1888" y="33"/>
                </a:cubicBezTo>
                <a:close/>
                <a:moveTo>
                  <a:pt x="1888" y="66"/>
                </a:moveTo>
                <a:cubicBezTo>
                  <a:pt x="1880" y="66"/>
                  <a:pt x="1873" y="72"/>
                  <a:pt x="1873" y="81"/>
                </a:cubicBezTo>
                <a:cubicBezTo>
                  <a:pt x="1873" y="89"/>
                  <a:pt x="1880" y="95"/>
                  <a:pt x="1888" y="95"/>
                </a:cubicBezTo>
                <a:cubicBezTo>
                  <a:pt x="1896" y="95"/>
                  <a:pt x="1903" y="89"/>
                  <a:pt x="1903" y="81"/>
                </a:cubicBezTo>
                <a:cubicBezTo>
                  <a:pt x="1903" y="72"/>
                  <a:pt x="1896" y="66"/>
                  <a:pt x="1888" y="66"/>
                </a:cubicBezTo>
                <a:close/>
                <a:moveTo>
                  <a:pt x="1888" y="99"/>
                </a:moveTo>
                <a:cubicBezTo>
                  <a:pt x="1880" y="99"/>
                  <a:pt x="1873" y="105"/>
                  <a:pt x="1873" y="114"/>
                </a:cubicBezTo>
                <a:cubicBezTo>
                  <a:pt x="1873" y="122"/>
                  <a:pt x="1880" y="128"/>
                  <a:pt x="1888" y="128"/>
                </a:cubicBezTo>
                <a:cubicBezTo>
                  <a:pt x="1896" y="128"/>
                  <a:pt x="1903" y="122"/>
                  <a:pt x="1903" y="114"/>
                </a:cubicBezTo>
                <a:cubicBezTo>
                  <a:pt x="1903" y="105"/>
                  <a:pt x="1896" y="99"/>
                  <a:pt x="1888" y="99"/>
                </a:cubicBezTo>
                <a:close/>
                <a:moveTo>
                  <a:pt x="1888" y="132"/>
                </a:moveTo>
                <a:cubicBezTo>
                  <a:pt x="1880" y="132"/>
                  <a:pt x="1873" y="138"/>
                  <a:pt x="1873" y="147"/>
                </a:cubicBezTo>
                <a:cubicBezTo>
                  <a:pt x="1873" y="155"/>
                  <a:pt x="1880" y="161"/>
                  <a:pt x="1888" y="161"/>
                </a:cubicBezTo>
                <a:cubicBezTo>
                  <a:pt x="1896" y="161"/>
                  <a:pt x="1903" y="155"/>
                  <a:pt x="1903" y="147"/>
                </a:cubicBezTo>
                <a:cubicBezTo>
                  <a:pt x="1903" y="138"/>
                  <a:pt x="1896" y="132"/>
                  <a:pt x="1888" y="132"/>
                </a:cubicBezTo>
                <a:close/>
                <a:moveTo>
                  <a:pt x="1888" y="165"/>
                </a:moveTo>
                <a:cubicBezTo>
                  <a:pt x="1880" y="165"/>
                  <a:pt x="1873" y="171"/>
                  <a:pt x="1873" y="179"/>
                </a:cubicBezTo>
                <a:cubicBezTo>
                  <a:pt x="1873" y="188"/>
                  <a:pt x="1880" y="194"/>
                  <a:pt x="1888" y="194"/>
                </a:cubicBezTo>
                <a:cubicBezTo>
                  <a:pt x="1896" y="194"/>
                  <a:pt x="1903" y="188"/>
                  <a:pt x="1903" y="179"/>
                </a:cubicBezTo>
                <a:cubicBezTo>
                  <a:pt x="1903" y="171"/>
                  <a:pt x="1896" y="165"/>
                  <a:pt x="1888" y="165"/>
                </a:cubicBezTo>
                <a:close/>
                <a:moveTo>
                  <a:pt x="1888" y="198"/>
                </a:moveTo>
                <a:cubicBezTo>
                  <a:pt x="1880" y="198"/>
                  <a:pt x="1873" y="204"/>
                  <a:pt x="1873" y="212"/>
                </a:cubicBezTo>
                <a:cubicBezTo>
                  <a:pt x="1873" y="221"/>
                  <a:pt x="1880" y="227"/>
                  <a:pt x="1888" y="227"/>
                </a:cubicBezTo>
                <a:cubicBezTo>
                  <a:pt x="1896" y="227"/>
                  <a:pt x="1903" y="221"/>
                  <a:pt x="1903" y="212"/>
                </a:cubicBezTo>
                <a:cubicBezTo>
                  <a:pt x="1903" y="204"/>
                  <a:pt x="1896" y="198"/>
                  <a:pt x="1888" y="198"/>
                </a:cubicBezTo>
                <a:close/>
                <a:moveTo>
                  <a:pt x="1888" y="230"/>
                </a:moveTo>
                <a:cubicBezTo>
                  <a:pt x="1880" y="230"/>
                  <a:pt x="1873" y="237"/>
                  <a:pt x="1873" y="245"/>
                </a:cubicBezTo>
                <a:cubicBezTo>
                  <a:pt x="1873" y="253"/>
                  <a:pt x="1880" y="260"/>
                  <a:pt x="1888" y="260"/>
                </a:cubicBezTo>
                <a:cubicBezTo>
                  <a:pt x="1896" y="260"/>
                  <a:pt x="1903" y="253"/>
                  <a:pt x="1903" y="245"/>
                </a:cubicBezTo>
                <a:cubicBezTo>
                  <a:pt x="1903" y="237"/>
                  <a:pt x="1896" y="230"/>
                  <a:pt x="1888" y="230"/>
                </a:cubicBezTo>
                <a:close/>
                <a:moveTo>
                  <a:pt x="1888" y="263"/>
                </a:moveTo>
                <a:cubicBezTo>
                  <a:pt x="1880" y="263"/>
                  <a:pt x="1873" y="270"/>
                  <a:pt x="1873" y="278"/>
                </a:cubicBezTo>
                <a:cubicBezTo>
                  <a:pt x="1873" y="286"/>
                  <a:pt x="1880" y="293"/>
                  <a:pt x="1888" y="293"/>
                </a:cubicBezTo>
                <a:cubicBezTo>
                  <a:pt x="1896" y="293"/>
                  <a:pt x="1903" y="286"/>
                  <a:pt x="1903" y="278"/>
                </a:cubicBezTo>
                <a:cubicBezTo>
                  <a:pt x="1903" y="270"/>
                  <a:pt x="1896" y="263"/>
                  <a:pt x="1888" y="263"/>
                </a:cubicBezTo>
                <a:close/>
                <a:moveTo>
                  <a:pt x="1888" y="296"/>
                </a:moveTo>
                <a:cubicBezTo>
                  <a:pt x="1880" y="296"/>
                  <a:pt x="1873" y="303"/>
                  <a:pt x="1873" y="311"/>
                </a:cubicBezTo>
                <a:cubicBezTo>
                  <a:pt x="1873" y="319"/>
                  <a:pt x="1880" y="326"/>
                  <a:pt x="1888" y="326"/>
                </a:cubicBezTo>
                <a:cubicBezTo>
                  <a:pt x="1896" y="326"/>
                  <a:pt x="1903" y="319"/>
                  <a:pt x="1903" y="311"/>
                </a:cubicBezTo>
                <a:cubicBezTo>
                  <a:pt x="1903" y="303"/>
                  <a:pt x="1896" y="296"/>
                  <a:pt x="1888" y="296"/>
                </a:cubicBezTo>
                <a:close/>
                <a:moveTo>
                  <a:pt x="1888" y="329"/>
                </a:moveTo>
                <a:cubicBezTo>
                  <a:pt x="1880" y="329"/>
                  <a:pt x="1873" y="336"/>
                  <a:pt x="1873" y="344"/>
                </a:cubicBezTo>
                <a:cubicBezTo>
                  <a:pt x="1873" y="352"/>
                  <a:pt x="1880" y="359"/>
                  <a:pt x="1888" y="359"/>
                </a:cubicBezTo>
                <a:cubicBezTo>
                  <a:pt x="1896" y="359"/>
                  <a:pt x="1903" y="352"/>
                  <a:pt x="1903" y="344"/>
                </a:cubicBezTo>
                <a:cubicBezTo>
                  <a:pt x="1903" y="336"/>
                  <a:pt x="1896" y="329"/>
                  <a:pt x="1888" y="329"/>
                </a:cubicBezTo>
                <a:close/>
                <a:moveTo>
                  <a:pt x="1888" y="362"/>
                </a:moveTo>
                <a:cubicBezTo>
                  <a:pt x="1880" y="362"/>
                  <a:pt x="1873" y="369"/>
                  <a:pt x="1873" y="377"/>
                </a:cubicBezTo>
                <a:cubicBezTo>
                  <a:pt x="1873" y="385"/>
                  <a:pt x="1880" y="392"/>
                  <a:pt x="1888" y="392"/>
                </a:cubicBezTo>
                <a:cubicBezTo>
                  <a:pt x="1896" y="392"/>
                  <a:pt x="1903" y="385"/>
                  <a:pt x="1903" y="377"/>
                </a:cubicBezTo>
                <a:cubicBezTo>
                  <a:pt x="1903" y="369"/>
                  <a:pt x="1896" y="362"/>
                  <a:pt x="1888" y="362"/>
                </a:cubicBezTo>
                <a:close/>
                <a:moveTo>
                  <a:pt x="1888" y="395"/>
                </a:moveTo>
                <a:cubicBezTo>
                  <a:pt x="1880" y="395"/>
                  <a:pt x="1873" y="402"/>
                  <a:pt x="1873" y="410"/>
                </a:cubicBezTo>
                <a:cubicBezTo>
                  <a:pt x="1873" y="418"/>
                  <a:pt x="1880" y="425"/>
                  <a:pt x="1888" y="425"/>
                </a:cubicBezTo>
                <a:cubicBezTo>
                  <a:pt x="1896" y="425"/>
                  <a:pt x="1903" y="418"/>
                  <a:pt x="1903" y="410"/>
                </a:cubicBezTo>
                <a:cubicBezTo>
                  <a:pt x="1903" y="402"/>
                  <a:pt x="1896" y="395"/>
                  <a:pt x="1888" y="395"/>
                </a:cubicBezTo>
                <a:close/>
                <a:moveTo>
                  <a:pt x="1888" y="428"/>
                </a:moveTo>
                <a:cubicBezTo>
                  <a:pt x="1880" y="428"/>
                  <a:pt x="1873" y="435"/>
                  <a:pt x="1873" y="443"/>
                </a:cubicBezTo>
                <a:cubicBezTo>
                  <a:pt x="1873" y="451"/>
                  <a:pt x="1880" y="458"/>
                  <a:pt x="1888" y="458"/>
                </a:cubicBezTo>
                <a:cubicBezTo>
                  <a:pt x="1896" y="458"/>
                  <a:pt x="1903" y="451"/>
                  <a:pt x="1903" y="443"/>
                </a:cubicBezTo>
                <a:cubicBezTo>
                  <a:pt x="1903" y="435"/>
                  <a:pt x="1896" y="428"/>
                  <a:pt x="1888" y="428"/>
                </a:cubicBezTo>
                <a:close/>
                <a:moveTo>
                  <a:pt x="1888" y="461"/>
                </a:moveTo>
                <a:cubicBezTo>
                  <a:pt x="1880" y="461"/>
                  <a:pt x="1873" y="468"/>
                  <a:pt x="1873" y="476"/>
                </a:cubicBezTo>
                <a:cubicBezTo>
                  <a:pt x="1873" y="484"/>
                  <a:pt x="1880" y="491"/>
                  <a:pt x="1888" y="491"/>
                </a:cubicBezTo>
                <a:cubicBezTo>
                  <a:pt x="1896" y="491"/>
                  <a:pt x="1903" y="484"/>
                  <a:pt x="1903" y="476"/>
                </a:cubicBezTo>
                <a:cubicBezTo>
                  <a:pt x="1903" y="468"/>
                  <a:pt x="1896" y="461"/>
                  <a:pt x="1888" y="461"/>
                </a:cubicBezTo>
                <a:close/>
                <a:moveTo>
                  <a:pt x="1888" y="494"/>
                </a:moveTo>
                <a:cubicBezTo>
                  <a:pt x="1880" y="494"/>
                  <a:pt x="1873" y="500"/>
                  <a:pt x="1873" y="509"/>
                </a:cubicBezTo>
                <a:cubicBezTo>
                  <a:pt x="1873" y="517"/>
                  <a:pt x="1880" y="523"/>
                  <a:pt x="1888" y="523"/>
                </a:cubicBezTo>
                <a:cubicBezTo>
                  <a:pt x="1896" y="523"/>
                  <a:pt x="1903" y="517"/>
                  <a:pt x="1903" y="509"/>
                </a:cubicBezTo>
                <a:cubicBezTo>
                  <a:pt x="1903" y="500"/>
                  <a:pt x="1896" y="494"/>
                  <a:pt x="1888" y="494"/>
                </a:cubicBezTo>
                <a:close/>
                <a:moveTo>
                  <a:pt x="1888" y="527"/>
                </a:moveTo>
                <a:cubicBezTo>
                  <a:pt x="1880" y="527"/>
                  <a:pt x="1873" y="533"/>
                  <a:pt x="1873" y="542"/>
                </a:cubicBezTo>
                <a:cubicBezTo>
                  <a:pt x="1873" y="550"/>
                  <a:pt x="1880" y="556"/>
                  <a:pt x="1888" y="556"/>
                </a:cubicBezTo>
                <a:cubicBezTo>
                  <a:pt x="1896" y="556"/>
                  <a:pt x="1903" y="550"/>
                  <a:pt x="1903" y="542"/>
                </a:cubicBezTo>
                <a:cubicBezTo>
                  <a:pt x="1903" y="533"/>
                  <a:pt x="1896" y="527"/>
                  <a:pt x="1888" y="527"/>
                </a:cubicBezTo>
                <a:close/>
                <a:moveTo>
                  <a:pt x="1888" y="560"/>
                </a:moveTo>
                <a:cubicBezTo>
                  <a:pt x="1880" y="560"/>
                  <a:pt x="1873" y="566"/>
                  <a:pt x="1873" y="574"/>
                </a:cubicBezTo>
                <a:cubicBezTo>
                  <a:pt x="1873" y="583"/>
                  <a:pt x="1880" y="589"/>
                  <a:pt x="1888" y="589"/>
                </a:cubicBezTo>
                <a:cubicBezTo>
                  <a:pt x="1896" y="589"/>
                  <a:pt x="1903" y="583"/>
                  <a:pt x="1903" y="574"/>
                </a:cubicBezTo>
                <a:cubicBezTo>
                  <a:pt x="1903" y="566"/>
                  <a:pt x="1896" y="560"/>
                  <a:pt x="1888" y="560"/>
                </a:cubicBezTo>
                <a:close/>
                <a:moveTo>
                  <a:pt x="1888" y="593"/>
                </a:moveTo>
                <a:cubicBezTo>
                  <a:pt x="1880" y="593"/>
                  <a:pt x="1873" y="599"/>
                  <a:pt x="1873" y="607"/>
                </a:cubicBezTo>
                <a:cubicBezTo>
                  <a:pt x="1873" y="616"/>
                  <a:pt x="1880" y="622"/>
                  <a:pt x="1888" y="622"/>
                </a:cubicBezTo>
                <a:cubicBezTo>
                  <a:pt x="1896" y="622"/>
                  <a:pt x="1903" y="616"/>
                  <a:pt x="1903" y="607"/>
                </a:cubicBezTo>
                <a:cubicBezTo>
                  <a:pt x="1903" y="599"/>
                  <a:pt x="1896" y="593"/>
                  <a:pt x="1888" y="593"/>
                </a:cubicBezTo>
                <a:close/>
                <a:moveTo>
                  <a:pt x="1888" y="625"/>
                </a:moveTo>
                <a:cubicBezTo>
                  <a:pt x="1880" y="625"/>
                  <a:pt x="1873" y="632"/>
                  <a:pt x="1873" y="640"/>
                </a:cubicBezTo>
                <a:cubicBezTo>
                  <a:pt x="1873" y="648"/>
                  <a:pt x="1880" y="655"/>
                  <a:pt x="1888" y="655"/>
                </a:cubicBezTo>
                <a:cubicBezTo>
                  <a:pt x="1896" y="655"/>
                  <a:pt x="1903" y="648"/>
                  <a:pt x="1903" y="640"/>
                </a:cubicBezTo>
                <a:cubicBezTo>
                  <a:pt x="1903" y="632"/>
                  <a:pt x="1896" y="625"/>
                  <a:pt x="1888" y="625"/>
                </a:cubicBezTo>
                <a:close/>
                <a:moveTo>
                  <a:pt x="1888" y="658"/>
                </a:moveTo>
                <a:cubicBezTo>
                  <a:pt x="1880" y="658"/>
                  <a:pt x="1873" y="665"/>
                  <a:pt x="1873" y="673"/>
                </a:cubicBezTo>
                <a:cubicBezTo>
                  <a:pt x="1873" y="681"/>
                  <a:pt x="1880" y="688"/>
                  <a:pt x="1888" y="688"/>
                </a:cubicBezTo>
                <a:cubicBezTo>
                  <a:pt x="1896" y="688"/>
                  <a:pt x="1903" y="681"/>
                  <a:pt x="1903" y="673"/>
                </a:cubicBezTo>
                <a:cubicBezTo>
                  <a:pt x="1903" y="665"/>
                  <a:pt x="1896" y="658"/>
                  <a:pt x="1888" y="658"/>
                </a:cubicBezTo>
                <a:close/>
                <a:moveTo>
                  <a:pt x="1888" y="691"/>
                </a:moveTo>
                <a:cubicBezTo>
                  <a:pt x="1880" y="691"/>
                  <a:pt x="1873" y="698"/>
                  <a:pt x="1873" y="706"/>
                </a:cubicBezTo>
                <a:cubicBezTo>
                  <a:pt x="1873" y="714"/>
                  <a:pt x="1880" y="721"/>
                  <a:pt x="1888" y="721"/>
                </a:cubicBezTo>
                <a:cubicBezTo>
                  <a:pt x="1896" y="721"/>
                  <a:pt x="1903" y="714"/>
                  <a:pt x="1903" y="706"/>
                </a:cubicBezTo>
                <a:cubicBezTo>
                  <a:pt x="1903" y="698"/>
                  <a:pt x="1896" y="691"/>
                  <a:pt x="1888" y="691"/>
                </a:cubicBezTo>
                <a:close/>
                <a:moveTo>
                  <a:pt x="1888" y="724"/>
                </a:moveTo>
                <a:cubicBezTo>
                  <a:pt x="1880" y="724"/>
                  <a:pt x="1873" y="731"/>
                  <a:pt x="1873" y="739"/>
                </a:cubicBezTo>
                <a:cubicBezTo>
                  <a:pt x="1873" y="747"/>
                  <a:pt x="1880" y="754"/>
                  <a:pt x="1888" y="754"/>
                </a:cubicBezTo>
                <a:cubicBezTo>
                  <a:pt x="1896" y="754"/>
                  <a:pt x="1903" y="747"/>
                  <a:pt x="1903" y="739"/>
                </a:cubicBezTo>
                <a:cubicBezTo>
                  <a:pt x="1903" y="731"/>
                  <a:pt x="1896" y="724"/>
                  <a:pt x="1888" y="724"/>
                </a:cubicBezTo>
                <a:close/>
                <a:moveTo>
                  <a:pt x="1888" y="757"/>
                </a:moveTo>
                <a:cubicBezTo>
                  <a:pt x="1880" y="757"/>
                  <a:pt x="1873" y="764"/>
                  <a:pt x="1873" y="772"/>
                </a:cubicBezTo>
                <a:cubicBezTo>
                  <a:pt x="1873" y="780"/>
                  <a:pt x="1880" y="787"/>
                  <a:pt x="1888" y="787"/>
                </a:cubicBezTo>
                <a:cubicBezTo>
                  <a:pt x="1896" y="787"/>
                  <a:pt x="1903" y="780"/>
                  <a:pt x="1903" y="772"/>
                </a:cubicBezTo>
                <a:cubicBezTo>
                  <a:pt x="1903" y="764"/>
                  <a:pt x="1896" y="757"/>
                  <a:pt x="1888" y="757"/>
                </a:cubicBezTo>
                <a:close/>
                <a:moveTo>
                  <a:pt x="1888" y="790"/>
                </a:moveTo>
                <a:cubicBezTo>
                  <a:pt x="1880" y="790"/>
                  <a:pt x="1873" y="797"/>
                  <a:pt x="1873" y="805"/>
                </a:cubicBezTo>
                <a:cubicBezTo>
                  <a:pt x="1873" y="813"/>
                  <a:pt x="1880" y="820"/>
                  <a:pt x="1888" y="820"/>
                </a:cubicBezTo>
                <a:cubicBezTo>
                  <a:pt x="1896" y="820"/>
                  <a:pt x="1903" y="813"/>
                  <a:pt x="1903" y="805"/>
                </a:cubicBezTo>
                <a:cubicBezTo>
                  <a:pt x="1903" y="797"/>
                  <a:pt x="1896" y="790"/>
                  <a:pt x="1888" y="790"/>
                </a:cubicBezTo>
                <a:close/>
                <a:moveTo>
                  <a:pt x="1888" y="823"/>
                </a:moveTo>
                <a:cubicBezTo>
                  <a:pt x="1880" y="823"/>
                  <a:pt x="1873" y="830"/>
                  <a:pt x="1873" y="838"/>
                </a:cubicBezTo>
                <a:cubicBezTo>
                  <a:pt x="1873" y="846"/>
                  <a:pt x="1880" y="853"/>
                  <a:pt x="1888" y="853"/>
                </a:cubicBezTo>
                <a:cubicBezTo>
                  <a:pt x="1896" y="853"/>
                  <a:pt x="1903" y="846"/>
                  <a:pt x="1903" y="838"/>
                </a:cubicBezTo>
                <a:cubicBezTo>
                  <a:pt x="1903" y="830"/>
                  <a:pt x="1896" y="823"/>
                  <a:pt x="1888" y="823"/>
                </a:cubicBezTo>
                <a:close/>
                <a:moveTo>
                  <a:pt x="1888" y="856"/>
                </a:moveTo>
                <a:cubicBezTo>
                  <a:pt x="1880" y="856"/>
                  <a:pt x="1873" y="863"/>
                  <a:pt x="1873" y="871"/>
                </a:cubicBezTo>
                <a:cubicBezTo>
                  <a:pt x="1873" y="879"/>
                  <a:pt x="1880" y="886"/>
                  <a:pt x="1888" y="886"/>
                </a:cubicBezTo>
                <a:cubicBezTo>
                  <a:pt x="1896" y="886"/>
                  <a:pt x="1903" y="879"/>
                  <a:pt x="1903" y="871"/>
                </a:cubicBezTo>
                <a:cubicBezTo>
                  <a:pt x="1903" y="863"/>
                  <a:pt x="1896" y="856"/>
                  <a:pt x="1888" y="856"/>
                </a:cubicBezTo>
                <a:close/>
                <a:moveTo>
                  <a:pt x="1888" y="889"/>
                </a:moveTo>
                <a:cubicBezTo>
                  <a:pt x="1880" y="889"/>
                  <a:pt x="1873" y="895"/>
                  <a:pt x="1873" y="904"/>
                </a:cubicBezTo>
                <a:cubicBezTo>
                  <a:pt x="1873" y="912"/>
                  <a:pt x="1880" y="918"/>
                  <a:pt x="1888" y="918"/>
                </a:cubicBezTo>
                <a:cubicBezTo>
                  <a:pt x="1896" y="918"/>
                  <a:pt x="1903" y="912"/>
                  <a:pt x="1903" y="904"/>
                </a:cubicBezTo>
                <a:cubicBezTo>
                  <a:pt x="1903" y="895"/>
                  <a:pt x="1896" y="889"/>
                  <a:pt x="1888" y="889"/>
                </a:cubicBezTo>
                <a:close/>
                <a:moveTo>
                  <a:pt x="1888" y="922"/>
                </a:moveTo>
                <a:cubicBezTo>
                  <a:pt x="1880" y="922"/>
                  <a:pt x="1873" y="928"/>
                  <a:pt x="1873" y="937"/>
                </a:cubicBezTo>
                <a:cubicBezTo>
                  <a:pt x="1873" y="945"/>
                  <a:pt x="1880" y="951"/>
                  <a:pt x="1888" y="951"/>
                </a:cubicBezTo>
                <a:cubicBezTo>
                  <a:pt x="1896" y="951"/>
                  <a:pt x="1903" y="945"/>
                  <a:pt x="1903" y="937"/>
                </a:cubicBezTo>
                <a:cubicBezTo>
                  <a:pt x="1903" y="928"/>
                  <a:pt x="1896" y="922"/>
                  <a:pt x="1888" y="922"/>
                </a:cubicBezTo>
                <a:close/>
                <a:moveTo>
                  <a:pt x="1888" y="955"/>
                </a:moveTo>
                <a:cubicBezTo>
                  <a:pt x="1880" y="955"/>
                  <a:pt x="1873" y="961"/>
                  <a:pt x="1873" y="970"/>
                </a:cubicBezTo>
                <a:cubicBezTo>
                  <a:pt x="1873" y="978"/>
                  <a:pt x="1880" y="984"/>
                  <a:pt x="1888" y="984"/>
                </a:cubicBezTo>
                <a:cubicBezTo>
                  <a:pt x="1896" y="984"/>
                  <a:pt x="1903" y="978"/>
                  <a:pt x="1903" y="970"/>
                </a:cubicBezTo>
                <a:cubicBezTo>
                  <a:pt x="1903" y="961"/>
                  <a:pt x="1896" y="955"/>
                  <a:pt x="1888" y="955"/>
                </a:cubicBezTo>
                <a:close/>
                <a:moveTo>
                  <a:pt x="1888" y="988"/>
                </a:moveTo>
                <a:cubicBezTo>
                  <a:pt x="1880" y="988"/>
                  <a:pt x="1873" y="994"/>
                  <a:pt x="1873" y="1002"/>
                </a:cubicBezTo>
                <a:cubicBezTo>
                  <a:pt x="1873" y="1011"/>
                  <a:pt x="1880" y="1017"/>
                  <a:pt x="1888" y="1017"/>
                </a:cubicBezTo>
                <a:cubicBezTo>
                  <a:pt x="1896" y="1017"/>
                  <a:pt x="1903" y="1011"/>
                  <a:pt x="1903" y="1002"/>
                </a:cubicBezTo>
                <a:cubicBezTo>
                  <a:pt x="1903" y="994"/>
                  <a:pt x="1896" y="988"/>
                  <a:pt x="1888" y="988"/>
                </a:cubicBezTo>
                <a:close/>
                <a:moveTo>
                  <a:pt x="1888" y="1021"/>
                </a:moveTo>
                <a:cubicBezTo>
                  <a:pt x="1880" y="1021"/>
                  <a:pt x="1873" y="1027"/>
                  <a:pt x="1873" y="1035"/>
                </a:cubicBezTo>
                <a:cubicBezTo>
                  <a:pt x="1873" y="1044"/>
                  <a:pt x="1880" y="1050"/>
                  <a:pt x="1888" y="1050"/>
                </a:cubicBezTo>
                <a:cubicBezTo>
                  <a:pt x="1896" y="1050"/>
                  <a:pt x="1903" y="1044"/>
                  <a:pt x="1903" y="1035"/>
                </a:cubicBezTo>
                <a:cubicBezTo>
                  <a:pt x="1903" y="1027"/>
                  <a:pt x="1896" y="1021"/>
                  <a:pt x="1888" y="1021"/>
                </a:cubicBezTo>
                <a:close/>
                <a:moveTo>
                  <a:pt x="1888" y="1053"/>
                </a:moveTo>
                <a:cubicBezTo>
                  <a:pt x="1880" y="1053"/>
                  <a:pt x="1873" y="1060"/>
                  <a:pt x="1873" y="1068"/>
                </a:cubicBezTo>
                <a:cubicBezTo>
                  <a:pt x="1873" y="1076"/>
                  <a:pt x="1880" y="1083"/>
                  <a:pt x="1888" y="1083"/>
                </a:cubicBezTo>
                <a:cubicBezTo>
                  <a:pt x="1896" y="1083"/>
                  <a:pt x="1903" y="1076"/>
                  <a:pt x="1903" y="1068"/>
                </a:cubicBezTo>
                <a:cubicBezTo>
                  <a:pt x="1903" y="1060"/>
                  <a:pt x="1896" y="1053"/>
                  <a:pt x="1888" y="1053"/>
                </a:cubicBezTo>
                <a:close/>
                <a:moveTo>
                  <a:pt x="1888" y="1086"/>
                </a:moveTo>
                <a:cubicBezTo>
                  <a:pt x="1880" y="1086"/>
                  <a:pt x="1873" y="1093"/>
                  <a:pt x="1873" y="1101"/>
                </a:cubicBezTo>
                <a:cubicBezTo>
                  <a:pt x="1873" y="1109"/>
                  <a:pt x="1880" y="1116"/>
                  <a:pt x="1888" y="1116"/>
                </a:cubicBezTo>
                <a:cubicBezTo>
                  <a:pt x="1896" y="1116"/>
                  <a:pt x="1903" y="1109"/>
                  <a:pt x="1903" y="1101"/>
                </a:cubicBezTo>
                <a:cubicBezTo>
                  <a:pt x="1903" y="1093"/>
                  <a:pt x="1896" y="1086"/>
                  <a:pt x="1888" y="1086"/>
                </a:cubicBezTo>
                <a:close/>
                <a:moveTo>
                  <a:pt x="1888" y="1119"/>
                </a:moveTo>
                <a:cubicBezTo>
                  <a:pt x="1880" y="1119"/>
                  <a:pt x="1873" y="1126"/>
                  <a:pt x="1873" y="1134"/>
                </a:cubicBezTo>
                <a:cubicBezTo>
                  <a:pt x="1873" y="1142"/>
                  <a:pt x="1880" y="1149"/>
                  <a:pt x="1888" y="1149"/>
                </a:cubicBezTo>
                <a:cubicBezTo>
                  <a:pt x="1896" y="1149"/>
                  <a:pt x="1903" y="1142"/>
                  <a:pt x="1903" y="1134"/>
                </a:cubicBezTo>
                <a:cubicBezTo>
                  <a:pt x="1903" y="1126"/>
                  <a:pt x="1896" y="1119"/>
                  <a:pt x="1888" y="1119"/>
                </a:cubicBezTo>
                <a:close/>
                <a:moveTo>
                  <a:pt x="1888" y="1152"/>
                </a:moveTo>
                <a:cubicBezTo>
                  <a:pt x="1880" y="1152"/>
                  <a:pt x="1873" y="1159"/>
                  <a:pt x="1873" y="1167"/>
                </a:cubicBezTo>
                <a:cubicBezTo>
                  <a:pt x="1873" y="1175"/>
                  <a:pt x="1880" y="1182"/>
                  <a:pt x="1888" y="1182"/>
                </a:cubicBezTo>
                <a:cubicBezTo>
                  <a:pt x="1896" y="1182"/>
                  <a:pt x="1903" y="1175"/>
                  <a:pt x="1903" y="1167"/>
                </a:cubicBezTo>
                <a:cubicBezTo>
                  <a:pt x="1903" y="1159"/>
                  <a:pt x="1896" y="1152"/>
                  <a:pt x="1888" y="1152"/>
                </a:cubicBezTo>
                <a:close/>
                <a:moveTo>
                  <a:pt x="1888" y="1185"/>
                </a:moveTo>
                <a:cubicBezTo>
                  <a:pt x="1880" y="1185"/>
                  <a:pt x="1873" y="1192"/>
                  <a:pt x="1873" y="1200"/>
                </a:cubicBezTo>
                <a:cubicBezTo>
                  <a:pt x="1873" y="1208"/>
                  <a:pt x="1880" y="1215"/>
                  <a:pt x="1888" y="1215"/>
                </a:cubicBezTo>
                <a:cubicBezTo>
                  <a:pt x="1896" y="1215"/>
                  <a:pt x="1903" y="1208"/>
                  <a:pt x="1903" y="1200"/>
                </a:cubicBezTo>
                <a:cubicBezTo>
                  <a:pt x="1903" y="1192"/>
                  <a:pt x="1896" y="1185"/>
                  <a:pt x="1888" y="1185"/>
                </a:cubicBezTo>
                <a:close/>
                <a:moveTo>
                  <a:pt x="1888" y="1218"/>
                </a:moveTo>
                <a:cubicBezTo>
                  <a:pt x="1880" y="1218"/>
                  <a:pt x="1873" y="1225"/>
                  <a:pt x="1873" y="1233"/>
                </a:cubicBezTo>
                <a:cubicBezTo>
                  <a:pt x="1873" y="1241"/>
                  <a:pt x="1880" y="1248"/>
                  <a:pt x="1888" y="1248"/>
                </a:cubicBezTo>
                <a:cubicBezTo>
                  <a:pt x="1896" y="1248"/>
                  <a:pt x="1903" y="1241"/>
                  <a:pt x="1903" y="1233"/>
                </a:cubicBezTo>
                <a:cubicBezTo>
                  <a:pt x="1903" y="1225"/>
                  <a:pt x="1896" y="1218"/>
                  <a:pt x="1888" y="1218"/>
                </a:cubicBezTo>
                <a:close/>
                <a:moveTo>
                  <a:pt x="1888" y="1251"/>
                </a:moveTo>
                <a:cubicBezTo>
                  <a:pt x="1880" y="1251"/>
                  <a:pt x="1873" y="1258"/>
                  <a:pt x="1873" y="1266"/>
                </a:cubicBezTo>
                <a:cubicBezTo>
                  <a:pt x="1873" y="1274"/>
                  <a:pt x="1880" y="1281"/>
                  <a:pt x="1888" y="1281"/>
                </a:cubicBezTo>
                <a:cubicBezTo>
                  <a:pt x="1896" y="1281"/>
                  <a:pt x="1903" y="1274"/>
                  <a:pt x="1903" y="1266"/>
                </a:cubicBezTo>
                <a:cubicBezTo>
                  <a:pt x="1903" y="1258"/>
                  <a:pt x="1896" y="1251"/>
                  <a:pt x="1888" y="1251"/>
                </a:cubicBezTo>
                <a:close/>
                <a:moveTo>
                  <a:pt x="1888" y="1284"/>
                </a:moveTo>
                <a:cubicBezTo>
                  <a:pt x="1880" y="1284"/>
                  <a:pt x="1873" y="1291"/>
                  <a:pt x="1873" y="1299"/>
                </a:cubicBezTo>
                <a:cubicBezTo>
                  <a:pt x="1873" y="1307"/>
                  <a:pt x="1880" y="1314"/>
                  <a:pt x="1888" y="1314"/>
                </a:cubicBezTo>
                <a:cubicBezTo>
                  <a:pt x="1896" y="1314"/>
                  <a:pt x="1903" y="1307"/>
                  <a:pt x="1903" y="1299"/>
                </a:cubicBezTo>
                <a:cubicBezTo>
                  <a:pt x="1903" y="1291"/>
                  <a:pt x="1896" y="1284"/>
                  <a:pt x="1888" y="1284"/>
                </a:cubicBezTo>
                <a:close/>
                <a:moveTo>
                  <a:pt x="1888" y="1317"/>
                </a:moveTo>
                <a:cubicBezTo>
                  <a:pt x="1880" y="1317"/>
                  <a:pt x="1873" y="1323"/>
                  <a:pt x="1873" y="1332"/>
                </a:cubicBezTo>
                <a:cubicBezTo>
                  <a:pt x="1873" y="1340"/>
                  <a:pt x="1880" y="1346"/>
                  <a:pt x="1888" y="1346"/>
                </a:cubicBezTo>
                <a:cubicBezTo>
                  <a:pt x="1896" y="1346"/>
                  <a:pt x="1903" y="1340"/>
                  <a:pt x="1903" y="1332"/>
                </a:cubicBezTo>
                <a:cubicBezTo>
                  <a:pt x="1903" y="1323"/>
                  <a:pt x="1896" y="1317"/>
                  <a:pt x="1888" y="1317"/>
                </a:cubicBezTo>
                <a:close/>
                <a:moveTo>
                  <a:pt x="1888" y="1350"/>
                </a:moveTo>
                <a:cubicBezTo>
                  <a:pt x="1880" y="1350"/>
                  <a:pt x="1873" y="1356"/>
                  <a:pt x="1873" y="1365"/>
                </a:cubicBezTo>
                <a:cubicBezTo>
                  <a:pt x="1873" y="1373"/>
                  <a:pt x="1880" y="1379"/>
                  <a:pt x="1888" y="1379"/>
                </a:cubicBezTo>
                <a:cubicBezTo>
                  <a:pt x="1896" y="1379"/>
                  <a:pt x="1903" y="1373"/>
                  <a:pt x="1903" y="1365"/>
                </a:cubicBezTo>
                <a:cubicBezTo>
                  <a:pt x="1903" y="1356"/>
                  <a:pt x="1896" y="1350"/>
                  <a:pt x="1888" y="1350"/>
                </a:cubicBezTo>
                <a:close/>
                <a:moveTo>
                  <a:pt x="1888" y="1383"/>
                </a:moveTo>
                <a:cubicBezTo>
                  <a:pt x="1880" y="1383"/>
                  <a:pt x="1873" y="1389"/>
                  <a:pt x="1873" y="1397"/>
                </a:cubicBezTo>
                <a:cubicBezTo>
                  <a:pt x="1873" y="1406"/>
                  <a:pt x="1880" y="1412"/>
                  <a:pt x="1888" y="1412"/>
                </a:cubicBezTo>
                <a:cubicBezTo>
                  <a:pt x="1896" y="1412"/>
                  <a:pt x="1903" y="1406"/>
                  <a:pt x="1903" y="1397"/>
                </a:cubicBezTo>
                <a:cubicBezTo>
                  <a:pt x="1903" y="1389"/>
                  <a:pt x="1896" y="1383"/>
                  <a:pt x="1888" y="1383"/>
                </a:cubicBezTo>
                <a:close/>
                <a:moveTo>
                  <a:pt x="1888" y="1416"/>
                </a:moveTo>
                <a:cubicBezTo>
                  <a:pt x="1880" y="1416"/>
                  <a:pt x="1873" y="1422"/>
                  <a:pt x="1873" y="1430"/>
                </a:cubicBezTo>
                <a:cubicBezTo>
                  <a:pt x="1873" y="1439"/>
                  <a:pt x="1880" y="1445"/>
                  <a:pt x="1888" y="1445"/>
                </a:cubicBezTo>
                <a:cubicBezTo>
                  <a:pt x="1896" y="1445"/>
                  <a:pt x="1903" y="1439"/>
                  <a:pt x="1903" y="1430"/>
                </a:cubicBezTo>
                <a:cubicBezTo>
                  <a:pt x="1903" y="1422"/>
                  <a:pt x="1896" y="1416"/>
                  <a:pt x="1888" y="1416"/>
                </a:cubicBezTo>
                <a:close/>
                <a:moveTo>
                  <a:pt x="1921" y="0"/>
                </a:moveTo>
                <a:cubicBezTo>
                  <a:pt x="1913" y="0"/>
                  <a:pt x="1906" y="7"/>
                  <a:pt x="1906" y="15"/>
                </a:cubicBezTo>
                <a:cubicBezTo>
                  <a:pt x="1906" y="23"/>
                  <a:pt x="1913" y="30"/>
                  <a:pt x="1921" y="30"/>
                </a:cubicBezTo>
                <a:cubicBezTo>
                  <a:pt x="1929" y="30"/>
                  <a:pt x="1936" y="23"/>
                  <a:pt x="1936" y="15"/>
                </a:cubicBezTo>
                <a:cubicBezTo>
                  <a:pt x="1936" y="7"/>
                  <a:pt x="1929" y="0"/>
                  <a:pt x="1921" y="0"/>
                </a:cubicBezTo>
                <a:close/>
                <a:moveTo>
                  <a:pt x="1921" y="33"/>
                </a:moveTo>
                <a:cubicBezTo>
                  <a:pt x="1913" y="33"/>
                  <a:pt x="1906" y="40"/>
                  <a:pt x="1906" y="48"/>
                </a:cubicBezTo>
                <a:cubicBezTo>
                  <a:pt x="1906" y="56"/>
                  <a:pt x="1913" y="63"/>
                  <a:pt x="1921" y="63"/>
                </a:cubicBezTo>
                <a:cubicBezTo>
                  <a:pt x="1929" y="63"/>
                  <a:pt x="1936" y="56"/>
                  <a:pt x="1936" y="48"/>
                </a:cubicBezTo>
                <a:cubicBezTo>
                  <a:pt x="1936" y="40"/>
                  <a:pt x="1929" y="33"/>
                  <a:pt x="1921" y="33"/>
                </a:cubicBezTo>
                <a:close/>
                <a:moveTo>
                  <a:pt x="1921" y="66"/>
                </a:moveTo>
                <a:cubicBezTo>
                  <a:pt x="1913" y="66"/>
                  <a:pt x="1906" y="72"/>
                  <a:pt x="1906" y="81"/>
                </a:cubicBezTo>
                <a:cubicBezTo>
                  <a:pt x="1906" y="89"/>
                  <a:pt x="1913" y="95"/>
                  <a:pt x="1921" y="95"/>
                </a:cubicBezTo>
                <a:cubicBezTo>
                  <a:pt x="1929" y="95"/>
                  <a:pt x="1936" y="89"/>
                  <a:pt x="1936" y="81"/>
                </a:cubicBezTo>
                <a:cubicBezTo>
                  <a:pt x="1936" y="72"/>
                  <a:pt x="1929" y="66"/>
                  <a:pt x="1921" y="66"/>
                </a:cubicBezTo>
                <a:close/>
                <a:moveTo>
                  <a:pt x="1921" y="99"/>
                </a:moveTo>
                <a:cubicBezTo>
                  <a:pt x="1913" y="99"/>
                  <a:pt x="1906" y="105"/>
                  <a:pt x="1906" y="114"/>
                </a:cubicBezTo>
                <a:cubicBezTo>
                  <a:pt x="1906" y="122"/>
                  <a:pt x="1913" y="128"/>
                  <a:pt x="1921" y="128"/>
                </a:cubicBezTo>
                <a:cubicBezTo>
                  <a:pt x="1929" y="128"/>
                  <a:pt x="1936" y="122"/>
                  <a:pt x="1936" y="114"/>
                </a:cubicBezTo>
                <a:cubicBezTo>
                  <a:pt x="1936" y="105"/>
                  <a:pt x="1929" y="99"/>
                  <a:pt x="1921" y="99"/>
                </a:cubicBezTo>
                <a:close/>
                <a:moveTo>
                  <a:pt x="1921" y="132"/>
                </a:moveTo>
                <a:cubicBezTo>
                  <a:pt x="1913" y="132"/>
                  <a:pt x="1906" y="138"/>
                  <a:pt x="1906" y="147"/>
                </a:cubicBezTo>
                <a:cubicBezTo>
                  <a:pt x="1906" y="155"/>
                  <a:pt x="1913" y="161"/>
                  <a:pt x="1921" y="161"/>
                </a:cubicBezTo>
                <a:cubicBezTo>
                  <a:pt x="1929" y="161"/>
                  <a:pt x="1936" y="155"/>
                  <a:pt x="1936" y="147"/>
                </a:cubicBezTo>
                <a:cubicBezTo>
                  <a:pt x="1936" y="138"/>
                  <a:pt x="1929" y="132"/>
                  <a:pt x="1921" y="132"/>
                </a:cubicBezTo>
                <a:close/>
                <a:moveTo>
                  <a:pt x="1921" y="165"/>
                </a:moveTo>
                <a:cubicBezTo>
                  <a:pt x="1913" y="165"/>
                  <a:pt x="1906" y="171"/>
                  <a:pt x="1906" y="179"/>
                </a:cubicBezTo>
                <a:cubicBezTo>
                  <a:pt x="1906" y="188"/>
                  <a:pt x="1913" y="194"/>
                  <a:pt x="1921" y="194"/>
                </a:cubicBezTo>
                <a:cubicBezTo>
                  <a:pt x="1929" y="194"/>
                  <a:pt x="1936" y="188"/>
                  <a:pt x="1936" y="179"/>
                </a:cubicBezTo>
                <a:cubicBezTo>
                  <a:pt x="1936" y="171"/>
                  <a:pt x="1929" y="165"/>
                  <a:pt x="1921" y="165"/>
                </a:cubicBezTo>
                <a:close/>
                <a:moveTo>
                  <a:pt x="1921" y="198"/>
                </a:moveTo>
                <a:cubicBezTo>
                  <a:pt x="1913" y="198"/>
                  <a:pt x="1906" y="204"/>
                  <a:pt x="1906" y="212"/>
                </a:cubicBezTo>
                <a:cubicBezTo>
                  <a:pt x="1906" y="221"/>
                  <a:pt x="1913" y="227"/>
                  <a:pt x="1921" y="227"/>
                </a:cubicBezTo>
                <a:cubicBezTo>
                  <a:pt x="1929" y="227"/>
                  <a:pt x="1936" y="221"/>
                  <a:pt x="1936" y="212"/>
                </a:cubicBezTo>
                <a:cubicBezTo>
                  <a:pt x="1936" y="204"/>
                  <a:pt x="1929" y="198"/>
                  <a:pt x="1921" y="198"/>
                </a:cubicBezTo>
                <a:close/>
                <a:moveTo>
                  <a:pt x="1921" y="230"/>
                </a:moveTo>
                <a:cubicBezTo>
                  <a:pt x="1913" y="230"/>
                  <a:pt x="1906" y="237"/>
                  <a:pt x="1906" y="245"/>
                </a:cubicBezTo>
                <a:cubicBezTo>
                  <a:pt x="1906" y="253"/>
                  <a:pt x="1913" y="260"/>
                  <a:pt x="1921" y="260"/>
                </a:cubicBezTo>
                <a:cubicBezTo>
                  <a:pt x="1929" y="260"/>
                  <a:pt x="1936" y="253"/>
                  <a:pt x="1936" y="245"/>
                </a:cubicBezTo>
                <a:cubicBezTo>
                  <a:pt x="1936" y="237"/>
                  <a:pt x="1929" y="230"/>
                  <a:pt x="1921" y="230"/>
                </a:cubicBezTo>
                <a:close/>
                <a:moveTo>
                  <a:pt x="1921" y="263"/>
                </a:moveTo>
                <a:cubicBezTo>
                  <a:pt x="1913" y="263"/>
                  <a:pt x="1906" y="270"/>
                  <a:pt x="1906" y="278"/>
                </a:cubicBezTo>
                <a:cubicBezTo>
                  <a:pt x="1906" y="286"/>
                  <a:pt x="1913" y="293"/>
                  <a:pt x="1921" y="293"/>
                </a:cubicBezTo>
                <a:cubicBezTo>
                  <a:pt x="1929" y="293"/>
                  <a:pt x="1936" y="286"/>
                  <a:pt x="1936" y="278"/>
                </a:cubicBezTo>
                <a:cubicBezTo>
                  <a:pt x="1936" y="270"/>
                  <a:pt x="1929" y="263"/>
                  <a:pt x="1921" y="263"/>
                </a:cubicBezTo>
                <a:close/>
                <a:moveTo>
                  <a:pt x="1921" y="296"/>
                </a:moveTo>
                <a:cubicBezTo>
                  <a:pt x="1913" y="296"/>
                  <a:pt x="1906" y="303"/>
                  <a:pt x="1906" y="311"/>
                </a:cubicBezTo>
                <a:cubicBezTo>
                  <a:pt x="1906" y="319"/>
                  <a:pt x="1913" y="326"/>
                  <a:pt x="1921" y="326"/>
                </a:cubicBezTo>
                <a:cubicBezTo>
                  <a:pt x="1929" y="326"/>
                  <a:pt x="1936" y="319"/>
                  <a:pt x="1936" y="311"/>
                </a:cubicBezTo>
                <a:cubicBezTo>
                  <a:pt x="1936" y="303"/>
                  <a:pt x="1929" y="296"/>
                  <a:pt x="1921" y="296"/>
                </a:cubicBezTo>
                <a:close/>
                <a:moveTo>
                  <a:pt x="1921" y="329"/>
                </a:moveTo>
                <a:cubicBezTo>
                  <a:pt x="1913" y="329"/>
                  <a:pt x="1906" y="336"/>
                  <a:pt x="1906" y="344"/>
                </a:cubicBezTo>
                <a:cubicBezTo>
                  <a:pt x="1906" y="352"/>
                  <a:pt x="1913" y="359"/>
                  <a:pt x="1921" y="359"/>
                </a:cubicBezTo>
                <a:cubicBezTo>
                  <a:pt x="1929" y="359"/>
                  <a:pt x="1936" y="352"/>
                  <a:pt x="1936" y="344"/>
                </a:cubicBezTo>
                <a:cubicBezTo>
                  <a:pt x="1936" y="336"/>
                  <a:pt x="1929" y="329"/>
                  <a:pt x="1921" y="329"/>
                </a:cubicBezTo>
                <a:close/>
                <a:moveTo>
                  <a:pt x="1921" y="362"/>
                </a:moveTo>
                <a:cubicBezTo>
                  <a:pt x="1913" y="362"/>
                  <a:pt x="1906" y="369"/>
                  <a:pt x="1906" y="377"/>
                </a:cubicBezTo>
                <a:cubicBezTo>
                  <a:pt x="1906" y="385"/>
                  <a:pt x="1913" y="392"/>
                  <a:pt x="1921" y="392"/>
                </a:cubicBezTo>
                <a:cubicBezTo>
                  <a:pt x="1929" y="392"/>
                  <a:pt x="1936" y="385"/>
                  <a:pt x="1936" y="377"/>
                </a:cubicBezTo>
                <a:cubicBezTo>
                  <a:pt x="1936" y="369"/>
                  <a:pt x="1929" y="362"/>
                  <a:pt x="1921" y="362"/>
                </a:cubicBezTo>
                <a:close/>
                <a:moveTo>
                  <a:pt x="1921" y="395"/>
                </a:moveTo>
                <a:cubicBezTo>
                  <a:pt x="1913" y="395"/>
                  <a:pt x="1906" y="402"/>
                  <a:pt x="1906" y="410"/>
                </a:cubicBezTo>
                <a:cubicBezTo>
                  <a:pt x="1906" y="418"/>
                  <a:pt x="1913" y="425"/>
                  <a:pt x="1921" y="425"/>
                </a:cubicBezTo>
                <a:cubicBezTo>
                  <a:pt x="1929" y="425"/>
                  <a:pt x="1936" y="418"/>
                  <a:pt x="1936" y="410"/>
                </a:cubicBezTo>
                <a:cubicBezTo>
                  <a:pt x="1936" y="402"/>
                  <a:pt x="1929" y="395"/>
                  <a:pt x="1921" y="395"/>
                </a:cubicBezTo>
                <a:close/>
                <a:moveTo>
                  <a:pt x="1921" y="428"/>
                </a:moveTo>
                <a:cubicBezTo>
                  <a:pt x="1913" y="428"/>
                  <a:pt x="1906" y="435"/>
                  <a:pt x="1906" y="443"/>
                </a:cubicBezTo>
                <a:cubicBezTo>
                  <a:pt x="1906" y="451"/>
                  <a:pt x="1913" y="458"/>
                  <a:pt x="1921" y="458"/>
                </a:cubicBezTo>
                <a:cubicBezTo>
                  <a:pt x="1929" y="458"/>
                  <a:pt x="1936" y="451"/>
                  <a:pt x="1936" y="443"/>
                </a:cubicBezTo>
                <a:cubicBezTo>
                  <a:pt x="1936" y="435"/>
                  <a:pt x="1929" y="428"/>
                  <a:pt x="1921" y="428"/>
                </a:cubicBezTo>
                <a:close/>
                <a:moveTo>
                  <a:pt x="1921" y="461"/>
                </a:moveTo>
                <a:cubicBezTo>
                  <a:pt x="1913" y="461"/>
                  <a:pt x="1906" y="468"/>
                  <a:pt x="1906" y="476"/>
                </a:cubicBezTo>
                <a:cubicBezTo>
                  <a:pt x="1906" y="484"/>
                  <a:pt x="1913" y="491"/>
                  <a:pt x="1921" y="491"/>
                </a:cubicBezTo>
                <a:cubicBezTo>
                  <a:pt x="1929" y="491"/>
                  <a:pt x="1936" y="484"/>
                  <a:pt x="1936" y="476"/>
                </a:cubicBezTo>
                <a:cubicBezTo>
                  <a:pt x="1936" y="468"/>
                  <a:pt x="1929" y="461"/>
                  <a:pt x="1921" y="461"/>
                </a:cubicBezTo>
                <a:close/>
                <a:moveTo>
                  <a:pt x="1921" y="494"/>
                </a:moveTo>
                <a:cubicBezTo>
                  <a:pt x="1913" y="494"/>
                  <a:pt x="1906" y="500"/>
                  <a:pt x="1906" y="509"/>
                </a:cubicBezTo>
                <a:cubicBezTo>
                  <a:pt x="1906" y="517"/>
                  <a:pt x="1913" y="523"/>
                  <a:pt x="1921" y="523"/>
                </a:cubicBezTo>
                <a:cubicBezTo>
                  <a:pt x="1929" y="523"/>
                  <a:pt x="1936" y="517"/>
                  <a:pt x="1936" y="509"/>
                </a:cubicBezTo>
                <a:cubicBezTo>
                  <a:pt x="1936" y="500"/>
                  <a:pt x="1929" y="494"/>
                  <a:pt x="1921" y="494"/>
                </a:cubicBezTo>
                <a:close/>
                <a:moveTo>
                  <a:pt x="1921" y="527"/>
                </a:moveTo>
                <a:cubicBezTo>
                  <a:pt x="1913" y="527"/>
                  <a:pt x="1906" y="533"/>
                  <a:pt x="1906" y="542"/>
                </a:cubicBezTo>
                <a:cubicBezTo>
                  <a:pt x="1906" y="550"/>
                  <a:pt x="1913" y="556"/>
                  <a:pt x="1921" y="556"/>
                </a:cubicBezTo>
                <a:cubicBezTo>
                  <a:pt x="1929" y="556"/>
                  <a:pt x="1936" y="550"/>
                  <a:pt x="1936" y="542"/>
                </a:cubicBezTo>
                <a:cubicBezTo>
                  <a:pt x="1936" y="533"/>
                  <a:pt x="1929" y="527"/>
                  <a:pt x="1921" y="527"/>
                </a:cubicBezTo>
                <a:close/>
                <a:moveTo>
                  <a:pt x="1921" y="560"/>
                </a:moveTo>
                <a:cubicBezTo>
                  <a:pt x="1913" y="560"/>
                  <a:pt x="1906" y="566"/>
                  <a:pt x="1906" y="574"/>
                </a:cubicBezTo>
                <a:cubicBezTo>
                  <a:pt x="1906" y="583"/>
                  <a:pt x="1913" y="589"/>
                  <a:pt x="1921" y="589"/>
                </a:cubicBezTo>
                <a:cubicBezTo>
                  <a:pt x="1929" y="589"/>
                  <a:pt x="1936" y="583"/>
                  <a:pt x="1936" y="574"/>
                </a:cubicBezTo>
                <a:cubicBezTo>
                  <a:pt x="1936" y="566"/>
                  <a:pt x="1929" y="560"/>
                  <a:pt x="1921" y="560"/>
                </a:cubicBezTo>
                <a:close/>
                <a:moveTo>
                  <a:pt x="1921" y="593"/>
                </a:moveTo>
                <a:cubicBezTo>
                  <a:pt x="1913" y="593"/>
                  <a:pt x="1906" y="599"/>
                  <a:pt x="1906" y="607"/>
                </a:cubicBezTo>
                <a:cubicBezTo>
                  <a:pt x="1906" y="616"/>
                  <a:pt x="1913" y="622"/>
                  <a:pt x="1921" y="622"/>
                </a:cubicBezTo>
                <a:cubicBezTo>
                  <a:pt x="1929" y="622"/>
                  <a:pt x="1936" y="616"/>
                  <a:pt x="1936" y="607"/>
                </a:cubicBezTo>
                <a:cubicBezTo>
                  <a:pt x="1936" y="599"/>
                  <a:pt x="1929" y="593"/>
                  <a:pt x="1921" y="593"/>
                </a:cubicBezTo>
                <a:close/>
                <a:moveTo>
                  <a:pt x="1921" y="625"/>
                </a:moveTo>
                <a:cubicBezTo>
                  <a:pt x="1913" y="625"/>
                  <a:pt x="1906" y="632"/>
                  <a:pt x="1906" y="640"/>
                </a:cubicBezTo>
                <a:cubicBezTo>
                  <a:pt x="1906" y="648"/>
                  <a:pt x="1913" y="655"/>
                  <a:pt x="1921" y="655"/>
                </a:cubicBezTo>
                <a:cubicBezTo>
                  <a:pt x="1929" y="655"/>
                  <a:pt x="1936" y="648"/>
                  <a:pt x="1936" y="640"/>
                </a:cubicBezTo>
                <a:cubicBezTo>
                  <a:pt x="1936" y="632"/>
                  <a:pt x="1929" y="625"/>
                  <a:pt x="1921" y="625"/>
                </a:cubicBezTo>
                <a:close/>
                <a:moveTo>
                  <a:pt x="1921" y="658"/>
                </a:moveTo>
                <a:cubicBezTo>
                  <a:pt x="1913" y="658"/>
                  <a:pt x="1906" y="665"/>
                  <a:pt x="1906" y="673"/>
                </a:cubicBezTo>
                <a:cubicBezTo>
                  <a:pt x="1906" y="681"/>
                  <a:pt x="1913" y="688"/>
                  <a:pt x="1921" y="688"/>
                </a:cubicBezTo>
                <a:cubicBezTo>
                  <a:pt x="1929" y="688"/>
                  <a:pt x="1936" y="681"/>
                  <a:pt x="1936" y="673"/>
                </a:cubicBezTo>
                <a:cubicBezTo>
                  <a:pt x="1936" y="665"/>
                  <a:pt x="1929" y="658"/>
                  <a:pt x="1921" y="658"/>
                </a:cubicBezTo>
                <a:close/>
                <a:moveTo>
                  <a:pt x="1921" y="691"/>
                </a:moveTo>
                <a:cubicBezTo>
                  <a:pt x="1913" y="691"/>
                  <a:pt x="1906" y="698"/>
                  <a:pt x="1906" y="706"/>
                </a:cubicBezTo>
                <a:cubicBezTo>
                  <a:pt x="1906" y="714"/>
                  <a:pt x="1913" y="721"/>
                  <a:pt x="1921" y="721"/>
                </a:cubicBezTo>
                <a:cubicBezTo>
                  <a:pt x="1929" y="721"/>
                  <a:pt x="1936" y="714"/>
                  <a:pt x="1936" y="706"/>
                </a:cubicBezTo>
                <a:cubicBezTo>
                  <a:pt x="1936" y="698"/>
                  <a:pt x="1929" y="691"/>
                  <a:pt x="1921" y="691"/>
                </a:cubicBezTo>
                <a:close/>
                <a:moveTo>
                  <a:pt x="1921" y="724"/>
                </a:moveTo>
                <a:cubicBezTo>
                  <a:pt x="1913" y="724"/>
                  <a:pt x="1906" y="731"/>
                  <a:pt x="1906" y="739"/>
                </a:cubicBezTo>
                <a:cubicBezTo>
                  <a:pt x="1906" y="747"/>
                  <a:pt x="1913" y="754"/>
                  <a:pt x="1921" y="754"/>
                </a:cubicBezTo>
                <a:cubicBezTo>
                  <a:pt x="1929" y="754"/>
                  <a:pt x="1936" y="747"/>
                  <a:pt x="1936" y="739"/>
                </a:cubicBezTo>
                <a:cubicBezTo>
                  <a:pt x="1936" y="731"/>
                  <a:pt x="1929" y="724"/>
                  <a:pt x="1921" y="724"/>
                </a:cubicBezTo>
                <a:close/>
                <a:moveTo>
                  <a:pt x="1921" y="757"/>
                </a:moveTo>
                <a:cubicBezTo>
                  <a:pt x="1913" y="757"/>
                  <a:pt x="1906" y="764"/>
                  <a:pt x="1906" y="772"/>
                </a:cubicBezTo>
                <a:cubicBezTo>
                  <a:pt x="1906" y="780"/>
                  <a:pt x="1913" y="787"/>
                  <a:pt x="1921" y="787"/>
                </a:cubicBezTo>
                <a:cubicBezTo>
                  <a:pt x="1929" y="787"/>
                  <a:pt x="1936" y="780"/>
                  <a:pt x="1936" y="772"/>
                </a:cubicBezTo>
                <a:cubicBezTo>
                  <a:pt x="1936" y="764"/>
                  <a:pt x="1929" y="757"/>
                  <a:pt x="1921" y="757"/>
                </a:cubicBezTo>
                <a:close/>
                <a:moveTo>
                  <a:pt x="1921" y="790"/>
                </a:moveTo>
                <a:cubicBezTo>
                  <a:pt x="1913" y="790"/>
                  <a:pt x="1906" y="797"/>
                  <a:pt x="1906" y="805"/>
                </a:cubicBezTo>
                <a:cubicBezTo>
                  <a:pt x="1906" y="813"/>
                  <a:pt x="1913" y="820"/>
                  <a:pt x="1921" y="820"/>
                </a:cubicBezTo>
                <a:cubicBezTo>
                  <a:pt x="1929" y="820"/>
                  <a:pt x="1936" y="813"/>
                  <a:pt x="1936" y="805"/>
                </a:cubicBezTo>
                <a:cubicBezTo>
                  <a:pt x="1936" y="797"/>
                  <a:pt x="1929" y="790"/>
                  <a:pt x="1921" y="790"/>
                </a:cubicBezTo>
                <a:close/>
                <a:moveTo>
                  <a:pt x="1921" y="823"/>
                </a:moveTo>
                <a:cubicBezTo>
                  <a:pt x="1913" y="823"/>
                  <a:pt x="1906" y="830"/>
                  <a:pt x="1906" y="838"/>
                </a:cubicBezTo>
                <a:cubicBezTo>
                  <a:pt x="1906" y="846"/>
                  <a:pt x="1913" y="853"/>
                  <a:pt x="1921" y="853"/>
                </a:cubicBezTo>
                <a:cubicBezTo>
                  <a:pt x="1929" y="853"/>
                  <a:pt x="1936" y="846"/>
                  <a:pt x="1936" y="838"/>
                </a:cubicBezTo>
                <a:cubicBezTo>
                  <a:pt x="1936" y="830"/>
                  <a:pt x="1929" y="823"/>
                  <a:pt x="1921" y="823"/>
                </a:cubicBezTo>
                <a:close/>
                <a:moveTo>
                  <a:pt x="1921" y="856"/>
                </a:moveTo>
                <a:cubicBezTo>
                  <a:pt x="1913" y="856"/>
                  <a:pt x="1906" y="863"/>
                  <a:pt x="1906" y="871"/>
                </a:cubicBezTo>
                <a:cubicBezTo>
                  <a:pt x="1906" y="879"/>
                  <a:pt x="1913" y="886"/>
                  <a:pt x="1921" y="886"/>
                </a:cubicBezTo>
                <a:cubicBezTo>
                  <a:pt x="1929" y="886"/>
                  <a:pt x="1936" y="879"/>
                  <a:pt x="1936" y="871"/>
                </a:cubicBezTo>
                <a:cubicBezTo>
                  <a:pt x="1936" y="863"/>
                  <a:pt x="1929" y="856"/>
                  <a:pt x="1921" y="856"/>
                </a:cubicBezTo>
                <a:close/>
                <a:moveTo>
                  <a:pt x="1921" y="889"/>
                </a:moveTo>
                <a:cubicBezTo>
                  <a:pt x="1913" y="889"/>
                  <a:pt x="1906" y="895"/>
                  <a:pt x="1906" y="904"/>
                </a:cubicBezTo>
                <a:cubicBezTo>
                  <a:pt x="1906" y="912"/>
                  <a:pt x="1913" y="918"/>
                  <a:pt x="1921" y="918"/>
                </a:cubicBezTo>
                <a:cubicBezTo>
                  <a:pt x="1929" y="918"/>
                  <a:pt x="1936" y="912"/>
                  <a:pt x="1936" y="904"/>
                </a:cubicBezTo>
                <a:cubicBezTo>
                  <a:pt x="1936" y="895"/>
                  <a:pt x="1929" y="889"/>
                  <a:pt x="1921" y="889"/>
                </a:cubicBezTo>
                <a:close/>
                <a:moveTo>
                  <a:pt x="1921" y="922"/>
                </a:moveTo>
                <a:cubicBezTo>
                  <a:pt x="1913" y="922"/>
                  <a:pt x="1906" y="928"/>
                  <a:pt x="1906" y="937"/>
                </a:cubicBezTo>
                <a:cubicBezTo>
                  <a:pt x="1906" y="945"/>
                  <a:pt x="1913" y="951"/>
                  <a:pt x="1921" y="951"/>
                </a:cubicBezTo>
                <a:cubicBezTo>
                  <a:pt x="1929" y="951"/>
                  <a:pt x="1936" y="945"/>
                  <a:pt x="1936" y="937"/>
                </a:cubicBezTo>
                <a:cubicBezTo>
                  <a:pt x="1936" y="928"/>
                  <a:pt x="1929" y="922"/>
                  <a:pt x="1921" y="922"/>
                </a:cubicBezTo>
                <a:close/>
                <a:moveTo>
                  <a:pt x="1921" y="955"/>
                </a:moveTo>
                <a:cubicBezTo>
                  <a:pt x="1913" y="955"/>
                  <a:pt x="1906" y="961"/>
                  <a:pt x="1906" y="970"/>
                </a:cubicBezTo>
                <a:cubicBezTo>
                  <a:pt x="1906" y="978"/>
                  <a:pt x="1913" y="984"/>
                  <a:pt x="1921" y="984"/>
                </a:cubicBezTo>
                <a:cubicBezTo>
                  <a:pt x="1929" y="984"/>
                  <a:pt x="1936" y="978"/>
                  <a:pt x="1936" y="970"/>
                </a:cubicBezTo>
                <a:cubicBezTo>
                  <a:pt x="1936" y="961"/>
                  <a:pt x="1929" y="955"/>
                  <a:pt x="1921" y="955"/>
                </a:cubicBezTo>
                <a:close/>
                <a:moveTo>
                  <a:pt x="1921" y="988"/>
                </a:moveTo>
                <a:cubicBezTo>
                  <a:pt x="1913" y="988"/>
                  <a:pt x="1906" y="994"/>
                  <a:pt x="1906" y="1002"/>
                </a:cubicBezTo>
                <a:cubicBezTo>
                  <a:pt x="1906" y="1011"/>
                  <a:pt x="1913" y="1017"/>
                  <a:pt x="1921" y="1017"/>
                </a:cubicBezTo>
                <a:cubicBezTo>
                  <a:pt x="1929" y="1017"/>
                  <a:pt x="1936" y="1011"/>
                  <a:pt x="1936" y="1002"/>
                </a:cubicBezTo>
                <a:cubicBezTo>
                  <a:pt x="1936" y="994"/>
                  <a:pt x="1929" y="988"/>
                  <a:pt x="1921" y="988"/>
                </a:cubicBezTo>
                <a:close/>
                <a:moveTo>
                  <a:pt x="1921" y="1021"/>
                </a:moveTo>
                <a:cubicBezTo>
                  <a:pt x="1913" y="1021"/>
                  <a:pt x="1906" y="1027"/>
                  <a:pt x="1906" y="1035"/>
                </a:cubicBezTo>
                <a:cubicBezTo>
                  <a:pt x="1906" y="1044"/>
                  <a:pt x="1913" y="1050"/>
                  <a:pt x="1921" y="1050"/>
                </a:cubicBezTo>
                <a:cubicBezTo>
                  <a:pt x="1929" y="1050"/>
                  <a:pt x="1936" y="1044"/>
                  <a:pt x="1936" y="1035"/>
                </a:cubicBezTo>
                <a:cubicBezTo>
                  <a:pt x="1936" y="1027"/>
                  <a:pt x="1929" y="1021"/>
                  <a:pt x="1921" y="1021"/>
                </a:cubicBezTo>
                <a:close/>
                <a:moveTo>
                  <a:pt x="1921" y="1053"/>
                </a:moveTo>
                <a:cubicBezTo>
                  <a:pt x="1913" y="1053"/>
                  <a:pt x="1906" y="1060"/>
                  <a:pt x="1906" y="1068"/>
                </a:cubicBezTo>
                <a:cubicBezTo>
                  <a:pt x="1906" y="1076"/>
                  <a:pt x="1913" y="1083"/>
                  <a:pt x="1921" y="1083"/>
                </a:cubicBezTo>
                <a:cubicBezTo>
                  <a:pt x="1929" y="1083"/>
                  <a:pt x="1936" y="1076"/>
                  <a:pt x="1936" y="1068"/>
                </a:cubicBezTo>
                <a:cubicBezTo>
                  <a:pt x="1936" y="1060"/>
                  <a:pt x="1929" y="1053"/>
                  <a:pt x="1921" y="1053"/>
                </a:cubicBezTo>
                <a:close/>
                <a:moveTo>
                  <a:pt x="1921" y="1086"/>
                </a:moveTo>
                <a:cubicBezTo>
                  <a:pt x="1913" y="1086"/>
                  <a:pt x="1906" y="1093"/>
                  <a:pt x="1906" y="1101"/>
                </a:cubicBezTo>
                <a:cubicBezTo>
                  <a:pt x="1906" y="1109"/>
                  <a:pt x="1913" y="1116"/>
                  <a:pt x="1921" y="1116"/>
                </a:cubicBezTo>
                <a:cubicBezTo>
                  <a:pt x="1929" y="1116"/>
                  <a:pt x="1936" y="1109"/>
                  <a:pt x="1936" y="1101"/>
                </a:cubicBezTo>
                <a:cubicBezTo>
                  <a:pt x="1936" y="1093"/>
                  <a:pt x="1929" y="1086"/>
                  <a:pt x="1921" y="1086"/>
                </a:cubicBezTo>
                <a:close/>
                <a:moveTo>
                  <a:pt x="1921" y="1119"/>
                </a:moveTo>
                <a:cubicBezTo>
                  <a:pt x="1913" y="1119"/>
                  <a:pt x="1906" y="1126"/>
                  <a:pt x="1906" y="1134"/>
                </a:cubicBezTo>
                <a:cubicBezTo>
                  <a:pt x="1906" y="1142"/>
                  <a:pt x="1913" y="1149"/>
                  <a:pt x="1921" y="1149"/>
                </a:cubicBezTo>
                <a:cubicBezTo>
                  <a:pt x="1929" y="1149"/>
                  <a:pt x="1936" y="1142"/>
                  <a:pt x="1936" y="1134"/>
                </a:cubicBezTo>
                <a:cubicBezTo>
                  <a:pt x="1936" y="1126"/>
                  <a:pt x="1929" y="1119"/>
                  <a:pt x="1921" y="1119"/>
                </a:cubicBezTo>
                <a:close/>
                <a:moveTo>
                  <a:pt x="1921" y="1152"/>
                </a:moveTo>
                <a:cubicBezTo>
                  <a:pt x="1913" y="1152"/>
                  <a:pt x="1906" y="1159"/>
                  <a:pt x="1906" y="1167"/>
                </a:cubicBezTo>
                <a:cubicBezTo>
                  <a:pt x="1906" y="1175"/>
                  <a:pt x="1913" y="1182"/>
                  <a:pt x="1921" y="1182"/>
                </a:cubicBezTo>
                <a:cubicBezTo>
                  <a:pt x="1929" y="1182"/>
                  <a:pt x="1936" y="1175"/>
                  <a:pt x="1936" y="1167"/>
                </a:cubicBezTo>
                <a:cubicBezTo>
                  <a:pt x="1936" y="1159"/>
                  <a:pt x="1929" y="1152"/>
                  <a:pt x="1921" y="1152"/>
                </a:cubicBezTo>
                <a:close/>
                <a:moveTo>
                  <a:pt x="1921" y="1185"/>
                </a:moveTo>
                <a:cubicBezTo>
                  <a:pt x="1913" y="1185"/>
                  <a:pt x="1906" y="1192"/>
                  <a:pt x="1906" y="1200"/>
                </a:cubicBezTo>
                <a:cubicBezTo>
                  <a:pt x="1906" y="1208"/>
                  <a:pt x="1913" y="1215"/>
                  <a:pt x="1921" y="1215"/>
                </a:cubicBezTo>
                <a:cubicBezTo>
                  <a:pt x="1929" y="1215"/>
                  <a:pt x="1936" y="1208"/>
                  <a:pt x="1936" y="1200"/>
                </a:cubicBezTo>
                <a:cubicBezTo>
                  <a:pt x="1936" y="1192"/>
                  <a:pt x="1929" y="1185"/>
                  <a:pt x="1921" y="1185"/>
                </a:cubicBezTo>
                <a:close/>
                <a:moveTo>
                  <a:pt x="1921" y="1218"/>
                </a:moveTo>
                <a:cubicBezTo>
                  <a:pt x="1913" y="1218"/>
                  <a:pt x="1906" y="1225"/>
                  <a:pt x="1906" y="1233"/>
                </a:cubicBezTo>
                <a:cubicBezTo>
                  <a:pt x="1906" y="1241"/>
                  <a:pt x="1913" y="1248"/>
                  <a:pt x="1921" y="1248"/>
                </a:cubicBezTo>
                <a:cubicBezTo>
                  <a:pt x="1929" y="1248"/>
                  <a:pt x="1936" y="1241"/>
                  <a:pt x="1936" y="1233"/>
                </a:cubicBezTo>
                <a:cubicBezTo>
                  <a:pt x="1936" y="1225"/>
                  <a:pt x="1929" y="1218"/>
                  <a:pt x="1921" y="1218"/>
                </a:cubicBezTo>
                <a:close/>
                <a:moveTo>
                  <a:pt x="1921" y="1251"/>
                </a:moveTo>
                <a:cubicBezTo>
                  <a:pt x="1913" y="1251"/>
                  <a:pt x="1906" y="1258"/>
                  <a:pt x="1906" y="1266"/>
                </a:cubicBezTo>
                <a:cubicBezTo>
                  <a:pt x="1906" y="1274"/>
                  <a:pt x="1913" y="1281"/>
                  <a:pt x="1921" y="1281"/>
                </a:cubicBezTo>
                <a:cubicBezTo>
                  <a:pt x="1929" y="1281"/>
                  <a:pt x="1936" y="1274"/>
                  <a:pt x="1936" y="1266"/>
                </a:cubicBezTo>
                <a:cubicBezTo>
                  <a:pt x="1936" y="1258"/>
                  <a:pt x="1929" y="1251"/>
                  <a:pt x="1921" y="1251"/>
                </a:cubicBezTo>
                <a:close/>
                <a:moveTo>
                  <a:pt x="1921" y="1284"/>
                </a:moveTo>
                <a:cubicBezTo>
                  <a:pt x="1913" y="1284"/>
                  <a:pt x="1906" y="1291"/>
                  <a:pt x="1906" y="1299"/>
                </a:cubicBezTo>
                <a:cubicBezTo>
                  <a:pt x="1906" y="1307"/>
                  <a:pt x="1913" y="1314"/>
                  <a:pt x="1921" y="1314"/>
                </a:cubicBezTo>
                <a:cubicBezTo>
                  <a:pt x="1929" y="1314"/>
                  <a:pt x="1936" y="1307"/>
                  <a:pt x="1936" y="1299"/>
                </a:cubicBezTo>
                <a:cubicBezTo>
                  <a:pt x="1936" y="1291"/>
                  <a:pt x="1929" y="1284"/>
                  <a:pt x="1921" y="1284"/>
                </a:cubicBezTo>
                <a:close/>
                <a:moveTo>
                  <a:pt x="1921" y="1317"/>
                </a:moveTo>
                <a:cubicBezTo>
                  <a:pt x="1913" y="1317"/>
                  <a:pt x="1906" y="1323"/>
                  <a:pt x="1906" y="1332"/>
                </a:cubicBezTo>
                <a:cubicBezTo>
                  <a:pt x="1906" y="1340"/>
                  <a:pt x="1913" y="1346"/>
                  <a:pt x="1921" y="1346"/>
                </a:cubicBezTo>
                <a:cubicBezTo>
                  <a:pt x="1929" y="1346"/>
                  <a:pt x="1936" y="1340"/>
                  <a:pt x="1936" y="1332"/>
                </a:cubicBezTo>
                <a:cubicBezTo>
                  <a:pt x="1936" y="1323"/>
                  <a:pt x="1929" y="1317"/>
                  <a:pt x="1921" y="1317"/>
                </a:cubicBezTo>
                <a:close/>
                <a:moveTo>
                  <a:pt x="1921" y="1350"/>
                </a:moveTo>
                <a:cubicBezTo>
                  <a:pt x="1913" y="1350"/>
                  <a:pt x="1906" y="1356"/>
                  <a:pt x="1906" y="1365"/>
                </a:cubicBezTo>
                <a:cubicBezTo>
                  <a:pt x="1906" y="1373"/>
                  <a:pt x="1913" y="1379"/>
                  <a:pt x="1921" y="1379"/>
                </a:cubicBezTo>
                <a:cubicBezTo>
                  <a:pt x="1929" y="1379"/>
                  <a:pt x="1936" y="1373"/>
                  <a:pt x="1936" y="1365"/>
                </a:cubicBezTo>
                <a:cubicBezTo>
                  <a:pt x="1936" y="1356"/>
                  <a:pt x="1929" y="1350"/>
                  <a:pt x="1921" y="1350"/>
                </a:cubicBezTo>
                <a:close/>
                <a:moveTo>
                  <a:pt x="1921" y="1383"/>
                </a:moveTo>
                <a:cubicBezTo>
                  <a:pt x="1913" y="1383"/>
                  <a:pt x="1906" y="1389"/>
                  <a:pt x="1906" y="1397"/>
                </a:cubicBezTo>
                <a:cubicBezTo>
                  <a:pt x="1906" y="1406"/>
                  <a:pt x="1913" y="1412"/>
                  <a:pt x="1921" y="1412"/>
                </a:cubicBezTo>
                <a:cubicBezTo>
                  <a:pt x="1929" y="1412"/>
                  <a:pt x="1936" y="1406"/>
                  <a:pt x="1936" y="1397"/>
                </a:cubicBezTo>
                <a:cubicBezTo>
                  <a:pt x="1936" y="1389"/>
                  <a:pt x="1929" y="1383"/>
                  <a:pt x="1921" y="1383"/>
                </a:cubicBezTo>
                <a:close/>
                <a:moveTo>
                  <a:pt x="1921" y="1416"/>
                </a:moveTo>
                <a:cubicBezTo>
                  <a:pt x="1913" y="1416"/>
                  <a:pt x="1906" y="1422"/>
                  <a:pt x="1906" y="1430"/>
                </a:cubicBezTo>
                <a:cubicBezTo>
                  <a:pt x="1906" y="1439"/>
                  <a:pt x="1913" y="1445"/>
                  <a:pt x="1921" y="1445"/>
                </a:cubicBezTo>
                <a:cubicBezTo>
                  <a:pt x="1929" y="1445"/>
                  <a:pt x="1936" y="1439"/>
                  <a:pt x="1936" y="1430"/>
                </a:cubicBezTo>
                <a:cubicBezTo>
                  <a:pt x="1936" y="1422"/>
                  <a:pt x="1929" y="1416"/>
                  <a:pt x="1921" y="1416"/>
                </a:cubicBezTo>
                <a:close/>
              </a:path>
            </a:pathLst>
          </a:custGeom>
          <a:solidFill>
            <a:srgbClr val="6D4E81"/>
          </a:solidFill>
          <a:ln>
            <a:noFill/>
          </a:ln>
        </p:spPr>
        <p:txBody>
          <a:bodyPr vert="horz" wrap="square" lIns="68580" tIns="34290" rIns="68580" bIns="34290" numCol="1" anchor="t" anchorCtr="0" compatLnSpc="1">
            <a:prstTxWarp prst="textNoShape">
              <a:avLst/>
            </a:prstTxWarp>
          </a:bodyPr>
          <a:lstStyle/>
          <a:p>
            <a:endParaRPr lang="en-CA" sz="1350"/>
          </a:p>
        </p:txBody>
      </p:sp>
      <p:sp>
        <p:nvSpPr>
          <p:cNvPr id="5" name="Text Placeholder 2"/>
          <p:cNvSpPr>
            <a:spLocks noGrp="1"/>
          </p:cNvSpPr>
          <p:nvPr>
            <p:ph type="body" idx="1" hasCustomPrompt="1"/>
          </p:nvPr>
        </p:nvSpPr>
        <p:spPr>
          <a:xfrm>
            <a:off x="400336" y="3535680"/>
            <a:ext cx="8343331"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ctr">
              <a:buNone/>
              <a:defRPr lang="en-US" sz="1650" cap="none" dirty="0">
                <a:solidFill>
                  <a:schemeClr val="accent5">
                    <a:lumMod val="20000"/>
                    <a:lumOff val="80000"/>
                  </a:schemeClr>
                </a:solidFill>
                <a:latin typeface="Arial" panose="020B0604020202020204" pitchFamily="34" charset="0"/>
                <a:ea typeface="+mj-ea"/>
                <a:cs typeface="+mj-cs"/>
              </a:defRPr>
            </a:lvl1pPr>
          </a:lstStyle>
          <a:p>
            <a:pPr lvl="0" algn="ctr">
              <a:spcBef>
                <a:spcPct val="0"/>
              </a:spcBef>
              <a:spcAft>
                <a:spcPct val="0"/>
              </a:spcAft>
            </a:pPr>
            <a:r>
              <a:rPr lang="en-US" dirty="0"/>
              <a:t>Click to edit master text styles</a:t>
            </a:r>
          </a:p>
        </p:txBody>
      </p:sp>
      <p:sp>
        <p:nvSpPr>
          <p:cNvPr id="6" name="Title 4"/>
          <p:cNvSpPr>
            <a:spLocks noGrp="1"/>
          </p:cNvSpPr>
          <p:nvPr>
            <p:ph type="title" hasCustomPrompt="1"/>
          </p:nvPr>
        </p:nvSpPr>
        <p:spPr>
          <a:xfrm>
            <a:off x="400335" y="1929761"/>
            <a:ext cx="8339328" cy="1499616"/>
          </a:xfrm>
          <a:noFill/>
          <a:ln w="9525">
            <a:noFill/>
            <a:miter lim="800000"/>
            <a:headEnd/>
            <a:tailEnd/>
          </a:ln>
          <a:effectLst/>
        </p:spPr>
        <p:txBody>
          <a:bodyPr vert="horz" wrap="square" lIns="130622" tIns="65311" rIns="130622" bIns="65311" numCol="1" anchor="b" anchorCtr="0" compatLnSpc="1">
            <a:prstTxWarp prst="textNoShape">
              <a:avLst/>
            </a:prstTxWarp>
          </a:bodyPr>
          <a:lstStyle>
            <a:lvl1pPr algn="ctr">
              <a:defRPr lang="en-US" sz="2250" cap="none">
                <a:solidFill>
                  <a:schemeClr val="bg1"/>
                </a:solidFill>
                <a:latin typeface="Arial" panose="020B0604020202020204" pitchFamily="34" charset="0"/>
              </a:defRPr>
            </a:lvl1pPr>
          </a:lstStyle>
          <a:p>
            <a:pPr marL="0" lvl="0" indent="0" algn="ctr">
              <a:buClr>
                <a:schemeClr val="tx2">
                  <a:lumMod val="50000"/>
                </a:schemeClr>
              </a:buClr>
              <a:buSzPct val="98000"/>
              <a:buNone/>
            </a:pPr>
            <a:r>
              <a:rPr lang="en-US" dirty="0"/>
              <a:t>Click to edit master title style</a:t>
            </a:r>
          </a:p>
        </p:txBody>
      </p:sp>
      <p:sp>
        <p:nvSpPr>
          <p:cNvPr id="2" name="Slide Number Placeholder 1">
            <a:extLst>
              <a:ext uri="{FF2B5EF4-FFF2-40B4-BE49-F238E27FC236}">
                <a16:creationId xmlns:a16="http://schemas.microsoft.com/office/drawing/2014/main" id="{52A8E285-5FEC-4715-AB9D-4BE314D515FF}"/>
              </a:ext>
            </a:extLst>
          </p:cNvPr>
          <p:cNvSpPr>
            <a:spLocks noGrp="1"/>
          </p:cNvSpPr>
          <p:nvPr>
            <p:ph type="sldNum" sz="quarter" idx="10"/>
          </p:nvPr>
        </p:nvSpPr>
        <p:spPr/>
        <p:txBody>
          <a:bodyPr/>
          <a:lstStyle>
            <a:lvl1pPr>
              <a:defRPr>
                <a:solidFill>
                  <a:schemeClr val="bg1">
                    <a:lumMod val="85000"/>
                  </a:schemeClr>
                </a:solidFill>
              </a:defRPr>
            </a:lvl1pPr>
          </a:lstStyle>
          <a:p>
            <a:fld id="{8C78FA55-7D5B-4EB1-8E6A-286A9D480825}" type="slidenum">
              <a:rPr lang="en-CA" smtClean="0"/>
              <a:pPr/>
              <a:t>‹#›</a:t>
            </a:fld>
            <a:endParaRPr lang="en-CA"/>
          </a:p>
        </p:txBody>
      </p:sp>
    </p:spTree>
    <p:extLst>
      <p:ext uri="{BB962C8B-B14F-4D97-AF65-F5344CB8AC3E}">
        <p14:creationId xmlns:p14="http://schemas.microsoft.com/office/powerpoint/2010/main" val="2094275665"/>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Title 3"/>
          <p:cNvSpPr>
            <a:spLocks noGrp="1"/>
          </p:cNvSpPr>
          <p:nvPr>
            <p:ph type="title"/>
          </p:nvPr>
        </p:nvSpPr>
        <p:spPr>
          <a:xfrm>
            <a:off x="266702" y="338867"/>
            <a:ext cx="7758735" cy="499333"/>
          </a:xfrm>
        </p:spPr>
        <p:txBody>
          <a:bodyPr/>
          <a:lstStyle/>
          <a:p>
            <a:r>
              <a:rPr lang="en-US" dirty="0"/>
              <a:t>Click to edit Master title style</a:t>
            </a:r>
          </a:p>
        </p:txBody>
      </p:sp>
      <p:sp>
        <p:nvSpPr>
          <p:cNvPr id="3" name="Content Placeholder 2"/>
          <p:cNvSpPr>
            <a:spLocks noGrp="1"/>
          </p:cNvSpPr>
          <p:nvPr>
            <p:ph idx="1"/>
          </p:nvPr>
        </p:nvSpPr>
        <p:spPr>
          <a:xfrm>
            <a:off x="266700" y="1325880"/>
            <a:ext cx="8610600" cy="4770120"/>
          </a:xfrm>
        </p:spPr>
        <p:txBody>
          <a:bodyPr/>
          <a:lstStyle>
            <a:lvl1pPr>
              <a:spcBef>
                <a:spcPts val="600"/>
              </a:spcBef>
              <a:spcAft>
                <a:spcPts val="800"/>
              </a:spcAft>
              <a:buClr>
                <a:schemeClr val="tx2">
                  <a:lumMod val="50000"/>
                </a:schemeClr>
              </a:buClr>
              <a:defRPr/>
            </a:lvl1pPr>
            <a:lvl2pPr>
              <a:spcBef>
                <a:spcPts val="600"/>
              </a:spcBef>
              <a:spcAft>
                <a:spcPts val="800"/>
              </a:spcAft>
              <a:buClr>
                <a:schemeClr val="tx2">
                  <a:lumMod val="50000"/>
                </a:schemeClr>
              </a:buClr>
              <a:defRPr/>
            </a:lvl2pPr>
            <a:lvl3pPr>
              <a:spcBef>
                <a:spcPts val="600"/>
              </a:spcBef>
              <a:spcAft>
                <a:spcPts val="800"/>
              </a:spcAft>
              <a:buClr>
                <a:schemeClr val="tx2">
                  <a:lumMod val="50000"/>
                </a:schemeClr>
              </a:buClr>
              <a:defRPr/>
            </a:lvl3pPr>
            <a:lvl4pPr>
              <a:spcBef>
                <a:spcPts val="600"/>
              </a:spcBef>
              <a:spcAft>
                <a:spcPts val="800"/>
              </a:spcAft>
              <a:buClr>
                <a:schemeClr val="tx2">
                  <a:lumMod val="50000"/>
                </a:schemeClr>
              </a:buClr>
              <a:defRPr/>
            </a:lvl4pPr>
            <a:lvl5pPr>
              <a:spcBef>
                <a:spcPts val="600"/>
              </a:spcBef>
              <a:spcAft>
                <a:spcPts val="800"/>
              </a:spcAft>
              <a:buClr>
                <a:schemeClr val="tx2">
                  <a:lumMod val="50000"/>
                </a:schemeClr>
              </a:buClr>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0"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2" name="Slide Number Placeholder 1">
            <a:extLst>
              <a:ext uri="{FF2B5EF4-FFF2-40B4-BE49-F238E27FC236}">
                <a16:creationId xmlns:a16="http://schemas.microsoft.com/office/drawing/2014/main" id="{A2E941C9-8728-435F-9D0A-EC75991C21FF}"/>
              </a:ext>
            </a:extLst>
          </p:cNvPr>
          <p:cNvSpPr>
            <a:spLocks noGrp="1"/>
          </p:cNvSpPr>
          <p:nvPr>
            <p:ph type="sldNum" sz="quarter" idx="14"/>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3570854835"/>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and Content Photo">
    <p:spTree>
      <p:nvGrpSpPr>
        <p:cNvPr id="1" name=""/>
        <p:cNvGrpSpPr/>
        <p:nvPr/>
      </p:nvGrpSpPr>
      <p:grpSpPr>
        <a:xfrm>
          <a:off x="0" y="0"/>
          <a:ext cx="0" cy="0"/>
          <a:chOff x="0" y="0"/>
          <a:chExt cx="0" cy="0"/>
        </a:xfrm>
      </p:grpSpPr>
      <p:sp>
        <p:nvSpPr>
          <p:cNvPr id="6" name="Title 5"/>
          <p:cNvSpPr>
            <a:spLocks noGrp="1"/>
          </p:cNvSpPr>
          <p:nvPr>
            <p:ph type="title"/>
          </p:nvPr>
        </p:nvSpPr>
        <p:spPr>
          <a:xfrm>
            <a:off x="266702" y="338867"/>
            <a:ext cx="7758735" cy="499333"/>
          </a:xfrm>
        </p:spPr>
        <p:txBody>
          <a:bodyPr/>
          <a:lstStyle/>
          <a:p>
            <a:r>
              <a:rPr lang="en-US"/>
              <a:t>Click to edit Master title style</a:t>
            </a:r>
          </a:p>
        </p:txBody>
      </p:sp>
      <p:sp>
        <p:nvSpPr>
          <p:cNvPr id="3" name="Content Placeholder 2"/>
          <p:cNvSpPr>
            <a:spLocks noGrp="1"/>
          </p:cNvSpPr>
          <p:nvPr>
            <p:ph idx="1" hasCustomPrompt="1"/>
          </p:nvPr>
        </p:nvSpPr>
        <p:spPr>
          <a:xfrm>
            <a:off x="266701" y="1732828"/>
            <a:ext cx="4305300" cy="4210772"/>
          </a:xfrm>
        </p:spPr>
        <p:txBody>
          <a:bodyPr/>
          <a:lstStyle>
            <a:lvl1pPr marL="0" indent="0">
              <a:spcBef>
                <a:spcPts val="751"/>
              </a:spcBef>
              <a:spcAft>
                <a:spcPts val="751"/>
              </a:spcAft>
              <a:buClr>
                <a:schemeClr val="tx2">
                  <a:lumMod val="50000"/>
                </a:schemeClr>
              </a:buClr>
              <a:buNone/>
              <a:defRPr sz="1800"/>
            </a:lvl1pPr>
            <a:lvl2pPr marL="408184" indent="0">
              <a:spcBef>
                <a:spcPts val="563"/>
              </a:spcBef>
              <a:spcAft>
                <a:spcPts val="375"/>
              </a:spcAft>
              <a:buClr>
                <a:schemeClr val="tx2">
                  <a:lumMod val="50000"/>
                </a:schemeClr>
              </a:buClr>
              <a:buNone/>
              <a:defRPr/>
            </a:lvl2pPr>
            <a:lvl3pPr marL="816368" indent="0">
              <a:spcBef>
                <a:spcPts val="563"/>
              </a:spcBef>
              <a:spcAft>
                <a:spcPts val="375"/>
              </a:spcAft>
              <a:buClr>
                <a:schemeClr val="tx2">
                  <a:lumMod val="50000"/>
                </a:schemeClr>
              </a:buClr>
              <a:buNone/>
              <a:defRPr/>
            </a:lvl3pPr>
            <a:lvl4pPr marL="1224552" indent="0">
              <a:spcBef>
                <a:spcPts val="563"/>
              </a:spcBef>
              <a:spcAft>
                <a:spcPts val="375"/>
              </a:spcAft>
              <a:buClr>
                <a:schemeClr val="tx2">
                  <a:lumMod val="50000"/>
                </a:schemeClr>
              </a:buClr>
              <a:buNone/>
              <a:defRPr/>
            </a:lvl4pPr>
            <a:lvl5pPr marL="1632735" indent="0">
              <a:spcBef>
                <a:spcPts val="563"/>
              </a:spcBef>
              <a:spcAft>
                <a:spcPts val="375"/>
              </a:spcAft>
              <a:buClr>
                <a:schemeClr val="tx2">
                  <a:lumMod val="50000"/>
                </a:schemeClr>
              </a:buClr>
              <a:buNone/>
              <a:defRPr/>
            </a:lvl5pPr>
          </a:lstStyle>
          <a:p>
            <a:pPr lvl="0"/>
            <a:r>
              <a:rPr lang="en-US" dirty="0"/>
              <a:t>Click to edit Master text styles</a:t>
            </a:r>
          </a:p>
        </p:txBody>
      </p:sp>
      <p:sp>
        <p:nvSpPr>
          <p:cNvPr id="5" name="Picture Placeholder 4"/>
          <p:cNvSpPr>
            <a:spLocks noGrp="1"/>
          </p:cNvSpPr>
          <p:nvPr>
            <p:ph type="pic" sz="quarter" idx="14"/>
          </p:nvPr>
        </p:nvSpPr>
        <p:spPr>
          <a:xfrm>
            <a:off x="4800600" y="1835973"/>
            <a:ext cx="3886368" cy="3886368"/>
          </a:xfrm>
          <a:prstGeom prst="ellipse">
            <a:avLst/>
          </a:prstGeom>
          <a:solidFill>
            <a:schemeClr val="bg1">
              <a:lumMod val="95000"/>
            </a:schemeClr>
          </a:solidFill>
          <a:ln>
            <a:noFill/>
          </a:ln>
        </p:spPr>
        <p:txBody>
          <a:bodyPr anchor="ctr" anchorCtr="0"/>
          <a:lstStyle>
            <a:lvl1pPr marL="0" indent="0" algn="ctr">
              <a:buNone/>
              <a:defRPr/>
            </a:lvl1pPr>
          </a:lstStyle>
          <a:p>
            <a:endParaRPr lang="en-US" dirty="0"/>
          </a:p>
        </p:txBody>
      </p:sp>
      <p:sp>
        <p:nvSpPr>
          <p:cNvPr id="16" name="Text Placeholder 6">
            <a:extLst>
              <a:ext uri="{FF2B5EF4-FFF2-40B4-BE49-F238E27FC236}">
                <a16:creationId xmlns:a16="http://schemas.microsoft.com/office/drawing/2014/main" id="{075C0D0D-3573-47D0-932B-DC1796C024F6}"/>
              </a:ext>
            </a:extLst>
          </p:cNvPr>
          <p:cNvSpPr>
            <a:spLocks noGrp="1"/>
          </p:cNvSpPr>
          <p:nvPr>
            <p:ph type="body" sz="quarter" idx="12" hasCustomPrompt="1"/>
          </p:nvPr>
        </p:nvSpPr>
        <p:spPr>
          <a:xfrm>
            <a:off x="266701" y="6131325"/>
            <a:ext cx="6001996" cy="459401"/>
          </a:xfrm>
        </p:spPr>
        <p:txBody>
          <a:bodyPr anchor="b"/>
          <a:lstStyle>
            <a:lvl1pPr marL="0" indent="0" algn="l">
              <a:spcAft>
                <a:spcPts val="0"/>
              </a:spcAft>
              <a:buNone/>
              <a:defRPr sz="700" b="1">
                <a:solidFill>
                  <a:srgbClr val="545454"/>
                </a:solidFill>
              </a:defRPr>
            </a:lvl1pPr>
            <a:lvl2pPr marL="145847" indent="0">
              <a:spcAft>
                <a:spcPts val="0"/>
              </a:spcAft>
              <a:buNone/>
              <a:defRPr sz="751"/>
            </a:lvl2pPr>
            <a:lvl3pPr marL="339320" indent="0">
              <a:spcAft>
                <a:spcPts val="0"/>
              </a:spcAft>
              <a:buNone/>
              <a:defRPr sz="751"/>
            </a:lvl3pPr>
            <a:lvl4pPr marL="508981" indent="0">
              <a:spcAft>
                <a:spcPts val="0"/>
              </a:spcAft>
              <a:buNone/>
              <a:defRPr sz="751"/>
            </a:lvl4pPr>
            <a:lvl5pPr marL="720310" indent="0">
              <a:spcAft>
                <a:spcPts val="0"/>
              </a:spcAft>
              <a:buNone/>
              <a:defRPr sz="751"/>
            </a:lvl5pPr>
          </a:lstStyle>
          <a:p>
            <a:pPr lvl="0"/>
            <a:r>
              <a:rPr lang="en-US" dirty="0"/>
              <a:t>Footnotes or SOURCE:</a:t>
            </a:r>
            <a:endParaRPr lang="en-GB" dirty="0"/>
          </a:p>
        </p:txBody>
      </p:sp>
      <p:sp>
        <p:nvSpPr>
          <p:cNvPr id="17" name="Text Placeholder 3">
            <a:extLst>
              <a:ext uri="{FF2B5EF4-FFF2-40B4-BE49-F238E27FC236}">
                <a16:creationId xmlns:a16="http://schemas.microsoft.com/office/drawing/2014/main" id="{FE0FD7A7-9D14-4996-A493-9B08BA638370}"/>
              </a:ext>
            </a:extLst>
          </p:cNvPr>
          <p:cNvSpPr>
            <a:spLocks noGrp="1"/>
          </p:cNvSpPr>
          <p:nvPr>
            <p:ph type="body" sz="quarter" idx="13" hasCustomPrompt="1"/>
          </p:nvPr>
        </p:nvSpPr>
        <p:spPr>
          <a:xfrm>
            <a:off x="266702" y="762000"/>
            <a:ext cx="7765169" cy="547695"/>
          </a:xfrm>
        </p:spPr>
        <p:txBody>
          <a:bodyPr/>
          <a:lstStyle>
            <a:lvl1pPr marL="0" indent="0">
              <a:buNone/>
              <a:defRPr sz="2000" b="0" i="0">
                <a:solidFill>
                  <a:schemeClr val="tx2">
                    <a:lumMod val="75000"/>
                  </a:schemeClr>
                </a:solidFill>
                <a:latin typeface="Arial" panose="020B0604020202020204" pitchFamily="34" charset="0"/>
                <a:cs typeface="Arial" panose="020B0604020202020204" pitchFamily="34" charset="0"/>
              </a:defRPr>
            </a:lvl1pPr>
            <a:lvl2pPr marL="253427" indent="0">
              <a:buNone/>
              <a:defRPr sz="1813" b="1" i="1"/>
            </a:lvl2pPr>
            <a:lvl3pPr marL="507698" indent="0">
              <a:buNone/>
              <a:defRPr sz="1813" b="1" i="1"/>
            </a:lvl3pPr>
            <a:lvl4pPr marL="761968" indent="0">
              <a:buNone/>
              <a:defRPr sz="1813" b="1" i="1"/>
            </a:lvl4pPr>
            <a:lvl5pPr marL="1016237" indent="0">
              <a:buNone/>
              <a:defRPr sz="1813" b="1" i="1"/>
            </a:lvl5pPr>
          </a:lstStyle>
          <a:p>
            <a:pPr lvl="0"/>
            <a:r>
              <a:rPr lang="en-US" noProof="0" dirty="0"/>
              <a:t>Click to add subtitle</a:t>
            </a:r>
          </a:p>
        </p:txBody>
      </p:sp>
      <p:sp>
        <p:nvSpPr>
          <p:cNvPr id="2" name="Slide Number Placeholder 1">
            <a:extLst>
              <a:ext uri="{FF2B5EF4-FFF2-40B4-BE49-F238E27FC236}">
                <a16:creationId xmlns:a16="http://schemas.microsoft.com/office/drawing/2014/main" id="{73A6C255-BDA5-438F-ABE0-562E66A015F3}"/>
              </a:ext>
            </a:extLst>
          </p:cNvPr>
          <p:cNvSpPr>
            <a:spLocks noGrp="1"/>
          </p:cNvSpPr>
          <p:nvPr>
            <p:ph type="sldNum" sz="quarter" idx="15"/>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2857433392"/>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0ECB367A-6C10-4E54-B9B6-98856822EBA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27433" y="48768"/>
            <a:ext cx="4358749" cy="6775704"/>
          </a:xfrm>
          <a:prstGeom prst="rect">
            <a:avLst/>
          </a:prstGeom>
        </p:spPr>
      </p:pic>
      <p:sp>
        <p:nvSpPr>
          <p:cNvPr id="3" name="Text Placeholder 2"/>
          <p:cNvSpPr>
            <a:spLocks noGrp="1"/>
          </p:cNvSpPr>
          <p:nvPr>
            <p:ph type="body" idx="1" hasCustomPrompt="1"/>
          </p:nvPr>
        </p:nvSpPr>
        <p:spPr>
          <a:xfrm>
            <a:off x="4388693" y="3725469"/>
            <a:ext cx="4354973" cy="1365504"/>
          </a:xfrm>
          <a:noFill/>
          <a:ln w="9525">
            <a:noFill/>
            <a:miter lim="800000"/>
            <a:headEnd/>
            <a:tailEnd/>
          </a:ln>
          <a:effectLst/>
        </p:spPr>
        <p:txBody>
          <a:bodyPr vert="horz" wrap="square" lIns="130622" tIns="65311" rIns="130622" bIns="65311" numCol="1" anchor="t" anchorCtr="0" compatLnSpc="1">
            <a:prstTxWarp prst="textNoShape">
              <a:avLst/>
            </a:prstTxWarp>
          </a:bodyPr>
          <a:lstStyle>
            <a:lvl1pPr marL="0" indent="0" algn="r">
              <a:buNone/>
              <a:defRPr lang="en-US" sz="2400" kern="0" cap="none" dirty="0">
                <a:solidFill>
                  <a:schemeClr val="tx2">
                    <a:lumMod val="75000"/>
                  </a:schemeClr>
                </a:solidFill>
                <a:latin typeface="Arial" panose="020B0604020202020204" pitchFamily="34" charset="0"/>
                <a:ea typeface="+mj-ea"/>
                <a:cs typeface="+mj-cs"/>
              </a:defRPr>
            </a:lvl1pPr>
          </a:lstStyle>
          <a:p>
            <a:pPr lvl="0" algn="r">
              <a:spcBef>
                <a:spcPct val="0"/>
              </a:spcBef>
              <a:spcAft>
                <a:spcPct val="0"/>
              </a:spcAft>
            </a:pPr>
            <a:r>
              <a:rPr lang="en-US" dirty="0"/>
              <a:t>Click to edit master text styles</a:t>
            </a:r>
          </a:p>
        </p:txBody>
      </p:sp>
      <p:cxnSp>
        <p:nvCxnSpPr>
          <p:cNvPr id="6" name="Straight Connector 5">
            <a:extLst>
              <a:ext uri="{FF2B5EF4-FFF2-40B4-BE49-F238E27FC236}">
                <a16:creationId xmlns:a16="http://schemas.microsoft.com/office/drawing/2014/main" id="{B995BED7-C417-43FC-95FF-276D8CDC9ACD}"/>
              </a:ext>
            </a:extLst>
          </p:cNvPr>
          <p:cNvCxnSpPr>
            <a:cxnSpLocks/>
          </p:cNvCxnSpPr>
          <p:nvPr userDrawn="1"/>
        </p:nvCxnSpPr>
        <p:spPr>
          <a:xfrm>
            <a:off x="4384917" y="3479408"/>
            <a:ext cx="42585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itle 6"/>
          <p:cNvSpPr>
            <a:spLocks noGrp="1"/>
          </p:cNvSpPr>
          <p:nvPr>
            <p:ph type="title"/>
          </p:nvPr>
        </p:nvSpPr>
        <p:spPr>
          <a:xfrm>
            <a:off x="4384917" y="1969071"/>
            <a:ext cx="4358749" cy="1499616"/>
          </a:xfrm>
        </p:spPr>
        <p:txBody>
          <a:bodyPr anchor="b" anchorCtr="0"/>
          <a:lstStyle>
            <a:lvl1pPr algn="r">
              <a:defRPr sz="2400"/>
            </a:lvl1pPr>
          </a:lstStyle>
          <a:p>
            <a:r>
              <a:rPr lang="en-US" dirty="0"/>
              <a:t>Click to edit Master title style</a:t>
            </a:r>
          </a:p>
        </p:txBody>
      </p:sp>
      <p:sp>
        <p:nvSpPr>
          <p:cNvPr id="5" name="Slide Number Placeholder 4">
            <a:extLst>
              <a:ext uri="{FF2B5EF4-FFF2-40B4-BE49-F238E27FC236}">
                <a16:creationId xmlns:a16="http://schemas.microsoft.com/office/drawing/2014/main" id="{7EFEF3D3-C409-4AD0-A78E-1B2D081E460B}"/>
              </a:ext>
            </a:extLst>
          </p:cNvPr>
          <p:cNvSpPr>
            <a:spLocks noGrp="1"/>
          </p:cNvSpPr>
          <p:nvPr>
            <p:ph type="sldNum" sz="quarter" idx="10"/>
          </p:nvPr>
        </p:nvSpPr>
        <p:spPr/>
        <p:txBody>
          <a:bodyPr/>
          <a:lstStyle/>
          <a:p>
            <a:fld id="{8C78FA55-7D5B-4EB1-8E6A-286A9D480825}" type="slidenum">
              <a:rPr lang="en-CA" smtClean="0"/>
              <a:pPr/>
              <a:t>‹#›</a:t>
            </a:fld>
            <a:endParaRPr lang="en-CA"/>
          </a:p>
        </p:txBody>
      </p:sp>
    </p:spTree>
    <p:extLst>
      <p:ext uri="{BB962C8B-B14F-4D97-AF65-F5344CB8AC3E}">
        <p14:creationId xmlns:p14="http://schemas.microsoft.com/office/powerpoint/2010/main" val="3453715825"/>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49.xml"/><Relationship Id="rId18" Type="http://schemas.openxmlformats.org/officeDocument/2006/relationships/slideLayout" Target="../slideLayouts/slideLayout54.xml"/><Relationship Id="rId26" Type="http://schemas.openxmlformats.org/officeDocument/2006/relationships/slideLayout" Target="../slideLayouts/slideLayout62.xml"/><Relationship Id="rId3" Type="http://schemas.openxmlformats.org/officeDocument/2006/relationships/slideLayout" Target="../slideLayouts/slideLayout39.xml"/><Relationship Id="rId21" Type="http://schemas.openxmlformats.org/officeDocument/2006/relationships/slideLayout" Target="../slideLayouts/slideLayout57.xml"/><Relationship Id="rId34" Type="http://schemas.openxmlformats.org/officeDocument/2006/relationships/theme" Target="../theme/theme2.xml"/><Relationship Id="rId7" Type="http://schemas.openxmlformats.org/officeDocument/2006/relationships/slideLayout" Target="../slideLayouts/slideLayout43.xml"/><Relationship Id="rId12" Type="http://schemas.openxmlformats.org/officeDocument/2006/relationships/slideLayout" Target="../slideLayouts/slideLayout48.xml"/><Relationship Id="rId17" Type="http://schemas.openxmlformats.org/officeDocument/2006/relationships/slideLayout" Target="../slideLayouts/slideLayout53.xml"/><Relationship Id="rId25" Type="http://schemas.openxmlformats.org/officeDocument/2006/relationships/slideLayout" Target="../slideLayouts/slideLayout61.xml"/><Relationship Id="rId33" Type="http://schemas.openxmlformats.org/officeDocument/2006/relationships/slideLayout" Target="../slideLayouts/slideLayout69.xml"/><Relationship Id="rId2" Type="http://schemas.openxmlformats.org/officeDocument/2006/relationships/slideLayout" Target="../slideLayouts/slideLayout38.xml"/><Relationship Id="rId16" Type="http://schemas.openxmlformats.org/officeDocument/2006/relationships/slideLayout" Target="../slideLayouts/slideLayout52.xml"/><Relationship Id="rId20" Type="http://schemas.openxmlformats.org/officeDocument/2006/relationships/slideLayout" Target="../slideLayouts/slideLayout56.xml"/><Relationship Id="rId29" Type="http://schemas.openxmlformats.org/officeDocument/2006/relationships/slideLayout" Target="../slideLayouts/slideLayout65.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24" Type="http://schemas.openxmlformats.org/officeDocument/2006/relationships/slideLayout" Target="../slideLayouts/slideLayout60.xml"/><Relationship Id="rId32" Type="http://schemas.openxmlformats.org/officeDocument/2006/relationships/slideLayout" Target="../slideLayouts/slideLayout68.xml"/><Relationship Id="rId5" Type="http://schemas.openxmlformats.org/officeDocument/2006/relationships/slideLayout" Target="../slideLayouts/slideLayout41.xml"/><Relationship Id="rId15" Type="http://schemas.openxmlformats.org/officeDocument/2006/relationships/slideLayout" Target="../slideLayouts/slideLayout51.xml"/><Relationship Id="rId23" Type="http://schemas.openxmlformats.org/officeDocument/2006/relationships/slideLayout" Target="../slideLayouts/slideLayout59.xml"/><Relationship Id="rId28" Type="http://schemas.openxmlformats.org/officeDocument/2006/relationships/slideLayout" Target="../slideLayouts/slideLayout64.xml"/><Relationship Id="rId10" Type="http://schemas.openxmlformats.org/officeDocument/2006/relationships/slideLayout" Target="../slideLayouts/slideLayout46.xml"/><Relationship Id="rId19" Type="http://schemas.openxmlformats.org/officeDocument/2006/relationships/slideLayout" Target="../slideLayouts/slideLayout55.xml"/><Relationship Id="rId31" Type="http://schemas.openxmlformats.org/officeDocument/2006/relationships/slideLayout" Target="../slideLayouts/slideLayout67.xml"/><Relationship Id="rId4" Type="http://schemas.openxmlformats.org/officeDocument/2006/relationships/slideLayout" Target="../slideLayouts/slideLayout40.xml"/><Relationship Id="rId9" Type="http://schemas.openxmlformats.org/officeDocument/2006/relationships/slideLayout" Target="../slideLayouts/slideLayout45.xml"/><Relationship Id="rId14" Type="http://schemas.openxmlformats.org/officeDocument/2006/relationships/slideLayout" Target="../slideLayouts/slideLayout50.xml"/><Relationship Id="rId22" Type="http://schemas.openxmlformats.org/officeDocument/2006/relationships/slideLayout" Target="../slideLayouts/slideLayout58.xml"/><Relationship Id="rId27" Type="http://schemas.openxmlformats.org/officeDocument/2006/relationships/slideLayout" Target="../slideLayouts/slideLayout63.xml"/><Relationship Id="rId30" Type="http://schemas.openxmlformats.org/officeDocument/2006/relationships/slideLayout" Target="../slideLayouts/slideLayout66.xml"/><Relationship Id="rId8" Type="http://schemas.openxmlformats.org/officeDocument/2006/relationships/slideLayout" Target="../slideLayouts/slideLayout4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 name="Slide Number Placeholder 5">
            <a:extLst>
              <a:ext uri="{FF2B5EF4-FFF2-40B4-BE49-F238E27FC236}">
                <a16:creationId xmlns:a16="http://schemas.microsoft.com/office/drawing/2014/main" id="{20A33094-4303-457E-AAF0-578AD1B2A044}"/>
              </a:ext>
            </a:extLst>
          </p:cNvPr>
          <p:cNvSpPr>
            <a:spLocks noGrp="1"/>
          </p:cNvSpPr>
          <p:nvPr>
            <p:ph type="sldNum" sz="quarter" idx="4"/>
          </p:nvPr>
        </p:nvSpPr>
        <p:spPr>
          <a:xfrm>
            <a:off x="8001000" y="6356351"/>
            <a:ext cx="876300" cy="365125"/>
          </a:xfrm>
          <a:prstGeom prst="rect">
            <a:avLst/>
          </a:prstGeom>
        </p:spPr>
        <p:txBody>
          <a:bodyPr vert="horz" lIns="91440" tIns="45720" rIns="91440" bIns="45720" rtlCol="0" anchor="ctr"/>
          <a:lstStyle>
            <a:lvl1pPr algn="r">
              <a:defRPr sz="1200">
                <a:solidFill>
                  <a:schemeClr val="tx1">
                    <a:tint val="75000"/>
                  </a:schemeClr>
                </a:solidFill>
                <a:latin typeface="+mn-lt"/>
              </a:defRPr>
            </a:lvl1pPr>
          </a:lstStyle>
          <a:p>
            <a:fld id="{8C78FA55-7D5B-4EB1-8E6A-286A9D480825}" type="slidenum">
              <a:rPr lang="en-CA" smtClean="0"/>
              <a:pPr/>
              <a:t>‹#›</a:t>
            </a:fld>
            <a:endParaRPr lang="en-CA"/>
          </a:p>
        </p:txBody>
      </p:sp>
      <p:sp>
        <p:nvSpPr>
          <p:cNvPr id="1026" name="Rectangle 2"/>
          <p:cNvSpPr>
            <a:spLocks noGrp="1" noChangeArrowheads="1"/>
          </p:cNvSpPr>
          <p:nvPr>
            <p:ph type="title"/>
          </p:nvPr>
        </p:nvSpPr>
        <p:spPr bwMode="auto">
          <a:xfrm>
            <a:off x="266702" y="338867"/>
            <a:ext cx="7758735" cy="575533"/>
          </a:xfrm>
          <a:prstGeom prst="rect">
            <a:avLst/>
          </a:prstGeom>
          <a:noFill/>
          <a:ln w="9525">
            <a:noFill/>
            <a:miter lim="800000"/>
            <a:headEnd/>
            <a:tailEnd/>
          </a:ln>
          <a:effectLst/>
        </p:spPr>
        <p:txBody>
          <a:bodyPr vert="horz" wrap="square" lIns="130622" tIns="65311" rIns="130622" bIns="65311" numCol="1" anchor="t"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266700" y="1325880"/>
            <a:ext cx="8610600" cy="4781648"/>
          </a:xfrm>
          <a:prstGeom prst="rect">
            <a:avLst/>
          </a:prstGeom>
          <a:noFill/>
          <a:ln w="9525">
            <a:noFill/>
            <a:miter lim="800000"/>
            <a:headEnd/>
            <a:tailEnd/>
          </a:ln>
          <a:effectLst/>
        </p:spPr>
        <p:txBody>
          <a:bodyPr vert="horz" wrap="square" lIns="130622" tIns="65311" rIns="130622" bIns="6531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5" name="Group 4">
            <a:extLst>
              <a:ext uri="{FF2B5EF4-FFF2-40B4-BE49-F238E27FC236}">
                <a16:creationId xmlns:a16="http://schemas.microsoft.com/office/drawing/2014/main" id="{5708BA50-3CD8-4966-972B-7F799E6B7E7A}"/>
              </a:ext>
            </a:extLst>
          </p:cNvPr>
          <p:cNvGrpSpPr>
            <a:grpSpLocks/>
          </p:cNvGrpSpPr>
          <p:nvPr userDrawn="1"/>
        </p:nvGrpSpPr>
        <p:grpSpPr bwMode="auto">
          <a:xfrm>
            <a:off x="8184095" y="321833"/>
            <a:ext cx="683592" cy="685800"/>
            <a:chOff x="4349" y="2332"/>
            <a:chExt cx="517" cy="520"/>
          </a:xfrm>
        </p:grpSpPr>
        <p:sp>
          <p:nvSpPr>
            <p:cNvPr id="7" name="Oval 5">
              <a:extLst>
                <a:ext uri="{FF2B5EF4-FFF2-40B4-BE49-F238E27FC236}">
                  <a16:creationId xmlns:a16="http://schemas.microsoft.com/office/drawing/2014/main" id="{87342437-2E6C-4639-B5D0-7608919AA8A9}"/>
                </a:ext>
              </a:extLst>
            </p:cNvPr>
            <p:cNvSpPr>
              <a:spLocks noChangeArrowheads="1"/>
            </p:cNvSpPr>
            <p:nvPr userDrawn="1"/>
          </p:nvSpPr>
          <p:spPr bwMode="auto">
            <a:xfrm>
              <a:off x="4349" y="2332"/>
              <a:ext cx="517" cy="520"/>
            </a:xfrm>
            <a:prstGeom prst="ellipse">
              <a:avLst/>
            </a:prstGeom>
            <a:solidFill>
              <a:srgbClr val="E6E6E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328"/>
            </a:p>
          </p:txBody>
        </p:sp>
        <p:sp>
          <p:nvSpPr>
            <p:cNvPr id="8" name="Freeform 6">
              <a:extLst>
                <a:ext uri="{FF2B5EF4-FFF2-40B4-BE49-F238E27FC236}">
                  <a16:creationId xmlns:a16="http://schemas.microsoft.com/office/drawing/2014/main" id="{B0C18C21-1575-450B-B85E-798EDD5557C1}"/>
                </a:ext>
              </a:extLst>
            </p:cNvPr>
            <p:cNvSpPr>
              <a:spLocks/>
            </p:cNvSpPr>
            <p:nvPr userDrawn="1"/>
          </p:nvSpPr>
          <p:spPr bwMode="auto">
            <a:xfrm>
              <a:off x="4469" y="2441"/>
              <a:ext cx="254" cy="257"/>
            </a:xfrm>
            <a:custGeom>
              <a:avLst/>
              <a:gdLst>
                <a:gd name="T0" fmla="*/ 168 w 168"/>
                <a:gd name="T1" fmla="*/ 0 h 169"/>
                <a:gd name="T2" fmla="*/ 24 w 168"/>
                <a:gd name="T3" fmla="*/ 169 h 169"/>
                <a:gd name="T4" fmla="*/ 29 w 168"/>
                <a:gd name="T5" fmla="*/ 70 h 169"/>
                <a:gd name="T6" fmla="*/ 168 w 168"/>
                <a:gd name="T7" fmla="*/ 0 h 169"/>
              </a:gdLst>
              <a:ahLst/>
              <a:cxnLst>
                <a:cxn ang="0">
                  <a:pos x="T0" y="T1"/>
                </a:cxn>
                <a:cxn ang="0">
                  <a:pos x="T2" y="T3"/>
                </a:cxn>
                <a:cxn ang="0">
                  <a:pos x="T4" y="T5"/>
                </a:cxn>
                <a:cxn ang="0">
                  <a:pos x="T6" y="T7"/>
                </a:cxn>
              </a:cxnLst>
              <a:rect l="0" t="0" r="r" b="b"/>
              <a:pathLst>
                <a:path w="168" h="169">
                  <a:moveTo>
                    <a:pt x="168" y="0"/>
                  </a:moveTo>
                  <a:cubicBezTo>
                    <a:pt x="141" y="90"/>
                    <a:pt x="34" y="97"/>
                    <a:pt x="24" y="169"/>
                  </a:cubicBezTo>
                  <a:cubicBezTo>
                    <a:pt x="7" y="141"/>
                    <a:pt x="0" y="106"/>
                    <a:pt x="29" y="70"/>
                  </a:cubicBezTo>
                  <a:cubicBezTo>
                    <a:pt x="62" y="30"/>
                    <a:pt x="110" y="50"/>
                    <a:pt x="168" y="0"/>
                  </a:cubicBezTo>
                  <a:close/>
                </a:path>
              </a:pathLst>
            </a:custGeom>
            <a:solidFill>
              <a:srgbClr val="42536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328"/>
            </a:p>
          </p:txBody>
        </p:sp>
        <p:sp>
          <p:nvSpPr>
            <p:cNvPr id="9" name="Freeform 7">
              <a:extLst>
                <a:ext uri="{FF2B5EF4-FFF2-40B4-BE49-F238E27FC236}">
                  <a16:creationId xmlns:a16="http://schemas.microsoft.com/office/drawing/2014/main" id="{9AEA0346-689B-4BFD-904B-24C4D443ADDA}"/>
                </a:ext>
              </a:extLst>
            </p:cNvPr>
            <p:cNvSpPr>
              <a:spLocks/>
            </p:cNvSpPr>
            <p:nvPr userDrawn="1"/>
          </p:nvSpPr>
          <p:spPr bwMode="auto">
            <a:xfrm>
              <a:off x="4513" y="2455"/>
              <a:ext cx="245" cy="288"/>
            </a:xfrm>
            <a:custGeom>
              <a:avLst/>
              <a:gdLst>
                <a:gd name="T0" fmla="*/ 142 w 162"/>
                <a:gd name="T1" fmla="*/ 0 h 189"/>
                <a:gd name="T2" fmla="*/ 30 w 162"/>
                <a:gd name="T3" fmla="*/ 171 h 189"/>
                <a:gd name="T4" fmla="*/ 0 w 162"/>
                <a:gd name="T5" fmla="*/ 189 h 189"/>
                <a:gd name="T6" fmla="*/ 142 w 162"/>
                <a:gd name="T7" fmla="*/ 0 h 189"/>
              </a:gdLst>
              <a:ahLst/>
              <a:cxnLst>
                <a:cxn ang="0">
                  <a:pos x="T0" y="T1"/>
                </a:cxn>
                <a:cxn ang="0">
                  <a:pos x="T2" y="T3"/>
                </a:cxn>
                <a:cxn ang="0">
                  <a:pos x="T4" y="T5"/>
                </a:cxn>
                <a:cxn ang="0">
                  <a:pos x="T6" y="T7"/>
                </a:cxn>
              </a:cxnLst>
              <a:rect l="0" t="0" r="r" b="b"/>
              <a:pathLst>
                <a:path w="162" h="189">
                  <a:moveTo>
                    <a:pt x="142" y="0"/>
                  </a:moveTo>
                  <a:cubicBezTo>
                    <a:pt x="162" y="132"/>
                    <a:pt x="97" y="186"/>
                    <a:pt x="30" y="171"/>
                  </a:cubicBezTo>
                  <a:cubicBezTo>
                    <a:pt x="16" y="168"/>
                    <a:pt x="8" y="177"/>
                    <a:pt x="0" y="189"/>
                  </a:cubicBezTo>
                  <a:cubicBezTo>
                    <a:pt x="12" y="93"/>
                    <a:pt x="120" y="83"/>
                    <a:pt x="142" y="0"/>
                  </a:cubicBezTo>
                  <a:close/>
                </a:path>
              </a:pathLst>
            </a:custGeom>
            <a:solidFill>
              <a:srgbClr val="7A97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1328"/>
            </a:p>
          </p:txBody>
        </p:sp>
      </p:grpSp>
    </p:spTree>
    <p:extLst>
      <p:ext uri="{BB962C8B-B14F-4D97-AF65-F5344CB8AC3E}">
        <p14:creationId xmlns:p14="http://schemas.microsoft.com/office/powerpoint/2010/main" val="4226083403"/>
      </p:ext>
    </p:extLst>
  </p:cSld>
  <p:clrMap bg1="dk1" tx1="lt1" bg2="dk2" tx2="lt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726" r:id="rId7"/>
    <p:sldLayoutId id="2147483699" r:id="rId8"/>
    <p:sldLayoutId id="2147483700" r:id="rId9"/>
    <p:sldLayoutId id="2147483701" r:id="rId10"/>
    <p:sldLayoutId id="2147483702" r:id="rId11"/>
    <p:sldLayoutId id="2147483703" r:id="rId12"/>
    <p:sldLayoutId id="2147483704" r:id="rId13"/>
    <p:sldLayoutId id="2147483705" r:id="rId14"/>
    <p:sldLayoutId id="2147483706" r:id="rId15"/>
    <p:sldLayoutId id="2147483707" r:id="rId16"/>
    <p:sldLayoutId id="2147483718" r:id="rId17"/>
    <p:sldLayoutId id="2147483719" r:id="rId18"/>
    <p:sldLayoutId id="2147483724" r:id="rId19"/>
    <p:sldLayoutId id="2147483725" r:id="rId20"/>
    <p:sldLayoutId id="2147483708" r:id="rId21"/>
    <p:sldLayoutId id="2147483709" r:id="rId22"/>
    <p:sldLayoutId id="2147483720" r:id="rId23"/>
    <p:sldLayoutId id="2147483721" r:id="rId24"/>
    <p:sldLayoutId id="2147483710" r:id="rId25"/>
    <p:sldLayoutId id="2147483711" r:id="rId26"/>
    <p:sldLayoutId id="2147483722" r:id="rId27"/>
    <p:sldLayoutId id="2147483723" r:id="rId28"/>
    <p:sldLayoutId id="2147483712" r:id="rId29"/>
    <p:sldLayoutId id="2147483713" r:id="rId30"/>
    <p:sldLayoutId id="2147483714" r:id="rId31"/>
    <p:sldLayoutId id="2147483715" r:id="rId32"/>
    <p:sldLayoutId id="2147483716" r:id="rId33"/>
    <p:sldLayoutId id="2147483717" r:id="rId34"/>
    <p:sldLayoutId id="2147483761" r:id="rId35"/>
    <p:sldLayoutId id="2147483762" r:id="rId36"/>
  </p:sldLayoutIdLst>
  <p:transition>
    <p:fade/>
  </p:transition>
  <p:hf hdr="0" ftr="0" dt="0"/>
  <p:txStyles>
    <p:titleStyle>
      <a:lvl1pPr algn="l" rtl="0" fontAlgn="base">
        <a:spcBef>
          <a:spcPct val="0"/>
        </a:spcBef>
        <a:spcAft>
          <a:spcPct val="0"/>
        </a:spcAft>
        <a:defRPr sz="2600" b="0">
          <a:solidFill>
            <a:schemeClr val="tx1"/>
          </a:solidFill>
          <a:latin typeface="+mj-lt"/>
          <a:ea typeface="+mj-ea"/>
          <a:cs typeface="+mj-cs"/>
        </a:defRPr>
      </a:lvl1pPr>
      <a:lvl2pPr algn="ctr" rtl="0" fontAlgn="base">
        <a:spcBef>
          <a:spcPct val="0"/>
        </a:spcBef>
        <a:spcAft>
          <a:spcPct val="0"/>
        </a:spcAft>
        <a:defRPr sz="3188" b="1">
          <a:solidFill>
            <a:schemeClr val="tx2"/>
          </a:solidFill>
          <a:latin typeface="Arial" pitchFamily="34" charset="0"/>
        </a:defRPr>
      </a:lvl2pPr>
      <a:lvl3pPr algn="ctr" rtl="0" fontAlgn="base">
        <a:spcBef>
          <a:spcPct val="0"/>
        </a:spcBef>
        <a:spcAft>
          <a:spcPct val="0"/>
        </a:spcAft>
        <a:defRPr sz="3188" b="1">
          <a:solidFill>
            <a:schemeClr val="tx2"/>
          </a:solidFill>
          <a:latin typeface="Arial" pitchFamily="34" charset="0"/>
        </a:defRPr>
      </a:lvl3pPr>
      <a:lvl4pPr algn="ctr" rtl="0" fontAlgn="base">
        <a:spcBef>
          <a:spcPct val="0"/>
        </a:spcBef>
        <a:spcAft>
          <a:spcPct val="0"/>
        </a:spcAft>
        <a:defRPr sz="3188" b="1">
          <a:solidFill>
            <a:schemeClr val="tx2"/>
          </a:solidFill>
          <a:latin typeface="Arial" pitchFamily="34" charset="0"/>
        </a:defRPr>
      </a:lvl4pPr>
      <a:lvl5pPr algn="ctr" rtl="0" fontAlgn="base">
        <a:spcBef>
          <a:spcPct val="0"/>
        </a:spcBef>
        <a:spcAft>
          <a:spcPct val="0"/>
        </a:spcAft>
        <a:defRPr sz="3188" b="1">
          <a:solidFill>
            <a:schemeClr val="tx2"/>
          </a:solidFill>
          <a:latin typeface="Arial" pitchFamily="34" charset="0"/>
        </a:defRPr>
      </a:lvl5pPr>
      <a:lvl6pPr marL="408184" algn="ctr" rtl="0" fontAlgn="base">
        <a:spcBef>
          <a:spcPct val="0"/>
        </a:spcBef>
        <a:spcAft>
          <a:spcPct val="0"/>
        </a:spcAft>
        <a:defRPr sz="3188" b="1">
          <a:solidFill>
            <a:schemeClr val="tx2"/>
          </a:solidFill>
          <a:latin typeface="Arial" pitchFamily="34" charset="0"/>
        </a:defRPr>
      </a:lvl6pPr>
      <a:lvl7pPr marL="816368" algn="ctr" rtl="0" fontAlgn="base">
        <a:spcBef>
          <a:spcPct val="0"/>
        </a:spcBef>
        <a:spcAft>
          <a:spcPct val="0"/>
        </a:spcAft>
        <a:defRPr sz="3188" b="1">
          <a:solidFill>
            <a:schemeClr val="tx2"/>
          </a:solidFill>
          <a:latin typeface="Arial" pitchFamily="34" charset="0"/>
        </a:defRPr>
      </a:lvl7pPr>
      <a:lvl8pPr marL="1224552" algn="ctr" rtl="0" fontAlgn="base">
        <a:spcBef>
          <a:spcPct val="0"/>
        </a:spcBef>
        <a:spcAft>
          <a:spcPct val="0"/>
        </a:spcAft>
        <a:defRPr sz="3188" b="1">
          <a:solidFill>
            <a:schemeClr val="tx2"/>
          </a:solidFill>
          <a:latin typeface="Arial" pitchFamily="34" charset="0"/>
        </a:defRPr>
      </a:lvl8pPr>
      <a:lvl9pPr marL="1632735" algn="ctr" rtl="0" fontAlgn="base">
        <a:spcBef>
          <a:spcPct val="0"/>
        </a:spcBef>
        <a:spcAft>
          <a:spcPct val="0"/>
        </a:spcAft>
        <a:defRPr sz="3188" b="1">
          <a:solidFill>
            <a:schemeClr val="tx2"/>
          </a:solidFill>
          <a:latin typeface="Arial" pitchFamily="34" charset="0"/>
        </a:defRPr>
      </a:lvl9pPr>
    </p:titleStyle>
    <p:bodyStyle>
      <a:lvl1pPr marL="306139" indent="-306139" algn="l" rtl="0" fontAlgn="base">
        <a:spcBef>
          <a:spcPts val="600"/>
        </a:spcBef>
        <a:spcAft>
          <a:spcPts val="800"/>
        </a:spcAft>
        <a:buClr>
          <a:schemeClr val="tx2">
            <a:lumMod val="50000"/>
          </a:schemeClr>
        </a:buClr>
        <a:buSzPct val="98000"/>
        <a:buChar char="•"/>
        <a:defRPr sz="2200" b="0">
          <a:solidFill>
            <a:srgbClr val="6E6E6E"/>
          </a:solidFill>
          <a:latin typeface="+mn-lt"/>
          <a:ea typeface="+mn-ea"/>
          <a:cs typeface="+mn-cs"/>
        </a:defRPr>
      </a:lvl1pPr>
      <a:lvl2pPr marL="663298" indent="-255115" algn="l" rtl="0" fontAlgn="base">
        <a:spcBef>
          <a:spcPts val="600"/>
        </a:spcBef>
        <a:spcAft>
          <a:spcPts val="800"/>
        </a:spcAft>
        <a:buClr>
          <a:schemeClr val="tx2">
            <a:lumMod val="50000"/>
          </a:schemeClr>
        </a:buClr>
        <a:buSzPct val="98000"/>
        <a:buChar char="•"/>
        <a:defRPr sz="2000" b="0">
          <a:solidFill>
            <a:srgbClr val="6E6E6E"/>
          </a:solidFill>
          <a:latin typeface="+mn-lt"/>
        </a:defRPr>
      </a:lvl2pPr>
      <a:lvl3pPr marL="1020460" indent="-204092" algn="l" rtl="0" fontAlgn="base">
        <a:spcBef>
          <a:spcPts val="600"/>
        </a:spcBef>
        <a:spcAft>
          <a:spcPts val="800"/>
        </a:spcAft>
        <a:buClr>
          <a:schemeClr val="tx2">
            <a:lumMod val="50000"/>
          </a:schemeClr>
        </a:buClr>
        <a:buSzPct val="98000"/>
        <a:buChar char="•"/>
        <a:defRPr sz="1800" b="0">
          <a:solidFill>
            <a:srgbClr val="6E6E6E"/>
          </a:solidFill>
          <a:latin typeface="+mn-lt"/>
        </a:defRPr>
      </a:lvl3pPr>
      <a:lvl4pPr marL="1428643" indent="-204092" algn="l" rtl="0" fontAlgn="base">
        <a:spcBef>
          <a:spcPts val="600"/>
        </a:spcBef>
        <a:spcAft>
          <a:spcPts val="800"/>
        </a:spcAft>
        <a:buClr>
          <a:schemeClr val="tx2">
            <a:lumMod val="50000"/>
          </a:schemeClr>
        </a:buClr>
        <a:buSzPct val="98000"/>
        <a:buChar char="•"/>
        <a:defRPr sz="1600" b="0">
          <a:solidFill>
            <a:srgbClr val="6E6E6E"/>
          </a:solidFill>
          <a:latin typeface="+mn-lt"/>
        </a:defRPr>
      </a:lvl4pPr>
      <a:lvl5pPr marL="1836827" indent="-204092" algn="l" rtl="0" fontAlgn="base">
        <a:spcBef>
          <a:spcPts val="600"/>
        </a:spcBef>
        <a:spcAft>
          <a:spcPts val="800"/>
        </a:spcAft>
        <a:buClr>
          <a:schemeClr val="tx2">
            <a:lumMod val="50000"/>
          </a:schemeClr>
        </a:buClr>
        <a:buSzPct val="98000"/>
        <a:buChar char="•"/>
        <a:defRPr sz="1600" b="0">
          <a:solidFill>
            <a:srgbClr val="6E6E6E"/>
          </a:solidFill>
          <a:latin typeface="+mn-lt"/>
        </a:defRPr>
      </a:lvl5pPr>
      <a:lvl6pPr marL="2245011" indent="-204092" algn="l" rtl="0" fontAlgn="base">
        <a:spcBef>
          <a:spcPct val="35000"/>
        </a:spcBef>
        <a:spcAft>
          <a:spcPct val="20000"/>
        </a:spcAft>
        <a:buClr>
          <a:schemeClr val="tx1"/>
        </a:buClr>
        <a:buSzPct val="120000"/>
        <a:buChar char="•"/>
        <a:defRPr b="1">
          <a:solidFill>
            <a:schemeClr val="tx1"/>
          </a:solidFill>
          <a:latin typeface="+mn-lt"/>
        </a:defRPr>
      </a:lvl6pPr>
      <a:lvl7pPr marL="2653194" indent="-204092" algn="l" rtl="0" fontAlgn="base">
        <a:spcBef>
          <a:spcPct val="35000"/>
        </a:spcBef>
        <a:spcAft>
          <a:spcPct val="20000"/>
        </a:spcAft>
        <a:buClr>
          <a:schemeClr val="tx1"/>
        </a:buClr>
        <a:buSzPct val="120000"/>
        <a:buChar char="•"/>
        <a:defRPr b="1">
          <a:solidFill>
            <a:schemeClr val="tx1"/>
          </a:solidFill>
          <a:latin typeface="+mn-lt"/>
        </a:defRPr>
      </a:lvl7pPr>
      <a:lvl8pPr marL="3061378" indent="-204092" algn="l" rtl="0" fontAlgn="base">
        <a:spcBef>
          <a:spcPct val="35000"/>
        </a:spcBef>
        <a:spcAft>
          <a:spcPct val="20000"/>
        </a:spcAft>
        <a:buClr>
          <a:schemeClr val="tx1"/>
        </a:buClr>
        <a:buSzPct val="120000"/>
        <a:buChar char="•"/>
        <a:defRPr b="1">
          <a:solidFill>
            <a:schemeClr val="tx1"/>
          </a:solidFill>
          <a:latin typeface="+mn-lt"/>
        </a:defRPr>
      </a:lvl8pPr>
      <a:lvl9pPr marL="3469561" indent="-204092" algn="l" rtl="0" fontAlgn="base">
        <a:spcBef>
          <a:spcPct val="35000"/>
        </a:spcBef>
        <a:spcAft>
          <a:spcPct val="20000"/>
        </a:spcAft>
        <a:buClr>
          <a:schemeClr val="tx1"/>
        </a:buClr>
        <a:buSzPct val="120000"/>
        <a:buChar char="•"/>
        <a:defRPr b="1">
          <a:solidFill>
            <a:schemeClr val="tx1"/>
          </a:solidFill>
          <a:latin typeface="+mn-lt"/>
        </a:defRPr>
      </a:lvl9pPr>
    </p:bodyStyle>
    <p:otherStyle>
      <a:defPPr>
        <a:defRPr lang="en-US"/>
      </a:defPPr>
      <a:lvl1pPr marL="0" algn="l" defTabSz="816368" rtl="0" eaLnBrk="1" latinLnBrk="0" hangingPunct="1">
        <a:defRPr sz="1625" kern="1200">
          <a:solidFill>
            <a:schemeClr val="tx1"/>
          </a:solidFill>
          <a:latin typeface="+mn-lt"/>
          <a:ea typeface="+mn-ea"/>
          <a:cs typeface="+mn-cs"/>
        </a:defRPr>
      </a:lvl1pPr>
      <a:lvl2pPr marL="408184" algn="l" defTabSz="816368" rtl="0" eaLnBrk="1" latinLnBrk="0" hangingPunct="1">
        <a:defRPr sz="1625" kern="1200">
          <a:solidFill>
            <a:schemeClr val="tx1"/>
          </a:solidFill>
          <a:latin typeface="+mn-lt"/>
          <a:ea typeface="+mn-ea"/>
          <a:cs typeface="+mn-cs"/>
        </a:defRPr>
      </a:lvl2pPr>
      <a:lvl3pPr marL="816368" algn="l" defTabSz="816368" rtl="0" eaLnBrk="1" latinLnBrk="0" hangingPunct="1">
        <a:defRPr sz="1625" kern="1200">
          <a:solidFill>
            <a:schemeClr val="tx1"/>
          </a:solidFill>
          <a:latin typeface="+mn-lt"/>
          <a:ea typeface="+mn-ea"/>
          <a:cs typeface="+mn-cs"/>
        </a:defRPr>
      </a:lvl3pPr>
      <a:lvl4pPr marL="1224552" algn="l" defTabSz="816368" rtl="0" eaLnBrk="1" latinLnBrk="0" hangingPunct="1">
        <a:defRPr sz="1625" kern="1200">
          <a:solidFill>
            <a:schemeClr val="tx1"/>
          </a:solidFill>
          <a:latin typeface="+mn-lt"/>
          <a:ea typeface="+mn-ea"/>
          <a:cs typeface="+mn-cs"/>
        </a:defRPr>
      </a:lvl4pPr>
      <a:lvl5pPr marL="1632735" algn="l" defTabSz="816368" rtl="0" eaLnBrk="1" latinLnBrk="0" hangingPunct="1">
        <a:defRPr sz="1625" kern="1200">
          <a:solidFill>
            <a:schemeClr val="tx1"/>
          </a:solidFill>
          <a:latin typeface="+mn-lt"/>
          <a:ea typeface="+mn-ea"/>
          <a:cs typeface="+mn-cs"/>
        </a:defRPr>
      </a:lvl5pPr>
      <a:lvl6pPr marL="2040918" algn="l" defTabSz="816368" rtl="0" eaLnBrk="1" latinLnBrk="0" hangingPunct="1">
        <a:defRPr sz="1625" kern="1200">
          <a:solidFill>
            <a:schemeClr val="tx1"/>
          </a:solidFill>
          <a:latin typeface="+mn-lt"/>
          <a:ea typeface="+mn-ea"/>
          <a:cs typeface="+mn-cs"/>
        </a:defRPr>
      </a:lvl6pPr>
      <a:lvl7pPr marL="2449101" algn="l" defTabSz="816368" rtl="0" eaLnBrk="1" latinLnBrk="0" hangingPunct="1">
        <a:defRPr sz="1625" kern="1200">
          <a:solidFill>
            <a:schemeClr val="tx1"/>
          </a:solidFill>
          <a:latin typeface="+mn-lt"/>
          <a:ea typeface="+mn-ea"/>
          <a:cs typeface="+mn-cs"/>
        </a:defRPr>
      </a:lvl7pPr>
      <a:lvl8pPr marL="2857286" algn="l" defTabSz="816368" rtl="0" eaLnBrk="1" latinLnBrk="0" hangingPunct="1">
        <a:defRPr sz="1625" kern="1200">
          <a:solidFill>
            <a:schemeClr val="tx1"/>
          </a:solidFill>
          <a:latin typeface="+mn-lt"/>
          <a:ea typeface="+mn-ea"/>
          <a:cs typeface="+mn-cs"/>
        </a:defRPr>
      </a:lvl8pPr>
      <a:lvl9pPr marL="3265469" algn="l" defTabSz="816368" rtl="0" eaLnBrk="1" latinLnBrk="0" hangingPunct="1">
        <a:defRPr sz="1625"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688" userDrawn="1">
          <p15:clr>
            <a:srgbClr val="F26B43"/>
          </p15:clr>
        </p15:guide>
        <p15:guide id="2" pos="2880" userDrawn="1">
          <p15:clr>
            <a:srgbClr val="F26B43"/>
          </p15:clr>
        </p15:guide>
        <p15:guide id="3" orient="horz" pos="2160" userDrawn="1">
          <p15:clr>
            <a:srgbClr val="F26B43"/>
          </p15:clr>
        </p15:guide>
        <p15:guide id="4" orient="horz" pos="86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5" name="Slide Number Placeholder 5">
            <a:extLst>
              <a:ext uri="{FF2B5EF4-FFF2-40B4-BE49-F238E27FC236}">
                <a16:creationId xmlns:a16="http://schemas.microsoft.com/office/drawing/2014/main" id="{20A33094-4303-457E-AAF0-578AD1B2A044}"/>
              </a:ext>
            </a:extLst>
          </p:cNvPr>
          <p:cNvSpPr>
            <a:spLocks noGrp="1"/>
          </p:cNvSpPr>
          <p:nvPr>
            <p:ph type="sldNum" sz="quarter" idx="4"/>
          </p:nvPr>
        </p:nvSpPr>
        <p:spPr>
          <a:xfrm>
            <a:off x="8001000" y="6356353"/>
            <a:ext cx="876300" cy="365125"/>
          </a:xfrm>
          <a:prstGeom prst="rect">
            <a:avLst/>
          </a:prstGeom>
        </p:spPr>
        <p:txBody>
          <a:bodyPr vert="horz" lIns="91440" tIns="45720" rIns="91440" bIns="45720" rtlCol="0" anchor="ctr"/>
          <a:lstStyle>
            <a:lvl1pPr algn="r">
              <a:defRPr sz="900">
                <a:solidFill>
                  <a:schemeClr val="tx1">
                    <a:tint val="75000"/>
                  </a:schemeClr>
                </a:solidFill>
                <a:latin typeface="+mn-lt"/>
              </a:defRPr>
            </a:lvl1pPr>
          </a:lstStyle>
          <a:p>
            <a:fld id="{8C78FA55-7D5B-4EB1-8E6A-286A9D480825}" type="slidenum">
              <a:rPr lang="en-CA" smtClean="0"/>
              <a:pPr/>
              <a:t>‹#›</a:t>
            </a:fld>
            <a:endParaRPr lang="en-CA"/>
          </a:p>
        </p:txBody>
      </p:sp>
      <p:sp>
        <p:nvSpPr>
          <p:cNvPr id="1026" name="Rectangle 2"/>
          <p:cNvSpPr>
            <a:spLocks noGrp="1" noChangeArrowheads="1"/>
          </p:cNvSpPr>
          <p:nvPr>
            <p:ph type="title"/>
          </p:nvPr>
        </p:nvSpPr>
        <p:spPr bwMode="auto">
          <a:xfrm>
            <a:off x="266702" y="338869"/>
            <a:ext cx="7758735" cy="575533"/>
          </a:xfrm>
          <a:prstGeom prst="rect">
            <a:avLst/>
          </a:prstGeom>
          <a:noFill/>
          <a:ln w="9525">
            <a:noFill/>
            <a:miter lim="800000"/>
            <a:headEnd/>
            <a:tailEnd/>
          </a:ln>
          <a:effectLst/>
        </p:spPr>
        <p:txBody>
          <a:bodyPr vert="horz" wrap="square" lIns="130622" tIns="65311" rIns="130622" bIns="65311" numCol="1" anchor="t"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266700" y="1371600"/>
            <a:ext cx="8610600" cy="4781648"/>
          </a:xfrm>
          <a:prstGeom prst="rect">
            <a:avLst/>
          </a:prstGeom>
          <a:noFill/>
          <a:ln w="9525">
            <a:noFill/>
            <a:miter lim="800000"/>
            <a:headEnd/>
            <a:tailEnd/>
          </a:ln>
          <a:effectLst/>
        </p:spPr>
        <p:txBody>
          <a:bodyPr vert="horz" wrap="square" lIns="130622" tIns="65311" rIns="130622" bIns="6531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5" name="Group 4">
            <a:extLst>
              <a:ext uri="{FF2B5EF4-FFF2-40B4-BE49-F238E27FC236}">
                <a16:creationId xmlns:a16="http://schemas.microsoft.com/office/drawing/2014/main" id="{5708BA50-3CD8-4966-972B-7F799E6B7E7A}"/>
              </a:ext>
            </a:extLst>
          </p:cNvPr>
          <p:cNvGrpSpPr>
            <a:grpSpLocks/>
          </p:cNvGrpSpPr>
          <p:nvPr userDrawn="1"/>
        </p:nvGrpSpPr>
        <p:grpSpPr bwMode="auto">
          <a:xfrm>
            <a:off x="8184095" y="321833"/>
            <a:ext cx="683592" cy="685800"/>
            <a:chOff x="4349" y="2332"/>
            <a:chExt cx="517" cy="520"/>
          </a:xfrm>
        </p:grpSpPr>
        <p:sp>
          <p:nvSpPr>
            <p:cNvPr id="7" name="Oval 5">
              <a:extLst>
                <a:ext uri="{FF2B5EF4-FFF2-40B4-BE49-F238E27FC236}">
                  <a16:creationId xmlns:a16="http://schemas.microsoft.com/office/drawing/2014/main" id="{87342437-2E6C-4639-B5D0-7608919AA8A9}"/>
                </a:ext>
              </a:extLst>
            </p:cNvPr>
            <p:cNvSpPr>
              <a:spLocks noChangeArrowheads="1"/>
            </p:cNvSpPr>
            <p:nvPr userDrawn="1"/>
          </p:nvSpPr>
          <p:spPr bwMode="auto">
            <a:xfrm>
              <a:off x="4349" y="2332"/>
              <a:ext cx="517" cy="520"/>
            </a:xfrm>
            <a:prstGeom prst="ellipse">
              <a:avLst/>
            </a:prstGeom>
            <a:solidFill>
              <a:srgbClr val="E6E6E6"/>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996"/>
            </a:p>
          </p:txBody>
        </p:sp>
        <p:sp>
          <p:nvSpPr>
            <p:cNvPr id="8" name="Freeform 6">
              <a:extLst>
                <a:ext uri="{FF2B5EF4-FFF2-40B4-BE49-F238E27FC236}">
                  <a16:creationId xmlns:a16="http://schemas.microsoft.com/office/drawing/2014/main" id="{B0C18C21-1575-450B-B85E-798EDD5557C1}"/>
                </a:ext>
              </a:extLst>
            </p:cNvPr>
            <p:cNvSpPr>
              <a:spLocks/>
            </p:cNvSpPr>
            <p:nvPr userDrawn="1"/>
          </p:nvSpPr>
          <p:spPr bwMode="auto">
            <a:xfrm>
              <a:off x="4469" y="2441"/>
              <a:ext cx="254" cy="257"/>
            </a:xfrm>
            <a:custGeom>
              <a:avLst/>
              <a:gdLst>
                <a:gd name="T0" fmla="*/ 168 w 168"/>
                <a:gd name="T1" fmla="*/ 0 h 169"/>
                <a:gd name="T2" fmla="*/ 24 w 168"/>
                <a:gd name="T3" fmla="*/ 169 h 169"/>
                <a:gd name="T4" fmla="*/ 29 w 168"/>
                <a:gd name="T5" fmla="*/ 70 h 169"/>
                <a:gd name="T6" fmla="*/ 168 w 168"/>
                <a:gd name="T7" fmla="*/ 0 h 169"/>
              </a:gdLst>
              <a:ahLst/>
              <a:cxnLst>
                <a:cxn ang="0">
                  <a:pos x="T0" y="T1"/>
                </a:cxn>
                <a:cxn ang="0">
                  <a:pos x="T2" y="T3"/>
                </a:cxn>
                <a:cxn ang="0">
                  <a:pos x="T4" y="T5"/>
                </a:cxn>
                <a:cxn ang="0">
                  <a:pos x="T6" y="T7"/>
                </a:cxn>
              </a:cxnLst>
              <a:rect l="0" t="0" r="r" b="b"/>
              <a:pathLst>
                <a:path w="168" h="169">
                  <a:moveTo>
                    <a:pt x="168" y="0"/>
                  </a:moveTo>
                  <a:cubicBezTo>
                    <a:pt x="141" y="90"/>
                    <a:pt x="34" y="97"/>
                    <a:pt x="24" y="169"/>
                  </a:cubicBezTo>
                  <a:cubicBezTo>
                    <a:pt x="7" y="141"/>
                    <a:pt x="0" y="106"/>
                    <a:pt x="29" y="70"/>
                  </a:cubicBezTo>
                  <a:cubicBezTo>
                    <a:pt x="62" y="30"/>
                    <a:pt x="110" y="50"/>
                    <a:pt x="168" y="0"/>
                  </a:cubicBezTo>
                  <a:close/>
                </a:path>
              </a:pathLst>
            </a:custGeom>
            <a:solidFill>
              <a:srgbClr val="42536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996"/>
            </a:p>
          </p:txBody>
        </p:sp>
        <p:sp>
          <p:nvSpPr>
            <p:cNvPr id="9" name="Freeform 7">
              <a:extLst>
                <a:ext uri="{FF2B5EF4-FFF2-40B4-BE49-F238E27FC236}">
                  <a16:creationId xmlns:a16="http://schemas.microsoft.com/office/drawing/2014/main" id="{9AEA0346-689B-4BFD-904B-24C4D443ADDA}"/>
                </a:ext>
              </a:extLst>
            </p:cNvPr>
            <p:cNvSpPr>
              <a:spLocks/>
            </p:cNvSpPr>
            <p:nvPr userDrawn="1"/>
          </p:nvSpPr>
          <p:spPr bwMode="auto">
            <a:xfrm>
              <a:off x="4513" y="2455"/>
              <a:ext cx="245" cy="288"/>
            </a:xfrm>
            <a:custGeom>
              <a:avLst/>
              <a:gdLst>
                <a:gd name="T0" fmla="*/ 142 w 162"/>
                <a:gd name="T1" fmla="*/ 0 h 189"/>
                <a:gd name="T2" fmla="*/ 30 w 162"/>
                <a:gd name="T3" fmla="*/ 171 h 189"/>
                <a:gd name="T4" fmla="*/ 0 w 162"/>
                <a:gd name="T5" fmla="*/ 189 h 189"/>
                <a:gd name="T6" fmla="*/ 142 w 162"/>
                <a:gd name="T7" fmla="*/ 0 h 189"/>
              </a:gdLst>
              <a:ahLst/>
              <a:cxnLst>
                <a:cxn ang="0">
                  <a:pos x="T0" y="T1"/>
                </a:cxn>
                <a:cxn ang="0">
                  <a:pos x="T2" y="T3"/>
                </a:cxn>
                <a:cxn ang="0">
                  <a:pos x="T4" y="T5"/>
                </a:cxn>
                <a:cxn ang="0">
                  <a:pos x="T6" y="T7"/>
                </a:cxn>
              </a:cxnLst>
              <a:rect l="0" t="0" r="r" b="b"/>
              <a:pathLst>
                <a:path w="162" h="189">
                  <a:moveTo>
                    <a:pt x="142" y="0"/>
                  </a:moveTo>
                  <a:cubicBezTo>
                    <a:pt x="162" y="132"/>
                    <a:pt x="97" y="186"/>
                    <a:pt x="30" y="171"/>
                  </a:cubicBezTo>
                  <a:cubicBezTo>
                    <a:pt x="16" y="168"/>
                    <a:pt x="8" y="177"/>
                    <a:pt x="0" y="189"/>
                  </a:cubicBezTo>
                  <a:cubicBezTo>
                    <a:pt x="12" y="93"/>
                    <a:pt x="120" y="83"/>
                    <a:pt x="142" y="0"/>
                  </a:cubicBezTo>
                  <a:close/>
                </a:path>
              </a:pathLst>
            </a:custGeom>
            <a:solidFill>
              <a:srgbClr val="7A97AB"/>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CA" sz="996"/>
            </a:p>
          </p:txBody>
        </p:sp>
      </p:grpSp>
    </p:spTree>
    <p:extLst>
      <p:ext uri="{BB962C8B-B14F-4D97-AF65-F5344CB8AC3E}">
        <p14:creationId xmlns:p14="http://schemas.microsoft.com/office/powerpoint/2010/main" val="1282942237"/>
      </p:ext>
    </p:extLst>
  </p:cSld>
  <p:clrMap bg1="dk1" tx1="lt1" bg2="dk2" tx2="lt2" accent1="accent1" accent2="accent2" accent3="accent3" accent4="accent4" accent5="accent5" accent6="accent6" hlink="hlink" folHlink="folHlink"/>
  <p:sldLayoutIdLst>
    <p:sldLayoutId id="2147483728" r:id="rId1"/>
    <p:sldLayoutId id="2147483729" r:id="rId2"/>
    <p:sldLayoutId id="2147483730" r:id="rId3"/>
    <p:sldLayoutId id="2147483731" r:id="rId4"/>
    <p:sldLayoutId id="2147483732" r:id="rId5"/>
    <p:sldLayoutId id="2147483733" r:id="rId6"/>
    <p:sldLayoutId id="2147483734" r:id="rId7"/>
    <p:sldLayoutId id="2147483735" r:id="rId8"/>
    <p:sldLayoutId id="2147483736" r:id="rId9"/>
    <p:sldLayoutId id="2147483737" r:id="rId10"/>
    <p:sldLayoutId id="2147483738" r:id="rId11"/>
    <p:sldLayoutId id="2147483739" r:id="rId12"/>
    <p:sldLayoutId id="2147483740" r:id="rId13"/>
    <p:sldLayoutId id="2147483741" r:id="rId14"/>
    <p:sldLayoutId id="2147483742" r:id="rId15"/>
    <p:sldLayoutId id="2147483743" r:id="rId16"/>
    <p:sldLayoutId id="2147483744" r:id="rId17"/>
    <p:sldLayoutId id="2147483745" r:id="rId18"/>
    <p:sldLayoutId id="2147483746" r:id="rId19"/>
    <p:sldLayoutId id="2147483747" r:id="rId20"/>
    <p:sldLayoutId id="2147483748" r:id="rId21"/>
    <p:sldLayoutId id="2147483749" r:id="rId22"/>
    <p:sldLayoutId id="2147483750" r:id="rId23"/>
    <p:sldLayoutId id="2147483751" r:id="rId24"/>
    <p:sldLayoutId id="2147483752" r:id="rId25"/>
    <p:sldLayoutId id="2147483753" r:id="rId26"/>
    <p:sldLayoutId id="2147483754" r:id="rId27"/>
    <p:sldLayoutId id="2147483755" r:id="rId28"/>
    <p:sldLayoutId id="2147483756" r:id="rId29"/>
    <p:sldLayoutId id="2147483757" r:id="rId30"/>
    <p:sldLayoutId id="2147483758" r:id="rId31"/>
    <p:sldLayoutId id="2147483759" r:id="rId32"/>
    <p:sldLayoutId id="2147483760" r:id="rId33"/>
  </p:sldLayoutIdLst>
  <p:transition>
    <p:fade/>
  </p:transition>
  <p:hf hdr="0" ftr="0" dt="0"/>
  <p:txStyles>
    <p:titleStyle>
      <a:lvl1pPr algn="l" rtl="0" fontAlgn="base">
        <a:spcBef>
          <a:spcPct val="0"/>
        </a:spcBef>
        <a:spcAft>
          <a:spcPct val="0"/>
        </a:spcAft>
        <a:defRPr sz="1650" b="0">
          <a:solidFill>
            <a:schemeClr val="tx1"/>
          </a:solidFill>
          <a:latin typeface="+mj-lt"/>
          <a:ea typeface="+mj-ea"/>
          <a:cs typeface="+mj-cs"/>
        </a:defRPr>
      </a:lvl1pPr>
      <a:lvl2pPr algn="ctr" rtl="0" fontAlgn="base">
        <a:spcBef>
          <a:spcPct val="0"/>
        </a:spcBef>
        <a:spcAft>
          <a:spcPct val="0"/>
        </a:spcAft>
        <a:defRPr sz="2391" b="1">
          <a:solidFill>
            <a:schemeClr val="tx2"/>
          </a:solidFill>
          <a:latin typeface="Arial" pitchFamily="34" charset="0"/>
        </a:defRPr>
      </a:lvl2pPr>
      <a:lvl3pPr algn="ctr" rtl="0" fontAlgn="base">
        <a:spcBef>
          <a:spcPct val="0"/>
        </a:spcBef>
        <a:spcAft>
          <a:spcPct val="0"/>
        </a:spcAft>
        <a:defRPr sz="2391" b="1">
          <a:solidFill>
            <a:schemeClr val="tx2"/>
          </a:solidFill>
          <a:latin typeface="Arial" pitchFamily="34" charset="0"/>
        </a:defRPr>
      </a:lvl3pPr>
      <a:lvl4pPr algn="ctr" rtl="0" fontAlgn="base">
        <a:spcBef>
          <a:spcPct val="0"/>
        </a:spcBef>
        <a:spcAft>
          <a:spcPct val="0"/>
        </a:spcAft>
        <a:defRPr sz="2391" b="1">
          <a:solidFill>
            <a:schemeClr val="tx2"/>
          </a:solidFill>
          <a:latin typeface="Arial" pitchFamily="34" charset="0"/>
        </a:defRPr>
      </a:lvl4pPr>
      <a:lvl5pPr algn="ctr" rtl="0" fontAlgn="base">
        <a:spcBef>
          <a:spcPct val="0"/>
        </a:spcBef>
        <a:spcAft>
          <a:spcPct val="0"/>
        </a:spcAft>
        <a:defRPr sz="2391" b="1">
          <a:solidFill>
            <a:schemeClr val="tx2"/>
          </a:solidFill>
          <a:latin typeface="Arial" pitchFamily="34" charset="0"/>
        </a:defRPr>
      </a:lvl5pPr>
      <a:lvl6pPr marL="306138" algn="ctr" rtl="0" fontAlgn="base">
        <a:spcBef>
          <a:spcPct val="0"/>
        </a:spcBef>
        <a:spcAft>
          <a:spcPct val="0"/>
        </a:spcAft>
        <a:defRPr sz="2391" b="1">
          <a:solidFill>
            <a:schemeClr val="tx2"/>
          </a:solidFill>
          <a:latin typeface="Arial" pitchFamily="34" charset="0"/>
        </a:defRPr>
      </a:lvl6pPr>
      <a:lvl7pPr marL="612276" algn="ctr" rtl="0" fontAlgn="base">
        <a:spcBef>
          <a:spcPct val="0"/>
        </a:spcBef>
        <a:spcAft>
          <a:spcPct val="0"/>
        </a:spcAft>
        <a:defRPr sz="2391" b="1">
          <a:solidFill>
            <a:schemeClr val="tx2"/>
          </a:solidFill>
          <a:latin typeface="Arial" pitchFamily="34" charset="0"/>
        </a:defRPr>
      </a:lvl7pPr>
      <a:lvl8pPr marL="918414" algn="ctr" rtl="0" fontAlgn="base">
        <a:spcBef>
          <a:spcPct val="0"/>
        </a:spcBef>
        <a:spcAft>
          <a:spcPct val="0"/>
        </a:spcAft>
        <a:defRPr sz="2391" b="1">
          <a:solidFill>
            <a:schemeClr val="tx2"/>
          </a:solidFill>
          <a:latin typeface="Arial" pitchFamily="34" charset="0"/>
        </a:defRPr>
      </a:lvl8pPr>
      <a:lvl9pPr marL="1224551" algn="ctr" rtl="0" fontAlgn="base">
        <a:spcBef>
          <a:spcPct val="0"/>
        </a:spcBef>
        <a:spcAft>
          <a:spcPct val="0"/>
        </a:spcAft>
        <a:defRPr sz="2391" b="1">
          <a:solidFill>
            <a:schemeClr val="tx2"/>
          </a:solidFill>
          <a:latin typeface="Arial" pitchFamily="34" charset="0"/>
        </a:defRPr>
      </a:lvl9pPr>
    </p:titleStyle>
    <p:bodyStyle>
      <a:lvl1pPr marL="229604" indent="-229604" algn="l" rtl="0" fontAlgn="base">
        <a:spcBef>
          <a:spcPts val="450"/>
        </a:spcBef>
        <a:spcAft>
          <a:spcPts val="600"/>
        </a:spcAft>
        <a:buClr>
          <a:schemeClr val="tx2">
            <a:lumMod val="50000"/>
          </a:schemeClr>
        </a:buClr>
        <a:buSzPct val="98000"/>
        <a:buChar char="•"/>
        <a:defRPr sz="1500" b="0">
          <a:solidFill>
            <a:srgbClr val="6E6E6E"/>
          </a:solidFill>
          <a:latin typeface="+mn-lt"/>
          <a:ea typeface="+mn-ea"/>
          <a:cs typeface="+mn-cs"/>
        </a:defRPr>
      </a:lvl1pPr>
      <a:lvl2pPr marL="497474" indent="-191336" algn="l" rtl="0" fontAlgn="base">
        <a:spcBef>
          <a:spcPts val="450"/>
        </a:spcBef>
        <a:spcAft>
          <a:spcPts val="600"/>
        </a:spcAft>
        <a:buClr>
          <a:schemeClr val="tx2">
            <a:lumMod val="50000"/>
          </a:schemeClr>
        </a:buClr>
        <a:buSzPct val="98000"/>
        <a:buChar char="•"/>
        <a:defRPr sz="1500" b="0">
          <a:solidFill>
            <a:srgbClr val="6E6E6E"/>
          </a:solidFill>
          <a:latin typeface="+mn-lt"/>
        </a:defRPr>
      </a:lvl2pPr>
      <a:lvl3pPr marL="765345" indent="-153069" algn="l" rtl="0" fontAlgn="base">
        <a:spcBef>
          <a:spcPts val="450"/>
        </a:spcBef>
        <a:spcAft>
          <a:spcPts val="600"/>
        </a:spcAft>
        <a:buClr>
          <a:schemeClr val="tx2">
            <a:lumMod val="50000"/>
          </a:schemeClr>
        </a:buClr>
        <a:buSzPct val="98000"/>
        <a:buChar char="•"/>
        <a:defRPr sz="1350" b="0">
          <a:solidFill>
            <a:srgbClr val="6E6E6E"/>
          </a:solidFill>
          <a:latin typeface="+mn-lt"/>
        </a:defRPr>
      </a:lvl3pPr>
      <a:lvl4pPr marL="1071482" indent="-153069" algn="l" rtl="0" fontAlgn="base">
        <a:spcBef>
          <a:spcPts val="450"/>
        </a:spcBef>
        <a:spcAft>
          <a:spcPts val="600"/>
        </a:spcAft>
        <a:buClr>
          <a:schemeClr val="tx2">
            <a:lumMod val="50000"/>
          </a:schemeClr>
        </a:buClr>
        <a:buSzPct val="98000"/>
        <a:buChar char="•"/>
        <a:defRPr sz="1200" b="0">
          <a:solidFill>
            <a:srgbClr val="6E6E6E"/>
          </a:solidFill>
          <a:latin typeface="+mn-lt"/>
        </a:defRPr>
      </a:lvl4pPr>
      <a:lvl5pPr marL="1377620" indent="-153069" algn="l" rtl="0" fontAlgn="base">
        <a:spcBef>
          <a:spcPts val="450"/>
        </a:spcBef>
        <a:spcAft>
          <a:spcPts val="600"/>
        </a:spcAft>
        <a:buClr>
          <a:schemeClr val="tx2">
            <a:lumMod val="50000"/>
          </a:schemeClr>
        </a:buClr>
        <a:buSzPct val="98000"/>
        <a:buChar char="•"/>
        <a:defRPr sz="1200" b="0">
          <a:solidFill>
            <a:srgbClr val="6E6E6E"/>
          </a:solidFill>
          <a:latin typeface="+mn-lt"/>
        </a:defRPr>
      </a:lvl5pPr>
      <a:lvl6pPr marL="1683758" indent="-153069" algn="l" rtl="0" fontAlgn="base">
        <a:spcBef>
          <a:spcPct val="35000"/>
        </a:spcBef>
        <a:spcAft>
          <a:spcPct val="20000"/>
        </a:spcAft>
        <a:buClr>
          <a:schemeClr val="tx1"/>
        </a:buClr>
        <a:buSzPct val="120000"/>
        <a:buChar char="•"/>
        <a:defRPr b="1">
          <a:solidFill>
            <a:schemeClr val="tx1"/>
          </a:solidFill>
          <a:latin typeface="+mn-lt"/>
        </a:defRPr>
      </a:lvl6pPr>
      <a:lvl7pPr marL="1989896" indent="-153069" algn="l" rtl="0" fontAlgn="base">
        <a:spcBef>
          <a:spcPct val="35000"/>
        </a:spcBef>
        <a:spcAft>
          <a:spcPct val="20000"/>
        </a:spcAft>
        <a:buClr>
          <a:schemeClr val="tx1"/>
        </a:buClr>
        <a:buSzPct val="120000"/>
        <a:buChar char="•"/>
        <a:defRPr b="1">
          <a:solidFill>
            <a:schemeClr val="tx1"/>
          </a:solidFill>
          <a:latin typeface="+mn-lt"/>
        </a:defRPr>
      </a:lvl7pPr>
      <a:lvl8pPr marL="2296034" indent="-153069" algn="l" rtl="0" fontAlgn="base">
        <a:spcBef>
          <a:spcPct val="35000"/>
        </a:spcBef>
        <a:spcAft>
          <a:spcPct val="20000"/>
        </a:spcAft>
        <a:buClr>
          <a:schemeClr val="tx1"/>
        </a:buClr>
        <a:buSzPct val="120000"/>
        <a:buChar char="•"/>
        <a:defRPr b="1">
          <a:solidFill>
            <a:schemeClr val="tx1"/>
          </a:solidFill>
          <a:latin typeface="+mn-lt"/>
        </a:defRPr>
      </a:lvl8pPr>
      <a:lvl9pPr marL="2602171" indent="-153069" algn="l" rtl="0" fontAlgn="base">
        <a:spcBef>
          <a:spcPct val="35000"/>
        </a:spcBef>
        <a:spcAft>
          <a:spcPct val="20000"/>
        </a:spcAft>
        <a:buClr>
          <a:schemeClr val="tx1"/>
        </a:buClr>
        <a:buSzPct val="120000"/>
        <a:buChar char="•"/>
        <a:defRPr b="1">
          <a:solidFill>
            <a:schemeClr val="tx1"/>
          </a:solidFill>
          <a:latin typeface="+mn-lt"/>
        </a:defRPr>
      </a:lvl9pPr>
    </p:bodyStyle>
    <p:otherStyle>
      <a:defPPr>
        <a:defRPr lang="en-US"/>
      </a:defPPr>
      <a:lvl1pPr marL="0" algn="l" defTabSz="612276" rtl="0" eaLnBrk="1" latinLnBrk="0" hangingPunct="1">
        <a:defRPr sz="1219" kern="1200">
          <a:solidFill>
            <a:schemeClr val="tx1"/>
          </a:solidFill>
          <a:latin typeface="+mn-lt"/>
          <a:ea typeface="+mn-ea"/>
          <a:cs typeface="+mn-cs"/>
        </a:defRPr>
      </a:lvl1pPr>
      <a:lvl2pPr marL="306138" algn="l" defTabSz="612276" rtl="0" eaLnBrk="1" latinLnBrk="0" hangingPunct="1">
        <a:defRPr sz="1219" kern="1200">
          <a:solidFill>
            <a:schemeClr val="tx1"/>
          </a:solidFill>
          <a:latin typeface="+mn-lt"/>
          <a:ea typeface="+mn-ea"/>
          <a:cs typeface="+mn-cs"/>
        </a:defRPr>
      </a:lvl2pPr>
      <a:lvl3pPr marL="612276" algn="l" defTabSz="612276" rtl="0" eaLnBrk="1" latinLnBrk="0" hangingPunct="1">
        <a:defRPr sz="1219" kern="1200">
          <a:solidFill>
            <a:schemeClr val="tx1"/>
          </a:solidFill>
          <a:latin typeface="+mn-lt"/>
          <a:ea typeface="+mn-ea"/>
          <a:cs typeface="+mn-cs"/>
        </a:defRPr>
      </a:lvl3pPr>
      <a:lvl4pPr marL="918414" algn="l" defTabSz="612276" rtl="0" eaLnBrk="1" latinLnBrk="0" hangingPunct="1">
        <a:defRPr sz="1219" kern="1200">
          <a:solidFill>
            <a:schemeClr val="tx1"/>
          </a:solidFill>
          <a:latin typeface="+mn-lt"/>
          <a:ea typeface="+mn-ea"/>
          <a:cs typeface="+mn-cs"/>
        </a:defRPr>
      </a:lvl4pPr>
      <a:lvl5pPr marL="1224551" algn="l" defTabSz="612276" rtl="0" eaLnBrk="1" latinLnBrk="0" hangingPunct="1">
        <a:defRPr sz="1219" kern="1200">
          <a:solidFill>
            <a:schemeClr val="tx1"/>
          </a:solidFill>
          <a:latin typeface="+mn-lt"/>
          <a:ea typeface="+mn-ea"/>
          <a:cs typeface="+mn-cs"/>
        </a:defRPr>
      </a:lvl5pPr>
      <a:lvl6pPr marL="1530689" algn="l" defTabSz="612276" rtl="0" eaLnBrk="1" latinLnBrk="0" hangingPunct="1">
        <a:defRPr sz="1219" kern="1200">
          <a:solidFill>
            <a:schemeClr val="tx1"/>
          </a:solidFill>
          <a:latin typeface="+mn-lt"/>
          <a:ea typeface="+mn-ea"/>
          <a:cs typeface="+mn-cs"/>
        </a:defRPr>
      </a:lvl6pPr>
      <a:lvl7pPr marL="1836826" algn="l" defTabSz="612276" rtl="0" eaLnBrk="1" latinLnBrk="0" hangingPunct="1">
        <a:defRPr sz="1219" kern="1200">
          <a:solidFill>
            <a:schemeClr val="tx1"/>
          </a:solidFill>
          <a:latin typeface="+mn-lt"/>
          <a:ea typeface="+mn-ea"/>
          <a:cs typeface="+mn-cs"/>
        </a:defRPr>
      </a:lvl7pPr>
      <a:lvl8pPr marL="2142965" algn="l" defTabSz="612276" rtl="0" eaLnBrk="1" latinLnBrk="0" hangingPunct="1">
        <a:defRPr sz="1219" kern="1200">
          <a:solidFill>
            <a:schemeClr val="tx1"/>
          </a:solidFill>
          <a:latin typeface="+mn-lt"/>
          <a:ea typeface="+mn-ea"/>
          <a:cs typeface="+mn-cs"/>
        </a:defRPr>
      </a:lvl8pPr>
      <a:lvl9pPr marL="2449102" algn="l" defTabSz="612276" rtl="0" eaLnBrk="1" latinLnBrk="0" hangingPunct="1">
        <a:defRPr sz="1219"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688">
          <p15:clr>
            <a:srgbClr val="F26B43"/>
          </p15:clr>
        </p15:guide>
        <p15:guide id="2" pos="2160">
          <p15:clr>
            <a:srgbClr val="F26B43"/>
          </p15:clr>
        </p15:guide>
        <p15:guide id="3" orient="horz" pos="2160">
          <p15:clr>
            <a:srgbClr val="F26B43"/>
          </p15:clr>
        </p15:guide>
        <p15:guide id="4" orient="horz" pos="86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image" Target="../media/image13.emf"/><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image" Target="../media/image16.emf"/><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3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4" name="Title 3"/>
          <p:cNvSpPr>
            <a:spLocks noGrp="1"/>
          </p:cNvSpPr>
          <p:nvPr>
            <p:ph type="ctrTitle"/>
          </p:nvPr>
        </p:nvSpPr>
        <p:spPr>
          <a:xfrm>
            <a:off x="6019800" y="508000"/>
            <a:ext cx="2750344" cy="3140075"/>
          </a:xfrm>
        </p:spPr>
        <p:txBody>
          <a:bodyPr/>
          <a:lstStyle/>
          <a:p>
            <a:r>
              <a:rPr lang="en-US" dirty="0"/>
              <a:t>AMCTO Zone 2:</a:t>
            </a:r>
            <a:br>
              <a:rPr lang="en-US" dirty="0"/>
            </a:br>
            <a:r>
              <a:rPr lang="en-US" dirty="0"/>
              <a:t>Bill 108 - Analysis of Proposed CBC</a:t>
            </a:r>
          </a:p>
        </p:txBody>
      </p:sp>
      <p:sp>
        <p:nvSpPr>
          <p:cNvPr id="2" name="Subtitle 1"/>
          <p:cNvSpPr>
            <a:spLocks noGrp="1"/>
          </p:cNvSpPr>
          <p:nvPr>
            <p:ph type="subTitle" idx="1"/>
          </p:nvPr>
        </p:nvSpPr>
        <p:spPr/>
        <p:txBody>
          <a:bodyPr/>
          <a:lstStyle/>
          <a:p>
            <a:r>
              <a:rPr lang="en-US" dirty="0"/>
              <a:t> </a:t>
            </a:r>
          </a:p>
        </p:txBody>
      </p:sp>
      <p:sp>
        <p:nvSpPr>
          <p:cNvPr id="3" name="Content Placeholder 2"/>
          <p:cNvSpPr>
            <a:spLocks noGrp="1"/>
          </p:cNvSpPr>
          <p:nvPr>
            <p:ph sz="quarter" idx="10"/>
          </p:nvPr>
        </p:nvSpPr>
        <p:spPr/>
        <p:txBody>
          <a:bodyPr/>
          <a:lstStyle/>
          <a:p>
            <a:r>
              <a:rPr lang="en-US" dirty="0"/>
              <a:t>October 18, 2019</a:t>
            </a:r>
          </a:p>
        </p:txBody>
      </p:sp>
      <p:sp>
        <p:nvSpPr>
          <p:cNvPr id="5" name="Slide Number Placeholder 4">
            <a:extLst>
              <a:ext uri="{FF2B5EF4-FFF2-40B4-BE49-F238E27FC236}">
                <a16:creationId xmlns:a16="http://schemas.microsoft.com/office/drawing/2014/main" id="{108EA8A6-EB33-4DAE-B96A-D2095C33C9C6}"/>
              </a:ext>
            </a:extLst>
          </p:cNvPr>
          <p:cNvSpPr>
            <a:spLocks noGrp="1"/>
          </p:cNvSpPr>
          <p:nvPr>
            <p:ph type="sldNum" sz="quarter" idx="11"/>
          </p:nvPr>
        </p:nvSpPr>
        <p:spPr/>
        <p:txBody>
          <a:bodyPr/>
          <a:lstStyle/>
          <a:p>
            <a:fld id="{8C78FA55-7D5B-4EB1-8E6A-286A9D480825}" type="slidenum">
              <a:rPr lang="en-CA" smtClean="0"/>
              <a:pPr/>
              <a:t>1</a:t>
            </a:fld>
            <a:endParaRPr lang="en-CA"/>
          </a:p>
        </p:txBody>
      </p:sp>
    </p:spTree>
    <p:extLst>
      <p:ext uri="{BB962C8B-B14F-4D97-AF65-F5344CB8AC3E}">
        <p14:creationId xmlns:p14="http://schemas.microsoft.com/office/powerpoint/2010/main" val="4168861115"/>
      </p:ext>
    </p:extLst>
  </p:cSld>
  <p:clrMapOvr>
    <a:masterClrMapping/>
  </p:clrMapOvr>
  <p:transition>
    <p:fade/>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784463-DB24-4E27-BB10-0D9A2BF1AD90}"/>
              </a:ext>
            </a:extLst>
          </p:cNvPr>
          <p:cNvSpPr>
            <a:spLocks noGrp="1"/>
          </p:cNvSpPr>
          <p:nvPr>
            <p:ph type="title"/>
          </p:nvPr>
        </p:nvSpPr>
        <p:spPr/>
        <p:txBody>
          <a:bodyPr/>
          <a:lstStyle/>
          <a:p>
            <a:r>
              <a:rPr lang="en-US" dirty="0"/>
              <a:t>Initial Calculations</a:t>
            </a:r>
          </a:p>
        </p:txBody>
      </p:sp>
      <p:sp>
        <p:nvSpPr>
          <p:cNvPr id="3" name="Content Placeholder 2">
            <a:extLst>
              <a:ext uri="{FF2B5EF4-FFF2-40B4-BE49-F238E27FC236}">
                <a16:creationId xmlns:a16="http://schemas.microsoft.com/office/drawing/2014/main" id="{31D73ED0-79F4-4042-88EB-9CD5F8B9E5AC}"/>
              </a:ext>
            </a:extLst>
          </p:cNvPr>
          <p:cNvSpPr>
            <a:spLocks noGrp="1"/>
          </p:cNvSpPr>
          <p:nvPr>
            <p:ph idx="1"/>
          </p:nvPr>
        </p:nvSpPr>
        <p:spPr/>
        <p:txBody>
          <a:bodyPr/>
          <a:lstStyle/>
          <a:p>
            <a:r>
              <a:rPr lang="en-US" dirty="0"/>
              <a:t>We considered different municipal situations:</a:t>
            </a:r>
          </a:p>
          <a:p>
            <a:pPr lvl="1"/>
            <a:r>
              <a:rPr lang="en-US" dirty="0"/>
              <a:t>GGH municipalities</a:t>
            </a:r>
          </a:p>
          <a:p>
            <a:pPr lvl="1"/>
            <a:r>
              <a:rPr lang="en-US" dirty="0"/>
              <a:t>Outer Rim Municipalities</a:t>
            </a:r>
          </a:p>
          <a:p>
            <a:pPr lvl="1"/>
            <a:r>
              <a:rPr lang="en-US" dirty="0"/>
              <a:t>Municipalities Well Outside GTA </a:t>
            </a:r>
          </a:p>
          <a:p>
            <a:r>
              <a:rPr lang="en-US" dirty="0"/>
              <a:t>The following provides the details (residential portion) of the approach for the GGH municipality</a:t>
            </a:r>
          </a:p>
          <a:p>
            <a:r>
              <a:rPr lang="en-US" dirty="0"/>
              <a:t>Subsequently, provides the outcome for the other two evaluations</a:t>
            </a:r>
          </a:p>
        </p:txBody>
      </p:sp>
      <p:sp>
        <p:nvSpPr>
          <p:cNvPr id="4" name="Text Placeholder 3">
            <a:extLst>
              <a:ext uri="{FF2B5EF4-FFF2-40B4-BE49-F238E27FC236}">
                <a16:creationId xmlns:a16="http://schemas.microsoft.com/office/drawing/2014/main" id="{748F9FB9-0668-43EE-9014-5ECB949ECC0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0FE5EBDB-78BC-4AA4-9A84-789A7EF15FD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B50DC854-9410-4655-B450-BDA0F3A4399B}"/>
              </a:ext>
            </a:extLst>
          </p:cNvPr>
          <p:cNvSpPr>
            <a:spLocks noGrp="1"/>
          </p:cNvSpPr>
          <p:nvPr>
            <p:ph type="sldNum" sz="quarter" idx="14"/>
          </p:nvPr>
        </p:nvSpPr>
        <p:spPr/>
        <p:txBody>
          <a:bodyPr/>
          <a:lstStyle/>
          <a:p>
            <a:fld id="{8C78FA55-7D5B-4EB1-8E6A-286A9D480825}" type="slidenum">
              <a:rPr lang="en-CA" smtClean="0"/>
              <a:pPr/>
              <a:t>10</a:t>
            </a:fld>
            <a:endParaRPr lang="en-CA"/>
          </a:p>
        </p:txBody>
      </p:sp>
    </p:spTree>
    <p:extLst>
      <p:ext uri="{BB962C8B-B14F-4D97-AF65-F5344CB8AC3E}">
        <p14:creationId xmlns:p14="http://schemas.microsoft.com/office/powerpoint/2010/main" val="4102068573"/>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FA631-7CD6-4FCE-AE78-C1E7546430CB}"/>
              </a:ext>
            </a:extLst>
          </p:cNvPr>
          <p:cNvSpPr>
            <a:spLocks noGrp="1"/>
          </p:cNvSpPr>
          <p:nvPr>
            <p:ph type="title"/>
          </p:nvPr>
        </p:nvSpPr>
        <p:spPr/>
        <p:txBody>
          <a:bodyPr/>
          <a:lstStyle/>
          <a:p>
            <a:r>
              <a:rPr lang="en-US" dirty="0"/>
              <a:t>Summary Analysis – Municipality#1 (Residential)</a:t>
            </a:r>
          </a:p>
        </p:txBody>
      </p:sp>
      <p:sp>
        <p:nvSpPr>
          <p:cNvPr id="4" name="Text Placeholder 3">
            <a:extLst>
              <a:ext uri="{FF2B5EF4-FFF2-40B4-BE49-F238E27FC236}">
                <a16:creationId xmlns:a16="http://schemas.microsoft.com/office/drawing/2014/main" id="{906F6988-01B6-4108-A042-317C2DA81C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CE0AB521-3BFE-4F0B-8441-F04D6BA7C83F}"/>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D3963AD9-9182-489B-83E1-956469CF3943}"/>
              </a:ext>
            </a:extLst>
          </p:cNvPr>
          <p:cNvSpPr>
            <a:spLocks noGrp="1"/>
          </p:cNvSpPr>
          <p:nvPr>
            <p:ph type="sldNum" sz="quarter" idx="14"/>
          </p:nvPr>
        </p:nvSpPr>
        <p:spPr/>
        <p:txBody>
          <a:bodyPr/>
          <a:lstStyle/>
          <a:p>
            <a:fld id="{8C78FA55-7D5B-4EB1-8E6A-286A9D480825}" type="slidenum">
              <a:rPr lang="en-CA" smtClean="0"/>
              <a:pPr/>
              <a:t>11</a:t>
            </a:fld>
            <a:endParaRPr lang="en-CA"/>
          </a:p>
        </p:txBody>
      </p:sp>
      <p:pic>
        <p:nvPicPr>
          <p:cNvPr id="8" name="Content Placeholder 7">
            <a:extLst>
              <a:ext uri="{FF2B5EF4-FFF2-40B4-BE49-F238E27FC236}">
                <a16:creationId xmlns:a16="http://schemas.microsoft.com/office/drawing/2014/main" id="{34FDCC2A-0DCC-4AD3-BC58-40BB374C8167}"/>
              </a:ext>
            </a:extLst>
          </p:cNvPr>
          <p:cNvPicPr>
            <a:picLocks noGrp="1" noChangeAspect="1"/>
          </p:cNvPicPr>
          <p:nvPr>
            <p:ph idx="1"/>
          </p:nvPr>
        </p:nvPicPr>
        <p:blipFill>
          <a:blip r:embed="rId2"/>
          <a:stretch>
            <a:fillRect/>
          </a:stretch>
        </p:blipFill>
        <p:spPr>
          <a:xfrm>
            <a:off x="325960" y="1349339"/>
            <a:ext cx="8492079" cy="4722884"/>
          </a:xfrm>
          <a:prstGeom prst="rect">
            <a:avLst/>
          </a:prstGeom>
        </p:spPr>
      </p:pic>
    </p:spTree>
    <p:extLst>
      <p:ext uri="{BB962C8B-B14F-4D97-AF65-F5344CB8AC3E}">
        <p14:creationId xmlns:p14="http://schemas.microsoft.com/office/powerpoint/2010/main" val="3498034614"/>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FA631-7CD6-4FCE-AE78-C1E7546430CB}"/>
              </a:ext>
            </a:extLst>
          </p:cNvPr>
          <p:cNvSpPr>
            <a:spLocks noGrp="1"/>
          </p:cNvSpPr>
          <p:nvPr>
            <p:ph type="title"/>
          </p:nvPr>
        </p:nvSpPr>
        <p:spPr/>
        <p:txBody>
          <a:bodyPr/>
          <a:lstStyle/>
          <a:p>
            <a:r>
              <a:rPr lang="en-US" dirty="0"/>
              <a:t>Summary Analysis – Municipality #2(Residential)</a:t>
            </a:r>
          </a:p>
        </p:txBody>
      </p:sp>
      <p:sp>
        <p:nvSpPr>
          <p:cNvPr id="4" name="Text Placeholder 3">
            <a:extLst>
              <a:ext uri="{FF2B5EF4-FFF2-40B4-BE49-F238E27FC236}">
                <a16:creationId xmlns:a16="http://schemas.microsoft.com/office/drawing/2014/main" id="{906F6988-01B6-4108-A042-317C2DA81C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CE0AB521-3BFE-4F0B-8441-F04D6BA7C83F}"/>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D3963AD9-9182-489B-83E1-956469CF3943}"/>
              </a:ext>
            </a:extLst>
          </p:cNvPr>
          <p:cNvSpPr>
            <a:spLocks noGrp="1"/>
          </p:cNvSpPr>
          <p:nvPr>
            <p:ph type="sldNum" sz="quarter" idx="14"/>
          </p:nvPr>
        </p:nvSpPr>
        <p:spPr/>
        <p:txBody>
          <a:bodyPr/>
          <a:lstStyle/>
          <a:p>
            <a:fld id="{8C78FA55-7D5B-4EB1-8E6A-286A9D480825}" type="slidenum">
              <a:rPr lang="en-CA" smtClean="0"/>
              <a:pPr/>
              <a:t>12</a:t>
            </a:fld>
            <a:endParaRPr lang="en-CA"/>
          </a:p>
        </p:txBody>
      </p:sp>
      <p:pic>
        <p:nvPicPr>
          <p:cNvPr id="7" name="Content Placeholder 6">
            <a:extLst>
              <a:ext uri="{FF2B5EF4-FFF2-40B4-BE49-F238E27FC236}">
                <a16:creationId xmlns:a16="http://schemas.microsoft.com/office/drawing/2014/main" id="{67722F86-A923-47CE-8DCE-FE7DCA6B4FD1}"/>
              </a:ext>
            </a:extLst>
          </p:cNvPr>
          <p:cNvPicPr>
            <a:picLocks noGrp="1" noChangeAspect="1"/>
          </p:cNvPicPr>
          <p:nvPr>
            <p:ph idx="1"/>
          </p:nvPr>
        </p:nvPicPr>
        <p:blipFill>
          <a:blip r:embed="rId3"/>
          <a:stretch>
            <a:fillRect/>
          </a:stretch>
        </p:blipFill>
        <p:spPr>
          <a:xfrm>
            <a:off x="266700" y="1481863"/>
            <a:ext cx="8610600" cy="4457836"/>
          </a:xfrm>
          <a:prstGeom prst="rect">
            <a:avLst/>
          </a:prstGeom>
        </p:spPr>
      </p:pic>
    </p:spTree>
    <p:extLst>
      <p:ext uri="{BB962C8B-B14F-4D97-AF65-F5344CB8AC3E}">
        <p14:creationId xmlns:p14="http://schemas.microsoft.com/office/powerpoint/2010/main" val="1841474708"/>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FA631-7CD6-4FCE-AE78-C1E7546430CB}"/>
              </a:ext>
            </a:extLst>
          </p:cNvPr>
          <p:cNvSpPr>
            <a:spLocks noGrp="1"/>
          </p:cNvSpPr>
          <p:nvPr>
            <p:ph type="title"/>
          </p:nvPr>
        </p:nvSpPr>
        <p:spPr/>
        <p:txBody>
          <a:bodyPr/>
          <a:lstStyle/>
          <a:p>
            <a:r>
              <a:rPr lang="en-US" dirty="0"/>
              <a:t>Summary Analysis – Municipality #3 (Residential)</a:t>
            </a:r>
          </a:p>
        </p:txBody>
      </p:sp>
      <p:sp>
        <p:nvSpPr>
          <p:cNvPr id="4" name="Text Placeholder 3">
            <a:extLst>
              <a:ext uri="{FF2B5EF4-FFF2-40B4-BE49-F238E27FC236}">
                <a16:creationId xmlns:a16="http://schemas.microsoft.com/office/drawing/2014/main" id="{906F6988-01B6-4108-A042-317C2DA81C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CE0AB521-3BFE-4F0B-8441-F04D6BA7C83F}"/>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D3963AD9-9182-489B-83E1-956469CF3943}"/>
              </a:ext>
            </a:extLst>
          </p:cNvPr>
          <p:cNvSpPr>
            <a:spLocks noGrp="1"/>
          </p:cNvSpPr>
          <p:nvPr>
            <p:ph type="sldNum" sz="quarter" idx="14"/>
          </p:nvPr>
        </p:nvSpPr>
        <p:spPr/>
        <p:txBody>
          <a:bodyPr/>
          <a:lstStyle/>
          <a:p>
            <a:fld id="{8C78FA55-7D5B-4EB1-8E6A-286A9D480825}" type="slidenum">
              <a:rPr lang="en-CA" smtClean="0"/>
              <a:pPr/>
              <a:t>13</a:t>
            </a:fld>
            <a:endParaRPr lang="en-CA"/>
          </a:p>
        </p:txBody>
      </p:sp>
      <p:pic>
        <p:nvPicPr>
          <p:cNvPr id="7" name="Content Placeholder 6">
            <a:extLst>
              <a:ext uri="{FF2B5EF4-FFF2-40B4-BE49-F238E27FC236}">
                <a16:creationId xmlns:a16="http://schemas.microsoft.com/office/drawing/2014/main" id="{27AFD37D-12D5-4980-8F9E-B7F10DD2892C}"/>
              </a:ext>
            </a:extLst>
          </p:cNvPr>
          <p:cNvPicPr>
            <a:picLocks noGrp="1" noChangeAspect="1"/>
          </p:cNvPicPr>
          <p:nvPr>
            <p:ph idx="1"/>
          </p:nvPr>
        </p:nvPicPr>
        <p:blipFill>
          <a:blip r:embed="rId2"/>
          <a:stretch>
            <a:fillRect/>
          </a:stretch>
        </p:blipFill>
        <p:spPr>
          <a:xfrm>
            <a:off x="322438" y="1482973"/>
            <a:ext cx="8499123" cy="4455617"/>
          </a:xfrm>
          <a:prstGeom prst="rect">
            <a:avLst/>
          </a:prstGeom>
        </p:spPr>
      </p:pic>
    </p:spTree>
    <p:extLst>
      <p:ext uri="{BB962C8B-B14F-4D97-AF65-F5344CB8AC3E}">
        <p14:creationId xmlns:p14="http://schemas.microsoft.com/office/powerpoint/2010/main" val="1698385852"/>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FA631-7CD6-4FCE-AE78-C1E7546430CB}"/>
              </a:ext>
            </a:extLst>
          </p:cNvPr>
          <p:cNvSpPr>
            <a:spLocks noGrp="1"/>
          </p:cNvSpPr>
          <p:nvPr>
            <p:ph type="title"/>
          </p:nvPr>
        </p:nvSpPr>
        <p:spPr/>
        <p:txBody>
          <a:bodyPr/>
          <a:lstStyle/>
          <a:p>
            <a:r>
              <a:rPr lang="en-US" dirty="0"/>
              <a:t>Summary Analysis – Municipality #4 (Residential)</a:t>
            </a:r>
          </a:p>
        </p:txBody>
      </p:sp>
      <p:sp>
        <p:nvSpPr>
          <p:cNvPr id="4" name="Text Placeholder 3">
            <a:extLst>
              <a:ext uri="{FF2B5EF4-FFF2-40B4-BE49-F238E27FC236}">
                <a16:creationId xmlns:a16="http://schemas.microsoft.com/office/drawing/2014/main" id="{906F6988-01B6-4108-A042-317C2DA81C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CE0AB521-3BFE-4F0B-8441-F04D6BA7C83F}"/>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D3963AD9-9182-489B-83E1-956469CF3943}"/>
              </a:ext>
            </a:extLst>
          </p:cNvPr>
          <p:cNvSpPr>
            <a:spLocks noGrp="1"/>
          </p:cNvSpPr>
          <p:nvPr>
            <p:ph type="sldNum" sz="quarter" idx="14"/>
          </p:nvPr>
        </p:nvSpPr>
        <p:spPr/>
        <p:txBody>
          <a:bodyPr/>
          <a:lstStyle/>
          <a:p>
            <a:fld id="{8C78FA55-7D5B-4EB1-8E6A-286A9D480825}" type="slidenum">
              <a:rPr lang="en-CA" smtClean="0"/>
              <a:pPr/>
              <a:t>14</a:t>
            </a:fld>
            <a:endParaRPr lang="en-CA"/>
          </a:p>
        </p:txBody>
      </p:sp>
      <p:pic>
        <p:nvPicPr>
          <p:cNvPr id="7" name="Content Placeholder 6">
            <a:extLst>
              <a:ext uri="{FF2B5EF4-FFF2-40B4-BE49-F238E27FC236}">
                <a16:creationId xmlns:a16="http://schemas.microsoft.com/office/drawing/2014/main" id="{D0A45507-71CF-4D58-8B1E-8057BF057A66}"/>
              </a:ext>
            </a:extLst>
          </p:cNvPr>
          <p:cNvPicPr>
            <a:picLocks noGrp="1" noChangeAspect="1"/>
          </p:cNvPicPr>
          <p:nvPr>
            <p:ph idx="1"/>
          </p:nvPr>
        </p:nvPicPr>
        <p:blipFill>
          <a:blip r:embed="rId2"/>
          <a:stretch>
            <a:fillRect/>
          </a:stretch>
        </p:blipFill>
        <p:spPr>
          <a:xfrm>
            <a:off x="311871" y="1349339"/>
            <a:ext cx="8520257" cy="4722884"/>
          </a:xfrm>
          <a:prstGeom prst="rect">
            <a:avLst/>
          </a:prstGeom>
        </p:spPr>
      </p:pic>
    </p:spTree>
    <p:extLst>
      <p:ext uri="{BB962C8B-B14F-4D97-AF65-F5344CB8AC3E}">
        <p14:creationId xmlns:p14="http://schemas.microsoft.com/office/powerpoint/2010/main" val="1609393545"/>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6FA631-7CD6-4FCE-AE78-C1E7546430CB}"/>
              </a:ext>
            </a:extLst>
          </p:cNvPr>
          <p:cNvSpPr>
            <a:spLocks noGrp="1"/>
          </p:cNvSpPr>
          <p:nvPr>
            <p:ph type="title"/>
          </p:nvPr>
        </p:nvSpPr>
        <p:spPr/>
        <p:txBody>
          <a:bodyPr/>
          <a:lstStyle/>
          <a:p>
            <a:r>
              <a:rPr lang="en-US" dirty="0"/>
              <a:t>Summary Analysis – Upper Tier (Residential)</a:t>
            </a:r>
          </a:p>
        </p:txBody>
      </p:sp>
      <p:sp>
        <p:nvSpPr>
          <p:cNvPr id="4" name="Text Placeholder 3">
            <a:extLst>
              <a:ext uri="{FF2B5EF4-FFF2-40B4-BE49-F238E27FC236}">
                <a16:creationId xmlns:a16="http://schemas.microsoft.com/office/drawing/2014/main" id="{906F6988-01B6-4108-A042-317C2DA81C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CE0AB521-3BFE-4F0B-8441-F04D6BA7C83F}"/>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D3963AD9-9182-489B-83E1-956469CF3943}"/>
              </a:ext>
            </a:extLst>
          </p:cNvPr>
          <p:cNvSpPr>
            <a:spLocks noGrp="1"/>
          </p:cNvSpPr>
          <p:nvPr>
            <p:ph type="sldNum" sz="quarter" idx="14"/>
          </p:nvPr>
        </p:nvSpPr>
        <p:spPr/>
        <p:txBody>
          <a:bodyPr/>
          <a:lstStyle/>
          <a:p>
            <a:fld id="{8C78FA55-7D5B-4EB1-8E6A-286A9D480825}" type="slidenum">
              <a:rPr lang="en-CA" smtClean="0"/>
              <a:pPr/>
              <a:t>15</a:t>
            </a:fld>
            <a:endParaRPr lang="en-CA"/>
          </a:p>
        </p:txBody>
      </p:sp>
      <p:pic>
        <p:nvPicPr>
          <p:cNvPr id="9" name="Content Placeholder 8">
            <a:extLst>
              <a:ext uri="{FF2B5EF4-FFF2-40B4-BE49-F238E27FC236}">
                <a16:creationId xmlns:a16="http://schemas.microsoft.com/office/drawing/2014/main" id="{01716AB9-03A6-4829-BFC6-7659429A4C5E}"/>
              </a:ext>
            </a:extLst>
          </p:cNvPr>
          <p:cNvPicPr>
            <a:picLocks noGrp="1" noChangeAspect="1"/>
          </p:cNvPicPr>
          <p:nvPr>
            <p:ph idx="1"/>
          </p:nvPr>
        </p:nvPicPr>
        <p:blipFill>
          <a:blip r:embed="rId2"/>
          <a:stretch>
            <a:fillRect/>
          </a:stretch>
        </p:blipFill>
        <p:spPr>
          <a:xfrm>
            <a:off x="334766" y="2559073"/>
            <a:ext cx="8474468" cy="2303417"/>
          </a:xfrm>
          <a:prstGeom prst="rect">
            <a:avLst/>
          </a:prstGeom>
        </p:spPr>
      </p:pic>
    </p:spTree>
    <p:extLst>
      <p:ext uri="{BB962C8B-B14F-4D97-AF65-F5344CB8AC3E}">
        <p14:creationId xmlns:p14="http://schemas.microsoft.com/office/powerpoint/2010/main" val="1605643892"/>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82A434-E864-4007-BE74-BC3EF848B9D1}"/>
              </a:ext>
            </a:extLst>
          </p:cNvPr>
          <p:cNvSpPr>
            <a:spLocks noGrp="1"/>
          </p:cNvSpPr>
          <p:nvPr>
            <p:ph type="title"/>
          </p:nvPr>
        </p:nvSpPr>
        <p:spPr/>
        <p:txBody>
          <a:bodyPr/>
          <a:lstStyle/>
          <a:p>
            <a:r>
              <a:rPr lang="en-US" dirty="0"/>
              <a:t>Summary of Analysis – GGH Municipality</a:t>
            </a:r>
          </a:p>
        </p:txBody>
      </p:sp>
      <p:sp>
        <p:nvSpPr>
          <p:cNvPr id="4" name="Text Placeholder 3">
            <a:extLst>
              <a:ext uri="{FF2B5EF4-FFF2-40B4-BE49-F238E27FC236}">
                <a16:creationId xmlns:a16="http://schemas.microsoft.com/office/drawing/2014/main" id="{A5FAE0BF-1662-4B3C-BA43-6F6D152F656B}"/>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DB078880-63E3-4904-8649-3DE2590DCE66}"/>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F18F61BF-30D9-49A5-B6A8-7B6FF003460A}"/>
              </a:ext>
            </a:extLst>
          </p:cNvPr>
          <p:cNvSpPr>
            <a:spLocks noGrp="1"/>
          </p:cNvSpPr>
          <p:nvPr>
            <p:ph type="sldNum" sz="quarter" idx="14"/>
          </p:nvPr>
        </p:nvSpPr>
        <p:spPr/>
        <p:txBody>
          <a:bodyPr/>
          <a:lstStyle/>
          <a:p>
            <a:fld id="{8C78FA55-7D5B-4EB1-8E6A-286A9D480825}" type="slidenum">
              <a:rPr lang="en-CA" smtClean="0"/>
              <a:pPr/>
              <a:t>16</a:t>
            </a:fld>
            <a:endParaRPr lang="en-CA"/>
          </a:p>
        </p:txBody>
      </p:sp>
      <p:pic>
        <p:nvPicPr>
          <p:cNvPr id="8" name="Content Placeholder 7">
            <a:extLst>
              <a:ext uri="{FF2B5EF4-FFF2-40B4-BE49-F238E27FC236}">
                <a16:creationId xmlns:a16="http://schemas.microsoft.com/office/drawing/2014/main" id="{92BBC17F-E46F-43E5-A73E-63797BB5504F}"/>
              </a:ext>
            </a:extLst>
          </p:cNvPr>
          <p:cNvPicPr>
            <a:picLocks noGrp="1" noChangeAspect="1"/>
          </p:cNvPicPr>
          <p:nvPr>
            <p:ph idx="1"/>
          </p:nvPr>
        </p:nvPicPr>
        <p:blipFill>
          <a:blip r:embed="rId3"/>
          <a:stretch>
            <a:fillRect/>
          </a:stretch>
        </p:blipFill>
        <p:spPr>
          <a:xfrm>
            <a:off x="1295400" y="1309695"/>
            <a:ext cx="6193301" cy="3809999"/>
          </a:xfrm>
          <a:prstGeom prst="rect">
            <a:avLst/>
          </a:prstGeom>
        </p:spPr>
      </p:pic>
      <p:sp>
        <p:nvSpPr>
          <p:cNvPr id="3" name="Rectangle 2">
            <a:extLst>
              <a:ext uri="{FF2B5EF4-FFF2-40B4-BE49-F238E27FC236}">
                <a16:creationId xmlns:a16="http://schemas.microsoft.com/office/drawing/2014/main" id="{FC165336-69BC-4640-963B-D12C4631F56E}"/>
              </a:ext>
            </a:extLst>
          </p:cNvPr>
          <p:cNvSpPr/>
          <p:nvPr/>
        </p:nvSpPr>
        <p:spPr>
          <a:xfrm>
            <a:off x="1666890" y="5363639"/>
            <a:ext cx="5788829" cy="369332"/>
          </a:xfrm>
          <a:prstGeom prst="rect">
            <a:avLst/>
          </a:prstGeom>
        </p:spPr>
        <p:txBody>
          <a:bodyPr wrap="none">
            <a:spAutoFit/>
          </a:bodyPr>
          <a:lstStyle/>
          <a:p>
            <a:r>
              <a:rPr lang="en-US" sz="1800" dirty="0">
                <a:latin typeface="+mn-lt"/>
              </a:rPr>
              <a:t>Note that the Upper Tier % is in addition to the Local %</a:t>
            </a:r>
          </a:p>
        </p:txBody>
      </p:sp>
    </p:spTree>
    <p:extLst>
      <p:ext uri="{BB962C8B-B14F-4D97-AF65-F5344CB8AC3E}">
        <p14:creationId xmlns:p14="http://schemas.microsoft.com/office/powerpoint/2010/main" val="2113961397"/>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9336B-830C-4AC2-8E3C-15584B77283F}"/>
              </a:ext>
            </a:extLst>
          </p:cNvPr>
          <p:cNvSpPr>
            <a:spLocks noGrp="1"/>
          </p:cNvSpPr>
          <p:nvPr>
            <p:ph type="title"/>
          </p:nvPr>
        </p:nvSpPr>
        <p:spPr/>
        <p:txBody>
          <a:bodyPr/>
          <a:lstStyle/>
          <a:p>
            <a:r>
              <a:rPr lang="en-US" dirty="0"/>
              <a:t>Summary of Analysis – Outer Rim Municipality</a:t>
            </a:r>
          </a:p>
        </p:txBody>
      </p:sp>
      <p:sp>
        <p:nvSpPr>
          <p:cNvPr id="4" name="Text Placeholder 3">
            <a:extLst>
              <a:ext uri="{FF2B5EF4-FFF2-40B4-BE49-F238E27FC236}">
                <a16:creationId xmlns:a16="http://schemas.microsoft.com/office/drawing/2014/main" id="{04C14E4D-C396-4D09-AF4F-D9A711088877}"/>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3AA6030C-9DD4-4903-9397-D390AA217D07}"/>
              </a:ext>
            </a:extLst>
          </p:cNvPr>
          <p:cNvSpPr>
            <a:spLocks noGrp="1"/>
          </p:cNvSpPr>
          <p:nvPr>
            <p:ph type="body" sz="quarter" idx="13"/>
          </p:nvPr>
        </p:nvSpPr>
        <p:spPr/>
        <p:txBody>
          <a:bodyPr/>
          <a:lstStyle/>
          <a:p>
            <a:endParaRPr lang="en-US"/>
          </a:p>
        </p:txBody>
      </p:sp>
      <p:sp>
        <p:nvSpPr>
          <p:cNvPr id="6" name="Slide Number Placeholder 5">
            <a:extLst>
              <a:ext uri="{FF2B5EF4-FFF2-40B4-BE49-F238E27FC236}">
                <a16:creationId xmlns:a16="http://schemas.microsoft.com/office/drawing/2014/main" id="{43EE4809-94C2-4F42-8636-DDBBABB1565C}"/>
              </a:ext>
            </a:extLst>
          </p:cNvPr>
          <p:cNvSpPr>
            <a:spLocks noGrp="1"/>
          </p:cNvSpPr>
          <p:nvPr>
            <p:ph type="sldNum" sz="quarter" idx="14"/>
          </p:nvPr>
        </p:nvSpPr>
        <p:spPr/>
        <p:txBody>
          <a:bodyPr/>
          <a:lstStyle/>
          <a:p>
            <a:fld id="{8C78FA55-7D5B-4EB1-8E6A-286A9D480825}" type="slidenum">
              <a:rPr lang="en-CA" smtClean="0"/>
              <a:pPr/>
              <a:t>17</a:t>
            </a:fld>
            <a:endParaRPr lang="en-CA"/>
          </a:p>
        </p:txBody>
      </p:sp>
      <p:pic>
        <p:nvPicPr>
          <p:cNvPr id="7" name="Picture 6">
            <a:extLst>
              <a:ext uri="{FF2B5EF4-FFF2-40B4-BE49-F238E27FC236}">
                <a16:creationId xmlns:a16="http://schemas.microsoft.com/office/drawing/2014/main" id="{469C6FB0-7593-4E72-9933-73F66A302239}"/>
              </a:ext>
            </a:extLst>
          </p:cNvPr>
          <p:cNvPicPr>
            <a:picLocks noChangeAspect="1"/>
          </p:cNvPicPr>
          <p:nvPr/>
        </p:nvPicPr>
        <p:blipFill>
          <a:blip r:embed="rId2"/>
          <a:stretch>
            <a:fillRect/>
          </a:stretch>
        </p:blipFill>
        <p:spPr>
          <a:xfrm>
            <a:off x="1752600" y="1676400"/>
            <a:ext cx="5213920" cy="3845224"/>
          </a:xfrm>
          <a:prstGeom prst="rect">
            <a:avLst/>
          </a:prstGeom>
        </p:spPr>
      </p:pic>
      <p:sp>
        <p:nvSpPr>
          <p:cNvPr id="8" name="Content Placeholder 7">
            <a:extLst>
              <a:ext uri="{FF2B5EF4-FFF2-40B4-BE49-F238E27FC236}">
                <a16:creationId xmlns:a16="http://schemas.microsoft.com/office/drawing/2014/main" id="{624A8E09-A781-4C4E-8A66-7558495312FB}"/>
              </a:ext>
            </a:extLst>
          </p:cNvPr>
          <p:cNvSpPr>
            <a:spLocks noGrp="1"/>
          </p:cNvSpPr>
          <p:nvPr>
            <p:ph idx="1"/>
          </p:nvPr>
        </p:nvSpPr>
        <p:spPr>
          <a:xfrm>
            <a:off x="266700" y="1325563"/>
            <a:ext cx="7227240" cy="4974249"/>
          </a:xfrm>
          <a:prstGeom prst="rect">
            <a:avLst/>
          </a:prstGeom>
        </p:spPr>
        <p:txBody>
          <a:bodyPr wrap="none">
            <a:spAutoFit/>
          </a:bodyPr>
          <a:lstStyle/>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endParaRPr lang="en-US" sz="1800" dirty="0"/>
          </a:p>
          <a:p>
            <a:pPr marL="0" indent="0">
              <a:buNone/>
            </a:pPr>
            <a:r>
              <a:rPr lang="en-US" sz="1800" dirty="0"/>
              <a:t>                     Note that the Upper Tier % is in addition to the Local %</a:t>
            </a:r>
          </a:p>
        </p:txBody>
      </p:sp>
    </p:spTree>
    <p:extLst>
      <p:ext uri="{BB962C8B-B14F-4D97-AF65-F5344CB8AC3E}">
        <p14:creationId xmlns:p14="http://schemas.microsoft.com/office/powerpoint/2010/main" val="1905799870"/>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403B4C-C36F-4D0A-AAA5-A4ACAD8F25D8}"/>
              </a:ext>
            </a:extLst>
          </p:cNvPr>
          <p:cNvSpPr>
            <a:spLocks noGrp="1"/>
          </p:cNvSpPr>
          <p:nvPr>
            <p:ph type="title"/>
          </p:nvPr>
        </p:nvSpPr>
        <p:spPr/>
        <p:txBody>
          <a:bodyPr/>
          <a:lstStyle/>
          <a:p>
            <a:r>
              <a:rPr lang="en-US" dirty="0"/>
              <a:t>Summary of Analysis – Municipalities Well Outside GTA </a:t>
            </a:r>
            <a:br>
              <a:rPr lang="en-US" dirty="0"/>
            </a:br>
            <a:endParaRPr lang="en-US" dirty="0"/>
          </a:p>
        </p:txBody>
      </p:sp>
      <p:pic>
        <p:nvPicPr>
          <p:cNvPr id="7" name="Content Placeholder 6">
            <a:extLst>
              <a:ext uri="{FF2B5EF4-FFF2-40B4-BE49-F238E27FC236}">
                <a16:creationId xmlns:a16="http://schemas.microsoft.com/office/drawing/2014/main" id="{89996F12-63AA-43DC-AA9C-CC7C45C2F698}"/>
              </a:ext>
            </a:extLst>
          </p:cNvPr>
          <p:cNvPicPr>
            <a:picLocks noGrp="1" noChangeAspect="1"/>
          </p:cNvPicPr>
          <p:nvPr>
            <p:ph idx="1"/>
          </p:nvPr>
        </p:nvPicPr>
        <p:blipFill>
          <a:blip r:embed="rId2"/>
          <a:stretch>
            <a:fillRect/>
          </a:stretch>
        </p:blipFill>
        <p:spPr>
          <a:xfrm>
            <a:off x="1752600" y="1219200"/>
            <a:ext cx="5587176" cy="4844369"/>
          </a:xfrm>
          <a:prstGeom prst="rect">
            <a:avLst/>
          </a:prstGeom>
        </p:spPr>
      </p:pic>
      <p:sp>
        <p:nvSpPr>
          <p:cNvPr id="4" name="Text Placeholder 3">
            <a:extLst>
              <a:ext uri="{FF2B5EF4-FFF2-40B4-BE49-F238E27FC236}">
                <a16:creationId xmlns:a16="http://schemas.microsoft.com/office/drawing/2014/main" id="{B9A9E284-D390-490A-8D81-8900266CFA25}"/>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575022E7-59CD-4B5F-A02D-2F55E098943E}"/>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50F008E9-90B7-4424-9C5B-C5D87C83FF01}"/>
              </a:ext>
            </a:extLst>
          </p:cNvPr>
          <p:cNvSpPr>
            <a:spLocks noGrp="1"/>
          </p:cNvSpPr>
          <p:nvPr>
            <p:ph type="sldNum" sz="quarter" idx="14"/>
          </p:nvPr>
        </p:nvSpPr>
        <p:spPr/>
        <p:txBody>
          <a:bodyPr/>
          <a:lstStyle/>
          <a:p>
            <a:fld id="{8C78FA55-7D5B-4EB1-8E6A-286A9D480825}" type="slidenum">
              <a:rPr lang="en-CA" smtClean="0"/>
              <a:pPr/>
              <a:t>18</a:t>
            </a:fld>
            <a:endParaRPr lang="en-CA"/>
          </a:p>
        </p:txBody>
      </p:sp>
      <p:sp>
        <p:nvSpPr>
          <p:cNvPr id="3" name="Rectangle 2">
            <a:extLst>
              <a:ext uri="{FF2B5EF4-FFF2-40B4-BE49-F238E27FC236}">
                <a16:creationId xmlns:a16="http://schemas.microsoft.com/office/drawing/2014/main" id="{9A3DA2CD-E724-4065-B7CC-5FF5A7ACDF6C}"/>
              </a:ext>
            </a:extLst>
          </p:cNvPr>
          <p:cNvSpPr/>
          <p:nvPr/>
        </p:nvSpPr>
        <p:spPr>
          <a:xfrm>
            <a:off x="1651824" y="6075145"/>
            <a:ext cx="5815776" cy="369332"/>
          </a:xfrm>
          <a:prstGeom prst="rect">
            <a:avLst/>
          </a:prstGeom>
        </p:spPr>
        <p:txBody>
          <a:bodyPr wrap="square">
            <a:spAutoFit/>
          </a:bodyPr>
          <a:lstStyle/>
          <a:p>
            <a:r>
              <a:rPr lang="en-US" sz="1800" dirty="0">
                <a:latin typeface="+mn-lt"/>
              </a:rPr>
              <a:t>Note that the Upper Tier % is in addition to the Local %</a:t>
            </a:r>
          </a:p>
        </p:txBody>
      </p:sp>
    </p:spTree>
    <p:extLst>
      <p:ext uri="{BB962C8B-B14F-4D97-AF65-F5344CB8AC3E}">
        <p14:creationId xmlns:p14="http://schemas.microsoft.com/office/powerpoint/2010/main" val="3061060835"/>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CFD5F2-CE57-4FAF-A4C9-F03366AB0B75}"/>
              </a:ext>
            </a:extLst>
          </p:cNvPr>
          <p:cNvSpPr>
            <a:spLocks noGrp="1"/>
          </p:cNvSpPr>
          <p:nvPr>
            <p:ph type="title"/>
          </p:nvPr>
        </p:nvSpPr>
        <p:spPr/>
        <p:txBody>
          <a:bodyPr/>
          <a:lstStyle/>
          <a:p>
            <a:r>
              <a:rPr lang="en-US" dirty="0"/>
              <a:t>Observations and Comments</a:t>
            </a:r>
          </a:p>
        </p:txBody>
      </p:sp>
      <p:sp>
        <p:nvSpPr>
          <p:cNvPr id="3" name="Content Placeholder 2">
            <a:extLst>
              <a:ext uri="{FF2B5EF4-FFF2-40B4-BE49-F238E27FC236}">
                <a16:creationId xmlns:a16="http://schemas.microsoft.com/office/drawing/2014/main" id="{730BADDF-7A10-426D-8277-C944C0DC8963}"/>
              </a:ext>
            </a:extLst>
          </p:cNvPr>
          <p:cNvSpPr>
            <a:spLocks noGrp="1"/>
          </p:cNvSpPr>
          <p:nvPr>
            <p:ph idx="1"/>
          </p:nvPr>
        </p:nvSpPr>
        <p:spPr/>
        <p:txBody>
          <a:bodyPr/>
          <a:lstStyle/>
          <a:p>
            <a:r>
              <a:rPr lang="en-US" dirty="0"/>
              <a:t>For GGH sample municipalities, the CBC percentage of property value ranges from a combined upper/local municipal total of 10%-14% for residential lands and 2%-3% for non-residential lands using lower parkland dedication assumptions.  This raises to 19%-42% for residential lands using higher parkland dedication assumptions</a:t>
            </a:r>
          </a:p>
          <a:p>
            <a:r>
              <a:rPr lang="en-US" dirty="0"/>
              <a:t>Highest percentages are in municipalities where growth units are predominantly high density</a:t>
            </a:r>
          </a:p>
          <a:p>
            <a:r>
              <a:rPr lang="en-US" dirty="0"/>
              <a:t>The variation in values are less for the outer rim and further out municipalities.  This is a combination of overall lower residential densities along with lower land values </a:t>
            </a:r>
          </a:p>
          <a:p>
            <a:r>
              <a:rPr lang="en-US" dirty="0"/>
              <a:t>Do not recommend a blended rate for res/non-res lands as this approach places to much burden on the non-residential lands and results in non-res subsidizing res</a:t>
            </a:r>
          </a:p>
        </p:txBody>
      </p:sp>
      <p:sp>
        <p:nvSpPr>
          <p:cNvPr id="4" name="Text Placeholder 3">
            <a:extLst>
              <a:ext uri="{FF2B5EF4-FFF2-40B4-BE49-F238E27FC236}">
                <a16:creationId xmlns:a16="http://schemas.microsoft.com/office/drawing/2014/main" id="{B951BCEE-2772-4F93-98DD-90651071E4D0}"/>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6EF72A07-4A12-4129-8471-A7C32639892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88734321-97AF-4C8B-9FB4-CA8ED3AC3DF8}"/>
              </a:ext>
            </a:extLst>
          </p:cNvPr>
          <p:cNvSpPr>
            <a:spLocks noGrp="1"/>
          </p:cNvSpPr>
          <p:nvPr>
            <p:ph type="sldNum" sz="quarter" idx="14"/>
          </p:nvPr>
        </p:nvSpPr>
        <p:spPr/>
        <p:txBody>
          <a:bodyPr/>
          <a:lstStyle/>
          <a:p>
            <a:fld id="{8C78FA55-7D5B-4EB1-8E6A-286A9D480825}" type="slidenum">
              <a:rPr lang="en-CA" smtClean="0"/>
              <a:pPr/>
              <a:t>19</a:t>
            </a:fld>
            <a:endParaRPr lang="en-CA"/>
          </a:p>
        </p:txBody>
      </p:sp>
    </p:spTree>
    <p:extLst>
      <p:ext uri="{BB962C8B-B14F-4D97-AF65-F5344CB8AC3E}">
        <p14:creationId xmlns:p14="http://schemas.microsoft.com/office/powerpoint/2010/main" val="2639127733"/>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384759" y="466097"/>
            <a:ext cx="6465570" cy="838200"/>
          </a:xfrm>
          <a:prstGeom prst="rect">
            <a:avLst/>
          </a:prstGeom>
        </p:spPr>
        <p:txBody>
          <a:bodyPr vert="horz" wrap="square" lIns="0" tIns="0" rIns="0" bIns="0" rtlCol="0">
            <a:spAutoFit/>
          </a:bodyPr>
          <a:lstStyle/>
          <a:p>
            <a:pPr marL="12700" marR="5080">
              <a:lnSpc>
                <a:spcPct val="100000"/>
              </a:lnSpc>
            </a:pPr>
            <a:r>
              <a:rPr sz="3000" dirty="0">
                <a:solidFill>
                  <a:srgbClr val="425263"/>
                </a:solidFill>
                <a:latin typeface="Arial"/>
                <a:cs typeface="Arial"/>
              </a:rPr>
              <a:t>B</a:t>
            </a:r>
            <a:r>
              <a:rPr sz="3000" spc="5" dirty="0">
                <a:solidFill>
                  <a:srgbClr val="425263"/>
                </a:solidFill>
                <a:latin typeface="Arial"/>
                <a:cs typeface="Arial"/>
              </a:rPr>
              <a:t>i</a:t>
            </a:r>
            <a:r>
              <a:rPr sz="3000" dirty="0">
                <a:solidFill>
                  <a:srgbClr val="425263"/>
                </a:solidFill>
                <a:latin typeface="Arial"/>
                <a:cs typeface="Arial"/>
              </a:rPr>
              <a:t>ll</a:t>
            </a:r>
            <a:r>
              <a:rPr sz="3000" spc="-25" dirty="0">
                <a:solidFill>
                  <a:srgbClr val="425263"/>
                </a:solidFill>
                <a:latin typeface="Arial"/>
                <a:cs typeface="Arial"/>
              </a:rPr>
              <a:t> </a:t>
            </a:r>
            <a:r>
              <a:rPr sz="3000" dirty="0">
                <a:solidFill>
                  <a:srgbClr val="425263"/>
                </a:solidFill>
                <a:latin typeface="Arial"/>
                <a:cs typeface="Arial"/>
              </a:rPr>
              <a:t>108:</a:t>
            </a:r>
            <a:r>
              <a:rPr sz="3000" spc="-15" dirty="0">
                <a:solidFill>
                  <a:srgbClr val="425263"/>
                </a:solidFill>
                <a:latin typeface="Arial"/>
                <a:cs typeface="Arial"/>
              </a:rPr>
              <a:t> </a:t>
            </a:r>
            <a:r>
              <a:rPr sz="3000" dirty="0">
                <a:solidFill>
                  <a:srgbClr val="425263"/>
                </a:solidFill>
                <a:latin typeface="Arial"/>
                <a:cs typeface="Arial"/>
              </a:rPr>
              <a:t>“Mo</a:t>
            </a:r>
            <a:r>
              <a:rPr sz="3000" spc="-10" dirty="0">
                <a:solidFill>
                  <a:srgbClr val="425263"/>
                </a:solidFill>
                <a:latin typeface="Arial"/>
                <a:cs typeface="Arial"/>
              </a:rPr>
              <a:t>r</a:t>
            </a:r>
            <a:r>
              <a:rPr sz="3000" dirty="0">
                <a:solidFill>
                  <a:srgbClr val="425263"/>
                </a:solidFill>
                <a:latin typeface="Arial"/>
                <a:cs typeface="Arial"/>
              </a:rPr>
              <a:t>e </a:t>
            </a:r>
            <a:r>
              <a:rPr sz="3000" spc="5" dirty="0">
                <a:solidFill>
                  <a:srgbClr val="425263"/>
                </a:solidFill>
                <a:latin typeface="Arial"/>
                <a:cs typeface="Arial"/>
              </a:rPr>
              <a:t>H</a:t>
            </a:r>
            <a:r>
              <a:rPr sz="3000" dirty="0">
                <a:solidFill>
                  <a:srgbClr val="425263"/>
                </a:solidFill>
                <a:latin typeface="Arial"/>
                <a:cs typeface="Arial"/>
              </a:rPr>
              <a:t>omes,</a:t>
            </a:r>
            <a:r>
              <a:rPr sz="3000" spc="-10" dirty="0">
                <a:solidFill>
                  <a:srgbClr val="425263"/>
                </a:solidFill>
                <a:latin typeface="Arial"/>
                <a:cs typeface="Arial"/>
              </a:rPr>
              <a:t> M</a:t>
            </a:r>
            <a:r>
              <a:rPr sz="3000" dirty="0">
                <a:solidFill>
                  <a:srgbClr val="425263"/>
                </a:solidFill>
                <a:latin typeface="Arial"/>
                <a:cs typeface="Arial"/>
              </a:rPr>
              <a:t>ore </a:t>
            </a:r>
            <a:r>
              <a:rPr sz="3000" spc="5" dirty="0">
                <a:solidFill>
                  <a:srgbClr val="425263"/>
                </a:solidFill>
                <a:latin typeface="Arial"/>
                <a:cs typeface="Arial"/>
              </a:rPr>
              <a:t>C</a:t>
            </a:r>
            <a:r>
              <a:rPr sz="3000" dirty="0">
                <a:solidFill>
                  <a:srgbClr val="425263"/>
                </a:solidFill>
                <a:latin typeface="Arial"/>
                <a:cs typeface="Arial"/>
              </a:rPr>
              <a:t>hoice: On</a:t>
            </a:r>
            <a:r>
              <a:rPr sz="3000" spc="-15" dirty="0">
                <a:solidFill>
                  <a:srgbClr val="425263"/>
                </a:solidFill>
                <a:latin typeface="Arial"/>
                <a:cs typeface="Arial"/>
              </a:rPr>
              <a:t>t</a:t>
            </a:r>
            <a:r>
              <a:rPr sz="3000" dirty="0">
                <a:solidFill>
                  <a:srgbClr val="425263"/>
                </a:solidFill>
                <a:latin typeface="Arial"/>
                <a:cs typeface="Arial"/>
              </a:rPr>
              <a:t>ario's Hous</a:t>
            </a:r>
            <a:r>
              <a:rPr sz="3000" spc="5" dirty="0">
                <a:solidFill>
                  <a:srgbClr val="425263"/>
                </a:solidFill>
                <a:latin typeface="Arial"/>
                <a:cs typeface="Arial"/>
              </a:rPr>
              <a:t>i</a:t>
            </a:r>
            <a:r>
              <a:rPr sz="3000" dirty="0">
                <a:solidFill>
                  <a:srgbClr val="425263"/>
                </a:solidFill>
                <a:latin typeface="Arial"/>
                <a:cs typeface="Arial"/>
              </a:rPr>
              <a:t>ng</a:t>
            </a:r>
            <a:r>
              <a:rPr sz="3000" spc="-30" dirty="0">
                <a:solidFill>
                  <a:srgbClr val="425263"/>
                </a:solidFill>
                <a:latin typeface="Arial"/>
                <a:cs typeface="Arial"/>
              </a:rPr>
              <a:t> </a:t>
            </a:r>
            <a:r>
              <a:rPr sz="3000" dirty="0">
                <a:solidFill>
                  <a:srgbClr val="425263"/>
                </a:solidFill>
                <a:latin typeface="Arial"/>
                <a:cs typeface="Arial"/>
              </a:rPr>
              <a:t>Supply</a:t>
            </a:r>
            <a:r>
              <a:rPr sz="3000" spc="-25" dirty="0">
                <a:solidFill>
                  <a:srgbClr val="425263"/>
                </a:solidFill>
                <a:latin typeface="Arial"/>
                <a:cs typeface="Arial"/>
              </a:rPr>
              <a:t> </a:t>
            </a:r>
            <a:r>
              <a:rPr sz="3000" dirty="0">
                <a:solidFill>
                  <a:srgbClr val="425263"/>
                </a:solidFill>
                <a:latin typeface="Arial"/>
                <a:cs typeface="Arial"/>
              </a:rPr>
              <a:t>Action Plan”</a:t>
            </a:r>
            <a:endParaRPr sz="3000" dirty="0">
              <a:latin typeface="Arial"/>
              <a:cs typeface="Arial"/>
            </a:endParaRPr>
          </a:p>
        </p:txBody>
      </p:sp>
      <p:sp>
        <p:nvSpPr>
          <p:cNvPr id="3" name="object 3"/>
          <p:cNvSpPr txBox="1"/>
          <p:nvPr/>
        </p:nvSpPr>
        <p:spPr>
          <a:xfrm>
            <a:off x="384759" y="1366536"/>
            <a:ext cx="2286000" cy="254635"/>
          </a:xfrm>
          <a:prstGeom prst="rect">
            <a:avLst/>
          </a:prstGeom>
        </p:spPr>
        <p:txBody>
          <a:bodyPr vert="horz" wrap="square" lIns="0" tIns="0" rIns="0" bIns="0" rtlCol="0">
            <a:spAutoFit/>
          </a:bodyPr>
          <a:lstStyle/>
          <a:p>
            <a:pPr marL="12700">
              <a:lnSpc>
                <a:spcPts val="2380"/>
              </a:lnSpc>
            </a:pPr>
            <a:r>
              <a:rPr sz="2000" dirty="0">
                <a:solidFill>
                  <a:srgbClr val="7996AB"/>
                </a:solidFill>
                <a:latin typeface="Arial"/>
                <a:cs typeface="Arial"/>
              </a:rPr>
              <a:t>Tra</a:t>
            </a:r>
            <a:r>
              <a:rPr sz="2000" spc="5" dirty="0">
                <a:solidFill>
                  <a:srgbClr val="7996AB"/>
                </a:solidFill>
                <a:latin typeface="Arial"/>
                <a:cs typeface="Arial"/>
              </a:rPr>
              <a:t>n</a:t>
            </a:r>
            <a:r>
              <a:rPr sz="2000" dirty="0">
                <a:solidFill>
                  <a:srgbClr val="7996AB"/>
                </a:solidFill>
                <a:latin typeface="Arial"/>
                <a:cs typeface="Arial"/>
              </a:rPr>
              <a:t>sitional</a:t>
            </a:r>
            <a:r>
              <a:rPr sz="2000" spc="-25" dirty="0">
                <a:solidFill>
                  <a:srgbClr val="7996AB"/>
                </a:solidFill>
                <a:latin typeface="Arial"/>
                <a:cs typeface="Arial"/>
              </a:rPr>
              <a:t> </a:t>
            </a:r>
            <a:r>
              <a:rPr sz="2000" dirty="0">
                <a:solidFill>
                  <a:srgbClr val="7996AB"/>
                </a:solidFill>
                <a:latin typeface="Arial"/>
                <a:cs typeface="Arial"/>
              </a:rPr>
              <a:t>Policies</a:t>
            </a:r>
            <a:endParaRPr sz="2000" dirty="0">
              <a:latin typeface="Arial"/>
              <a:cs typeface="Arial"/>
            </a:endParaRPr>
          </a:p>
        </p:txBody>
      </p:sp>
      <p:sp>
        <p:nvSpPr>
          <p:cNvPr id="36" name="object 36"/>
          <p:cNvSpPr txBox="1"/>
          <p:nvPr/>
        </p:nvSpPr>
        <p:spPr>
          <a:xfrm>
            <a:off x="8420861" y="6457196"/>
            <a:ext cx="187325" cy="152400"/>
          </a:xfrm>
          <a:prstGeom prst="rect">
            <a:avLst/>
          </a:prstGeom>
        </p:spPr>
        <p:txBody>
          <a:bodyPr vert="horz" wrap="square" lIns="0" tIns="0" rIns="0" bIns="0" rtlCol="0">
            <a:spAutoFit/>
          </a:bodyPr>
          <a:lstStyle/>
          <a:p>
            <a:pPr marL="12700">
              <a:lnSpc>
                <a:spcPct val="100000"/>
              </a:lnSpc>
            </a:pPr>
            <a:r>
              <a:rPr sz="1000" spc="-10" dirty="0">
                <a:solidFill>
                  <a:srgbClr val="425263"/>
                </a:solidFill>
                <a:latin typeface="Verdana"/>
                <a:cs typeface="Verdana"/>
              </a:rPr>
              <a:t>22</a:t>
            </a:r>
            <a:endParaRPr sz="1000">
              <a:latin typeface="Verdana"/>
              <a:cs typeface="Verdana"/>
            </a:endParaRPr>
          </a:p>
        </p:txBody>
      </p:sp>
      <p:pic>
        <p:nvPicPr>
          <p:cNvPr id="43" name="Picture 42">
            <a:extLst>
              <a:ext uri="{FF2B5EF4-FFF2-40B4-BE49-F238E27FC236}">
                <a16:creationId xmlns:a16="http://schemas.microsoft.com/office/drawing/2014/main" id="{C9C3344E-4749-410E-B15F-12B621E7BF60}"/>
              </a:ext>
            </a:extLst>
          </p:cNvPr>
          <p:cNvPicPr>
            <a:picLocks noChangeAspect="1"/>
          </p:cNvPicPr>
          <p:nvPr/>
        </p:nvPicPr>
        <p:blipFill>
          <a:blip r:embed="rId3"/>
          <a:stretch>
            <a:fillRect/>
          </a:stretch>
        </p:blipFill>
        <p:spPr>
          <a:xfrm>
            <a:off x="661670" y="1828800"/>
            <a:ext cx="7820660" cy="4862614"/>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CFD5F2-CE57-4FAF-A4C9-F03366AB0B75}"/>
              </a:ext>
            </a:extLst>
          </p:cNvPr>
          <p:cNvSpPr>
            <a:spLocks noGrp="1"/>
          </p:cNvSpPr>
          <p:nvPr>
            <p:ph type="title"/>
          </p:nvPr>
        </p:nvSpPr>
        <p:spPr/>
        <p:txBody>
          <a:bodyPr/>
          <a:lstStyle/>
          <a:p>
            <a:r>
              <a:rPr lang="en-US" dirty="0"/>
              <a:t>Observations and Comments</a:t>
            </a:r>
          </a:p>
        </p:txBody>
      </p:sp>
      <p:sp>
        <p:nvSpPr>
          <p:cNvPr id="3" name="Content Placeholder 2">
            <a:extLst>
              <a:ext uri="{FF2B5EF4-FFF2-40B4-BE49-F238E27FC236}">
                <a16:creationId xmlns:a16="http://schemas.microsoft.com/office/drawing/2014/main" id="{730BADDF-7A10-426D-8277-C944C0DC8963}"/>
              </a:ext>
            </a:extLst>
          </p:cNvPr>
          <p:cNvSpPr>
            <a:spLocks noGrp="1"/>
          </p:cNvSpPr>
          <p:nvPr>
            <p:ph idx="1"/>
          </p:nvPr>
        </p:nvSpPr>
        <p:spPr/>
        <p:txBody>
          <a:bodyPr/>
          <a:lstStyle/>
          <a:p>
            <a:r>
              <a:rPr lang="en-US" dirty="0"/>
              <a:t>The above analysis provides for the following limitations:</a:t>
            </a:r>
          </a:p>
          <a:p>
            <a:pPr lvl="1">
              <a:spcBef>
                <a:spcPts val="400"/>
              </a:spcBef>
              <a:spcAft>
                <a:spcPts val="400"/>
              </a:spcAft>
            </a:pPr>
            <a:r>
              <a:rPr lang="en-US" sz="1800" dirty="0">
                <a:solidFill>
                  <a:srgbClr val="FF0000"/>
                </a:solidFill>
              </a:rPr>
              <a:t>Property values </a:t>
            </a:r>
            <a:r>
              <a:rPr lang="en-US" sz="1800" dirty="0"/>
              <a:t>have been drawn from MPAC data.  In some cases the sample size was very small and in other instances, estimates were required to establish land values.</a:t>
            </a:r>
          </a:p>
          <a:p>
            <a:pPr lvl="1">
              <a:spcBef>
                <a:spcPts val="400"/>
              </a:spcBef>
              <a:spcAft>
                <a:spcPts val="400"/>
              </a:spcAft>
            </a:pPr>
            <a:r>
              <a:rPr lang="en-US" sz="1800" dirty="0">
                <a:solidFill>
                  <a:srgbClr val="FF0000"/>
                </a:solidFill>
              </a:rPr>
              <a:t>Eligible capital costs </a:t>
            </a:r>
            <a:r>
              <a:rPr lang="en-US" sz="1800" dirty="0"/>
              <a:t>are yet to be defined in the Regulations and hence additional costs may be excluded or included. Analysis has provided for an annual property value report prepared to assist in charging the CBC rate.  A provision has also been made for study costs and for additional appraisals .</a:t>
            </a:r>
          </a:p>
          <a:p>
            <a:pPr lvl="1">
              <a:spcBef>
                <a:spcPts val="400"/>
              </a:spcBef>
              <a:spcAft>
                <a:spcPts val="400"/>
              </a:spcAft>
            </a:pPr>
            <a:r>
              <a:rPr lang="en-US" sz="1800" dirty="0"/>
              <a:t>Valuations for intensification are based on vacant land data where available.  For </a:t>
            </a:r>
            <a:r>
              <a:rPr lang="en-US" sz="1800" dirty="0">
                <a:solidFill>
                  <a:srgbClr val="FF0000"/>
                </a:solidFill>
              </a:rPr>
              <a:t>redevelopment</a:t>
            </a:r>
            <a:r>
              <a:rPr lang="en-US" sz="1800" dirty="0"/>
              <a:t>, no adjustments have been made.  Similarly, for Brownfield redevelopment, no adjustments have been made at this time.</a:t>
            </a:r>
          </a:p>
          <a:p>
            <a:pPr lvl="1">
              <a:spcBef>
                <a:spcPts val="400"/>
              </a:spcBef>
              <a:spcAft>
                <a:spcPts val="400"/>
              </a:spcAft>
            </a:pPr>
            <a:r>
              <a:rPr lang="en-US" sz="1800" dirty="0"/>
              <a:t>The analysis has not considered how </a:t>
            </a:r>
            <a:r>
              <a:rPr lang="en-US" sz="1800" dirty="0">
                <a:solidFill>
                  <a:srgbClr val="FF0000"/>
                </a:solidFill>
              </a:rPr>
              <a:t>mixed-use</a:t>
            </a:r>
            <a:r>
              <a:rPr lang="en-US" sz="1800" dirty="0"/>
              <a:t> development would be included in the calculations.</a:t>
            </a:r>
          </a:p>
        </p:txBody>
      </p:sp>
      <p:sp>
        <p:nvSpPr>
          <p:cNvPr id="4" name="Text Placeholder 3">
            <a:extLst>
              <a:ext uri="{FF2B5EF4-FFF2-40B4-BE49-F238E27FC236}">
                <a16:creationId xmlns:a16="http://schemas.microsoft.com/office/drawing/2014/main" id="{B951BCEE-2772-4F93-98DD-90651071E4D0}"/>
              </a:ext>
            </a:extLst>
          </p:cNvPr>
          <p:cNvSpPr>
            <a:spLocks noGrp="1"/>
          </p:cNvSpPr>
          <p:nvPr>
            <p:ph type="body" sz="quarter" idx="12"/>
          </p:nvPr>
        </p:nvSpPr>
        <p:spPr/>
        <p:txBody>
          <a:bodyPr/>
          <a:lstStyle/>
          <a:p>
            <a:endParaRPr lang="en-US" dirty="0"/>
          </a:p>
        </p:txBody>
      </p:sp>
      <p:sp>
        <p:nvSpPr>
          <p:cNvPr id="5" name="Text Placeholder 4">
            <a:extLst>
              <a:ext uri="{FF2B5EF4-FFF2-40B4-BE49-F238E27FC236}">
                <a16:creationId xmlns:a16="http://schemas.microsoft.com/office/drawing/2014/main" id="{6EF72A07-4A12-4129-8471-A7C32639892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88734321-97AF-4C8B-9FB4-CA8ED3AC3DF8}"/>
              </a:ext>
            </a:extLst>
          </p:cNvPr>
          <p:cNvSpPr>
            <a:spLocks noGrp="1"/>
          </p:cNvSpPr>
          <p:nvPr>
            <p:ph type="sldNum" sz="quarter" idx="14"/>
          </p:nvPr>
        </p:nvSpPr>
        <p:spPr/>
        <p:txBody>
          <a:bodyPr/>
          <a:lstStyle/>
          <a:p>
            <a:fld id="{8C78FA55-7D5B-4EB1-8E6A-286A9D480825}" type="slidenum">
              <a:rPr lang="en-CA" smtClean="0"/>
              <a:pPr/>
              <a:t>20</a:t>
            </a:fld>
            <a:endParaRPr lang="en-CA"/>
          </a:p>
        </p:txBody>
      </p:sp>
    </p:spTree>
    <p:extLst>
      <p:ext uri="{BB962C8B-B14F-4D97-AF65-F5344CB8AC3E}">
        <p14:creationId xmlns:p14="http://schemas.microsoft.com/office/powerpoint/2010/main" val="3030322809"/>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CFD5F2-CE57-4FAF-A4C9-F03366AB0B75}"/>
              </a:ext>
            </a:extLst>
          </p:cNvPr>
          <p:cNvSpPr>
            <a:spLocks noGrp="1"/>
          </p:cNvSpPr>
          <p:nvPr>
            <p:ph type="title"/>
          </p:nvPr>
        </p:nvSpPr>
        <p:spPr/>
        <p:txBody>
          <a:bodyPr/>
          <a:lstStyle/>
          <a:p>
            <a:r>
              <a:rPr lang="en-US" dirty="0"/>
              <a:t>Observations and Comments</a:t>
            </a:r>
          </a:p>
        </p:txBody>
      </p:sp>
      <p:sp>
        <p:nvSpPr>
          <p:cNvPr id="3" name="Content Placeholder 2">
            <a:extLst>
              <a:ext uri="{FF2B5EF4-FFF2-40B4-BE49-F238E27FC236}">
                <a16:creationId xmlns:a16="http://schemas.microsoft.com/office/drawing/2014/main" id="{730BADDF-7A10-426D-8277-C944C0DC8963}"/>
              </a:ext>
            </a:extLst>
          </p:cNvPr>
          <p:cNvSpPr>
            <a:spLocks noGrp="1"/>
          </p:cNvSpPr>
          <p:nvPr>
            <p:ph idx="1"/>
          </p:nvPr>
        </p:nvSpPr>
        <p:spPr/>
        <p:txBody>
          <a:bodyPr/>
          <a:lstStyle/>
          <a:p>
            <a:r>
              <a:rPr lang="en-US" dirty="0"/>
              <a:t>Questions arising from the analysis include (not an exhaustive list):</a:t>
            </a:r>
          </a:p>
          <a:p>
            <a:pPr lvl="1">
              <a:spcBef>
                <a:spcPts val="400"/>
              </a:spcBef>
              <a:spcAft>
                <a:spcPts val="400"/>
              </a:spcAft>
            </a:pPr>
            <a:r>
              <a:rPr lang="en-US" sz="1800" dirty="0"/>
              <a:t>Will the </a:t>
            </a:r>
            <a:r>
              <a:rPr lang="en-US" sz="1800" dirty="0">
                <a:solidFill>
                  <a:srgbClr val="FF0000"/>
                </a:solidFill>
              </a:rPr>
              <a:t>definition of capital costs </a:t>
            </a:r>
            <a:r>
              <a:rPr lang="en-US" sz="1800" dirty="0"/>
              <a:t>be the same are presently provided in the DCA?</a:t>
            </a:r>
          </a:p>
          <a:p>
            <a:pPr lvl="1">
              <a:spcBef>
                <a:spcPts val="400"/>
              </a:spcBef>
              <a:spcAft>
                <a:spcPts val="400"/>
              </a:spcAft>
            </a:pPr>
            <a:r>
              <a:rPr lang="en-US" sz="1800" dirty="0"/>
              <a:t>Given the ranges provided above, will the </a:t>
            </a:r>
            <a:r>
              <a:rPr lang="en-US" sz="1800" dirty="0">
                <a:solidFill>
                  <a:srgbClr val="FF0000"/>
                </a:solidFill>
              </a:rPr>
              <a:t>CBC maximum rates </a:t>
            </a:r>
            <a:r>
              <a:rPr lang="en-US" sz="1800" dirty="0"/>
              <a:t>be set by:</a:t>
            </a:r>
          </a:p>
          <a:p>
            <a:pPr lvl="2">
              <a:spcBef>
                <a:spcPts val="400"/>
              </a:spcBef>
              <a:spcAft>
                <a:spcPts val="400"/>
              </a:spcAft>
            </a:pPr>
            <a:r>
              <a:rPr lang="en-US" sz="1600" dirty="0"/>
              <a:t> individual municipality </a:t>
            </a:r>
          </a:p>
          <a:p>
            <a:pPr lvl="2">
              <a:spcBef>
                <a:spcPts val="400"/>
              </a:spcBef>
              <a:spcAft>
                <a:spcPts val="400"/>
              </a:spcAft>
            </a:pPr>
            <a:r>
              <a:rPr lang="en-US" sz="1600" dirty="0"/>
              <a:t>County or Region</a:t>
            </a:r>
          </a:p>
          <a:p>
            <a:pPr lvl="2">
              <a:spcBef>
                <a:spcPts val="400"/>
              </a:spcBef>
              <a:spcAft>
                <a:spcPts val="400"/>
              </a:spcAft>
            </a:pPr>
            <a:r>
              <a:rPr lang="en-US" sz="1600" dirty="0"/>
              <a:t>Consolidated or by land use class (residential vs. non-residential)</a:t>
            </a:r>
          </a:p>
          <a:p>
            <a:pPr lvl="2">
              <a:spcBef>
                <a:spcPts val="400"/>
              </a:spcBef>
              <a:spcAft>
                <a:spcPts val="400"/>
              </a:spcAft>
            </a:pPr>
            <a:r>
              <a:rPr lang="en-US" sz="1600" dirty="0"/>
              <a:t>Low, medium or high density residential / commercial, industrial, institutional</a:t>
            </a:r>
          </a:p>
          <a:p>
            <a:pPr lvl="1">
              <a:spcBef>
                <a:spcPts val="400"/>
              </a:spcBef>
              <a:spcAft>
                <a:spcPts val="400"/>
              </a:spcAft>
            </a:pPr>
            <a:r>
              <a:rPr lang="en-US" sz="1800" dirty="0"/>
              <a:t>Should the calculations use a </a:t>
            </a:r>
            <a:r>
              <a:rPr lang="en-US" sz="1800" dirty="0">
                <a:solidFill>
                  <a:srgbClr val="FF0000"/>
                </a:solidFill>
              </a:rPr>
              <a:t>10-year planning horizon </a:t>
            </a:r>
            <a:r>
              <a:rPr lang="en-US" sz="1800" dirty="0"/>
              <a:t>similar to the DC background studies?</a:t>
            </a:r>
          </a:p>
          <a:p>
            <a:pPr lvl="1">
              <a:spcBef>
                <a:spcPts val="400"/>
              </a:spcBef>
              <a:spcAft>
                <a:spcPts val="400"/>
              </a:spcAft>
            </a:pPr>
            <a:r>
              <a:rPr lang="en-US" sz="1800" dirty="0"/>
              <a:t>Establishing </a:t>
            </a:r>
            <a:r>
              <a:rPr lang="en-US" sz="1800" dirty="0">
                <a:solidFill>
                  <a:srgbClr val="FF0000"/>
                </a:solidFill>
              </a:rPr>
              <a:t>land value </a:t>
            </a:r>
            <a:r>
              <a:rPr lang="en-US" sz="1800" dirty="0"/>
              <a:t>(average cost) per acre for developments will come with challenges.  Properties with higher values stay silent, properties below the average will appeal thus creating a revenue loss to the municipality.</a:t>
            </a:r>
          </a:p>
          <a:p>
            <a:pPr lvl="1">
              <a:spcBef>
                <a:spcPts val="400"/>
              </a:spcBef>
              <a:spcAft>
                <a:spcPts val="400"/>
              </a:spcAft>
            </a:pPr>
            <a:endParaRPr lang="en-US" sz="1800" dirty="0"/>
          </a:p>
        </p:txBody>
      </p:sp>
      <p:sp>
        <p:nvSpPr>
          <p:cNvPr id="4" name="Text Placeholder 3">
            <a:extLst>
              <a:ext uri="{FF2B5EF4-FFF2-40B4-BE49-F238E27FC236}">
                <a16:creationId xmlns:a16="http://schemas.microsoft.com/office/drawing/2014/main" id="{B951BCEE-2772-4F93-98DD-90651071E4D0}"/>
              </a:ext>
            </a:extLst>
          </p:cNvPr>
          <p:cNvSpPr>
            <a:spLocks noGrp="1"/>
          </p:cNvSpPr>
          <p:nvPr>
            <p:ph type="body" sz="quarter" idx="12"/>
          </p:nvPr>
        </p:nvSpPr>
        <p:spPr/>
        <p:txBody>
          <a:bodyPr/>
          <a:lstStyle/>
          <a:p>
            <a:endParaRPr lang="en-US" dirty="0"/>
          </a:p>
        </p:txBody>
      </p:sp>
      <p:sp>
        <p:nvSpPr>
          <p:cNvPr id="5" name="Text Placeholder 4">
            <a:extLst>
              <a:ext uri="{FF2B5EF4-FFF2-40B4-BE49-F238E27FC236}">
                <a16:creationId xmlns:a16="http://schemas.microsoft.com/office/drawing/2014/main" id="{6EF72A07-4A12-4129-8471-A7C32639892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88734321-97AF-4C8B-9FB4-CA8ED3AC3DF8}"/>
              </a:ext>
            </a:extLst>
          </p:cNvPr>
          <p:cNvSpPr>
            <a:spLocks noGrp="1"/>
          </p:cNvSpPr>
          <p:nvPr>
            <p:ph type="sldNum" sz="quarter" idx="14"/>
          </p:nvPr>
        </p:nvSpPr>
        <p:spPr/>
        <p:txBody>
          <a:bodyPr/>
          <a:lstStyle/>
          <a:p>
            <a:fld id="{8C78FA55-7D5B-4EB1-8E6A-286A9D480825}" type="slidenum">
              <a:rPr lang="en-CA" smtClean="0"/>
              <a:pPr/>
              <a:t>21</a:t>
            </a:fld>
            <a:endParaRPr lang="en-CA"/>
          </a:p>
        </p:txBody>
      </p:sp>
    </p:spTree>
    <p:extLst>
      <p:ext uri="{BB962C8B-B14F-4D97-AF65-F5344CB8AC3E}">
        <p14:creationId xmlns:p14="http://schemas.microsoft.com/office/powerpoint/2010/main" val="2565763176"/>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CFD5F2-CE57-4FAF-A4C9-F03366AB0B75}"/>
              </a:ext>
            </a:extLst>
          </p:cNvPr>
          <p:cNvSpPr>
            <a:spLocks noGrp="1"/>
          </p:cNvSpPr>
          <p:nvPr>
            <p:ph type="title"/>
          </p:nvPr>
        </p:nvSpPr>
        <p:spPr/>
        <p:txBody>
          <a:bodyPr/>
          <a:lstStyle/>
          <a:p>
            <a:r>
              <a:rPr lang="en-US" dirty="0"/>
              <a:t>Observations and Comments</a:t>
            </a:r>
          </a:p>
        </p:txBody>
      </p:sp>
      <p:sp>
        <p:nvSpPr>
          <p:cNvPr id="3" name="Content Placeholder 2">
            <a:extLst>
              <a:ext uri="{FF2B5EF4-FFF2-40B4-BE49-F238E27FC236}">
                <a16:creationId xmlns:a16="http://schemas.microsoft.com/office/drawing/2014/main" id="{730BADDF-7A10-426D-8277-C944C0DC8963}"/>
              </a:ext>
            </a:extLst>
          </p:cNvPr>
          <p:cNvSpPr>
            <a:spLocks noGrp="1"/>
          </p:cNvSpPr>
          <p:nvPr>
            <p:ph idx="1"/>
          </p:nvPr>
        </p:nvSpPr>
        <p:spPr/>
        <p:txBody>
          <a:bodyPr/>
          <a:lstStyle/>
          <a:p>
            <a:r>
              <a:rPr lang="en-US" dirty="0"/>
              <a:t>Questions arising from the analysis (</a:t>
            </a:r>
            <a:r>
              <a:rPr lang="en-US" dirty="0" err="1"/>
              <a:t>con’t</a:t>
            </a:r>
            <a:r>
              <a:rPr lang="en-US" dirty="0"/>
              <a:t>):</a:t>
            </a:r>
          </a:p>
          <a:p>
            <a:pPr lvl="1">
              <a:spcBef>
                <a:spcPts val="400"/>
              </a:spcBef>
              <a:spcAft>
                <a:spcPts val="400"/>
              </a:spcAft>
            </a:pPr>
            <a:r>
              <a:rPr lang="en-US" sz="1800" dirty="0">
                <a:solidFill>
                  <a:srgbClr val="FF0000"/>
                </a:solidFill>
              </a:rPr>
              <a:t>Service levels </a:t>
            </a:r>
            <a:r>
              <a:rPr lang="en-US" sz="1800" dirty="0"/>
              <a:t>are presently constrained by the historic 10-year service standard calculation – how is this to be dealt with in the future?</a:t>
            </a:r>
          </a:p>
          <a:p>
            <a:pPr lvl="1">
              <a:spcBef>
                <a:spcPts val="400"/>
              </a:spcBef>
              <a:spcAft>
                <a:spcPts val="400"/>
              </a:spcAft>
            </a:pPr>
            <a:r>
              <a:rPr lang="en-US" sz="1800" dirty="0"/>
              <a:t>Will the mandatory </a:t>
            </a:r>
            <a:r>
              <a:rPr lang="en-US" sz="1800" dirty="0">
                <a:solidFill>
                  <a:srgbClr val="FF0000"/>
                </a:solidFill>
              </a:rPr>
              <a:t>10% DC deduction </a:t>
            </a:r>
            <a:r>
              <a:rPr lang="en-US" sz="1800" dirty="0"/>
              <a:t>be removed or continued?</a:t>
            </a:r>
          </a:p>
          <a:p>
            <a:pPr lvl="1">
              <a:spcBef>
                <a:spcPts val="400"/>
              </a:spcBef>
              <a:spcAft>
                <a:spcPts val="400"/>
              </a:spcAft>
            </a:pPr>
            <a:r>
              <a:rPr lang="en-US" sz="1800" dirty="0">
                <a:solidFill>
                  <a:srgbClr val="FF0000"/>
                </a:solidFill>
              </a:rPr>
              <a:t>Cost for parkland development </a:t>
            </a:r>
            <a:r>
              <a:rPr lang="en-US" sz="1800" dirty="0"/>
              <a:t>in DC assumes a local service share of the costs…will this be considered in establishing the %</a:t>
            </a:r>
          </a:p>
          <a:p>
            <a:pPr lvl="1">
              <a:spcBef>
                <a:spcPts val="400"/>
              </a:spcBef>
              <a:spcAft>
                <a:spcPts val="400"/>
              </a:spcAft>
            </a:pPr>
            <a:r>
              <a:rPr lang="en-US" sz="1800" dirty="0"/>
              <a:t>Is the % to be based on a review of </a:t>
            </a:r>
            <a:r>
              <a:rPr lang="en-US" sz="1800" dirty="0">
                <a:solidFill>
                  <a:srgbClr val="FF0000"/>
                </a:solidFill>
              </a:rPr>
              <a:t>historic spending vs. future spending</a:t>
            </a:r>
            <a:r>
              <a:rPr lang="en-US" sz="1800" dirty="0"/>
              <a:t>?</a:t>
            </a:r>
          </a:p>
          <a:p>
            <a:pPr lvl="1">
              <a:spcBef>
                <a:spcPts val="400"/>
              </a:spcBef>
              <a:spcAft>
                <a:spcPts val="400"/>
              </a:spcAft>
            </a:pPr>
            <a:r>
              <a:rPr lang="en-US" sz="1800" dirty="0">
                <a:solidFill>
                  <a:srgbClr val="FF0000"/>
                </a:solidFill>
              </a:rPr>
              <a:t>Over time</a:t>
            </a:r>
            <a:r>
              <a:rPr lang="en-US" sz="1800" dirty="0"/>
              <a:t>, can the % for a municipality be modified to reflect changes in the municipalities needs?</a:t>
            </a:r>
          </a:p>
          <a:p>
            <a:pPr lvl="1">
              <a:spcBef>
                <a:spcPts val="400"/>
              </a:spcBef>
              <a:spcAft>
                <a:spcPts val="400"/>
              </a:spcAft>
            </a:pPr>
            <a:endParaRPr lang="en-US" sz="1800" dirty="0"/>
          </a:p>
        </p:txBody>
      </p:sp>
      <p:sp>
        <p:nvSpPr>
          <p:cNvPr id="4" name="Text Placeholder 3">
            <a:extLst>
              <a:ext uri="{FF2B5EF4-FFF2-40B4-BE49-F238E27FC236}">
                <a16:creationId xmlns:a16="http://schemas.microsoft.com/office/drawing/2014/main" id="{B951BCEE-2772-4F93-98DD-90651071E4D0}"/>
              </a:ext>
            </a:extLst>
          </p:cNvPr>
          <p:cNvSpPr>
            <a:spLocks noGrp="1"/>
          </p:cNvSpPr>
          <p:nvPr>
            <p:ph type="body" sz="quarter" idx="12"/>
          </p:nvPr>
        </p:nvSpPr>
        <p:spPr/>
        <p:txBody>
          <a:bodyPr/>
          <a:lstStyle/>
          <a:p>
            <a:endParaRPr lang="en-US" dirty="0"/>
          </a:p>
        </p:txBody>
      </p:sp>
      <p:sp>
        <p:nvSpPr>
          <p:cNvPr id="5" name="Text Placeholder 4">
            <a:extLst>
              <a:ext uri="{FF2B5EF4-FFF2-40B4-BE49-F238E27FC236}">
                <a16:creationId xmlns:a16="http://schemas.microsoft.com/office/drawing/2014/main" id="{6EF72A07-4A12-4129-8471-A7C32639892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88734321-97AF-4C8B-9FB4-CA8ED3AC3DF8}"/>
              </a:ext>
            </a:extLst>
          </p:cNvPr>
          <p:cNvSpPr>
            <a:spLocks noGrp="1"/>
          </p:cNvSpPr>
          <p:nvPr>
            <p:ph type="sldNum" sz="quarter" idx="14"/>
          </p:nvPr>
        </p:nvSpPr>
        <p:spPr/>
        <p:txBody>
          <a:bodyPr/>
          <a:lstStyle/>
          <a:p>
            <a:fld id="{8C78FA55-7D5B-4EB1-8E6A-286A9D480825}" type="slidenum">
              <a:rPr lang="en-CA" smtClean="0"/>
              <a:pPr/>
              <a:t>22</a:t>
            </a:fld>
            <a:endParaRPr lang="en-CA"/>
          </a:p>
        </p:txBody>
      </p:sp>
    </p:spTree>
    <p:extLst>
      <p:ext uri="{BB962C8B-B14F-4D97-AF65-F5344CB8AC3E}">
        <p14:creationId xmlns:p14="http://schemas.microsoft.com/office/powerpoint/2010/main" val="2686384261"/>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CFD5F2-CE57-4FAF-A4C9-F03366AB0B75}"/>
              </a:ext>
            </a:extLst>
          </p:cNvPr>
          <p:cNvSpPr>
            <a:spLocks noGrp="1"/>
          </p:cNvSpPr>
          <p:nvPr>
            <p:ph type="title"/>
          </p:nvPr>
        </p:nvSpPr>
        <p:spPr/>
        <p:txBody>
          <a:bodyPr/>
          <a:lstStyle/>
          <a:p>
            <a:r>
              <a:rPr lang="en-US" dirty="0"/>
              <a:t>Timing</a:t>
            </a:r>
          </a:p>
        </p:txBody>
      </p:sp>
      <p:sp>
        <p:nvSpPr>
          <p:cNvPr id="3" name="Content Placeholder 2">
            <a:extLst>
              <a:ext uri="{FF2B5EF4-FFF2-40B4-BE49-F238E27FC236}">
                <a16:creationId xmlns:a16="http://schemas.microsoft.com/office/drawing/2014/main" id="{730BADDF-7A10-426D-8277-C944C0DC8963}"/>
              </a:ext>
            </a:extLst>
          </p:cNvPr>
          <p:cNvSpPr>
            <a:spLocks noGrp="1"/>
          </p:cNvSpPr>
          <p:nvPr>
            <p:ph idx="1"/>
          </p:nvPr>
        </p:nvSpPr>
        <p:spPr/>
        <p:txBody>
          <a:bodyPr/>
          <a:lstStyle/>
          <a:p>
            <a:pPr lvl="1">
              <a:spcBef>
                <a:spcPts val="400"/>
              </a:spcBef>
              <a:spcAft>
                <a:spcPts val="400"/>
              </a:spcAft>
            </a:pPr>
            <a:r>
              <a:rPr lang="en-US" sz="1800" dirty="0"/>
              <a:t>Initially, the province anticipated the  following process:</a:t>
            </a:r>
          </a:p>
          <a:p>
            <a:pPr lvl="2">
              <a:spcBef>
                <a:spcPts val="400"/>
              </a:spcBef>
              <a:spcAft>
                <a:spcPts val="400"/>
              </a:spcAft>
            </a:pPr>
            <a:r>
              <a:rPr lang="en-US" sz="1600" dirty="0"/>
              <a:t>Technical Committee </a:t>
            </a:r>
          </a:p>
          <a:p>
            <a:pPr lvl="3">
              <a:spcBef>
                <a:spcPts val="400"/>
              </a:spcBef>
              <a:spcAft>
                <a:spcPts val="400"/>
              </a:spcAft>
            </a:pPr>
            <a:r>
              <a:rPr lang="en-US" sz="1400" dirty="0"/>
              <a:t>2 meetings in August</a:t>
            </a:r>
          </a:p>
          <a:p>
            <a:pPr lvl="3">
              <a:spcBef>
                <a:spcPts val="400"/>
              </a:spcBef>
              <a:spcAft>
                <a:spcPts val="400"/>
              </a:spcAft>
            </a:pPr>
            <a:r>
              <a:rPr lang="en-US" sz="1400" dirty="0"/>
              <a:t>2 meetings in September</a:t>
            </a:r>
          </a:p>
          <a:p>
            <a:pPr lvl="3">
              <a:spcBef>
                <a:spcPts val="400"/>
              </a:spcBef>
              <a:spcAft>
                <a:spcPts val="400"/>
              </a:spcAft>
            </a:pPr>
            <a:r>
              <a:rPr lang="en-US" sz="1400" dirty="0"/>
              <a:t>Release of draft regulations in mid-September with finalization by November(?)</a:t>
            </a:r>
          </a:p>
          <a:p>
            <a:pPr lvl="1">
              <a:spcBef>
                <a:spcPts val="400"/>
              </a:spcBef>
              <a:spcAft>
                <a:spcPts val="400"/>
              </a:spcAft>
            </a:pPr>
            <a:r>
              <a:rPr lang="en-US" sz="1800" dirty="0"/>
              <a:t> Analysis taking longer to consider – province also including dialogue with development community </a:t>
            </a:r>
          </a:p>
          <a:p>
            <a:pPr lvl="1">
              <a:spcBef>
                <a:spcPts val="400"/>
              </a:spcBef>
              <a:spcAft>
                <a:spcPts val="400"/>
              </a:spcAft>
            </a:pPr>
            <a:r>
              <a:rPr lang="en-US" sz="1800" dirty="0"/>
              <a:t>Target is to have regulations in place in late fall</a:t>
            </a:r>
          </a:p>
        </p:txBody>
      </p:sp>
      <p:sp>
        <p:nvSpPr>
          <p:cNvPr id="4" name="Text Placeholder 3">
            <a:extLst>
              <a:ext uri="{FF2B5EF4-FFF2-40B4-BE49-F238E27FC236}">
                <a16:creationId xmlns:a16="http://schemas.microsoft.com/office/drawing/2014/main" id="{B951BCEE-2772-4F93-98DD-90651071E4D0}"/>
              </a:ext>
            </a:extLst>
          </p:cNvPr>
          <p:cNvSpPr>
            <a:spLocks noGrp="1"/>
          </p:cNvSpPr>
          <p:nvPr>
            <p:ph type="body" sz="quarter" idx="12"/>
          </p:nvPr>
        </p:nvSpPr>
        <p:spPr/>
        <p:txBody>
          <a:bodyPr/>
          <a:lstStyle/>
          <a:p>
            <a:endParaRPr lang="en-US" dirty="0"/>
          </a:p>
        </p:txBody>
      </p:sp>
      <p:sp>
        <p:nvSpPr>
          <p:cNvPr id="5" name="Text Placeholder 4">
            <a:extLst>
              <a:ext uri="{FF2B5EF4-FFF2-40B4-BE49-F238E27FC236}">
                <a16:creationId xmlns:a16="http://schemas.microsoft.com/office/drawing/2014/main" id="{6EF72A07-4A12-4129-8471-A7C32639892C}"/>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88734321-97AF-4C8B-9FB4-CA8ED3AC3DF8}"/>
              </a:ext>
            </a:extLst>
          </p:cNvPr>
          <p:cNvSpPr>
            <a:spLocks noGrp="1"/>
          </p:cNvSpPr>
          <p:nvPr>
            <p:ph type="sldNum" sz="quarter" idx="14"/>
          </p:nvPr>
        </p:nvSpPr>
        <p:spPr/>
        <p:txBody>
          <a:bodyPr/>
          <a:lstStyle/>
          <a:p>
            <a:fld id="{8C78FA55-7D5B-4EB1-8E6A-286A9D480825}" type="slidenum">
              <a:rPr lang="en-CA" smtClean="0"/>
              <a:pPr/>
              <a:t>23</a:t>
            </a:fld>
            <a:endParaRPr lang="en-CA"/>
          </a:p>
        </p:txBody>
      </p:sp>
    </p:spTree>
    <p:extLst>
      <p:ext uri="{BB962C8B-B14F-4D97-AF65-F5344CB8AC3E}">
        <p14:creationId xmlns:p14="http://schemas.microsoft.com/office/powerpoint/2010/main" val="215827808"/>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12"/>
          </p:nvPr>
        </p:nvSpPr>
        <p:spPr/>
        <p:txBody>
          <a:bodyPr/>
          <a:lstStyle/>
          <a:p>
            <a:endParaRPr lang="en-US" dirty="0"/>
          </a:p>
        </p:txBody>
      </p:sp>
      <p:sp>
        <p:nvSpPr>
          <p:cNvPr id="6" name="Text Placeholder 5"/>
          <p:cNvSpPr>
            <a:spLocks noGrp="1"/>
          </p:cNvSpPr>
          <p:nvPr>
            <p:ph type="body" sz="quarter" idx="13"/>
          </p:nvPr>
        </p:nvSpPr>
        <p:spPr/>
        <p:txBody>
          <a:bodyPr/>
          <a:lstStyle/>
          <a:p>
            <a:endParaRPr lang="en-US" dirty="0"/>
          </a:p>
        </p:txBody>
      </p:sp>
      <p:sp>
        <p:nvSpPr>
          <p:cNvPr id="5" name="Slide Number Placeholder 4">
            <a:extLst>
              <a:ext uri="{FF2B5EF4-FFF2-40B4-BE49-F238E27FC236}">
                <a16:creationId xmlns:a16="http://schemas.microsoft.com/office/drawing/2014/main" id="{7C2248D9-08C4-41EF-946B-AE9B7FE98A28}"/>
              </a:ext>
            </a:extLst>
          </p:cNvPr>
          <p:cNvSpPr>
            <a:spLocks noGrp="1"/>
          </p:cNvSpPr>
          <p:nvPr>
            <p:ph type="sldNum" sz="quarter" idx="14"/>
          </p:nvPr>
        </p:nvSpPr>
        <p:spPr/>
        <p:txBody>
          <a:bodyPr/>
          <a:lstStyle/>
          <a:p>
            <a:fld id="{8C78FA55-7D5B-4EB1-8E6A-286A9D480825}" type="slidenum">
              <a:rPr lang="en-CA" smtClean="0"/>
              <a:pPr/>
              <a:t>24</a:t>
            </a:fld>
            <a:endParaRPr lang="en-CA"/>
          </a:p>
        </p:txBody>
      </p:sp>
      <p:graphicFrame>
        <p:nvGraphicFramePr>
          <p:cNvPr id="9" name="Content Placeholder 6">
            <a:extLst>
              <a:ext uri="{FF2B5EF4-FFF2-40B4-BE49-F238E27FC236}">
                <a16:creationId xmlns:a16="http://schemas.microsoft.com/office/drawing/2014/main" id="{E97BC671-198D-4358-A7C7-583DA990B66D}"/>
              </a:ext>
            </a:extLst>
          </p:cNvPr>
          <p:cNvGraphicFramePr>
            <a:graphicFrameLocks/>
          </p:cNvGraphicFramePr>
          <p:nvPr/>
        </p:nvGraphicFramePr>
        <p:xfrm>
          <a:off x="311150" y="1419957"/>
          <a:ext cx="8521700" cy="40180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1" name="Title 10">
            <a:extLst>
              <a:ext uri="{FF2B5EF4-FFF2-40B4-BE49-F238E27FC236}">
                <a16:creationId xmlns:a16="http://schemas.microsoft.com/office/drawing/2014/main" id="{912F0FE7-FBB6-4EE7-9FC4-8D66CBE16E81}"/>
              </a:ext>
            </a:extLst>
          </p:cNvPr>
          <p:cNvSpPr>
            <a:spLocks noGrp="1"/>
          </p:cNvSpPr>
          <p:nvPr>
            <p:ph type="title"/>
          </p:nvPr>
        </p:nvSpPr>
        <p:spPr/>
        <p:txBody>
          <a:bodyPr/>
          <a:lstStyle/>
          <a:p>
            <a:endParaRPr lang="en-US"/>
          </a:p>
        </p:txBody>
      </p:sp>
    </p:spTree>
    <p:extLst>
      <p:ext uri="{BB962C8B-B14F-4D97-AF65-F5344CB8AC3E}">
        <p14:creationId xmlns:p14="http://schemas.microsoft.com/office/powerpoint/2010/main" val="2584577739"/>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r>
              <a:rPr lang="en-US" dirty="0"/>
              <a:t>Bill 108 Regulation expected later this year which will identify prescribed rates and define details on process, appraisals, etc. for calculating the Community Benefits Charge (CBC)</a:t>
            </a:r>
          </a:p>
          <a:p>
            <a:r>
              <a:rPr lang="en-US" dirty="0"/>
              <a:t>Presently, a Technical Committee has been set up by the Province to discuss a methodology for calculating the (CBC)</a:t>
            </a:r>
          </a:p>
          <a:p>
            <a:r>
              <a:rPr lang="en-US" dirty="0"/>
              <a:t>A consulting firm has been engaged by the province to assist in this process – very preliminary discussions with the Province appeared to suggest a municipal-wide approach to calculating the CBC (however this has expanded to consider numerous options)</a:t>
            </a:r>
          </a:p>
          <a:p>
            <a:r>
              <a:rPr lang="en-US" dirty="0"/>
              <a:t>The initial analysis undertaken by Watson, was to test a potential “municipal-wide” approach (with variations) to develop observations and identify potential issues to be experienced in developing this approach to the calculations</a:t>
            </a:r>
          </a:p>
        </p:txBody>
      </p:sp>
      <p:sp>
        <p:nvSpPr>
          <p:cNvPr id="4" name="Text Placeholder 3"/>
          <p:cNvSpPr>
            <a:spLocks noGrp="1"/>
          </p:cNvSpPr>
          <p:nvPr>
            <p:ph type="body" sz="quarter" idx="12"/>
          </p:nvPr>
        </p:nvSpPr>
        <p:spPr/>
        <p:txBody>
          <a:bodyPr/>
          <a:lstStyle/>
          <a:p>
            <a:endParaRPr lang="en-US" dirty="0"/>
          </a:p>
        </p:txBody>
      </p:sp>
      <p:sp>
        <p:nvSpPr>
          <p:cNvPr id="6" name="Text Placeholder 5"/>
          <p:cNvSpPr>
            <a:spLocks noGrp="1"/>
          </p:cNvSpPr>
          <p:nvPr>
            <p:ph type="body" sz="quarter" idx="13"/>
          </p:nvPr>
        </p:nvSpPr>
        <p:spPr/>
        <p:txBody>
          <a:bodyPr/>
          <a:lstStyle/>
          <a:p>
            <a:endParaRPr lang="en-US" dirty="0"/>
          </a:p>
          <a:p>
            <a:endParaRPr lang="en-US" dirty="0"/>
          </a:p>
        </p:txBody>
      </p:sp>
      <p:sp>
        <p:nvSpPr>
          <p:cNvPr id="2" name="Title 1"/>
          <p:cNvSpPr>
            <a:spLocks noGrp="1"/>
          </p:cNvSpPr>
          <p:nvPr>
            <p:ph type="title"/>
          </p:nvPr>
        </p:nvSpPr>
        <p:spPr/>
        <p:txBody>
          <a:bodyPr/>
          <a:lstStyle/>
          <a:p>
            <a:r>
              <a:rPr lang="en-US" dirty="0"/>
              <a:t>Introduction</a:t>
            </a:r>
          </a:p>
        </p:txBody>
      </p:sp>
      <p:sp>
        <p:nvSpPr>
          <p:cNvPr id="5" name="Slide Number Placeholder 4">
            <a:extLst>
              <a:ext uri="{FF2B5EF4-FFF2-40B4-BE49-F238E27FC236}">
                <a16:creationId xmlns:a16="http://schemas.microsoft.com/office/drawing/2014/main" id="{7C2248D9-08C4-41EF-946B-AE9B7FE98A28}"/>
              </a:ext>
            </a:extLst>
          </p:cNvPr>
          <p:cNvSpPr>
            <a:spLocks noGrp="1"/>
          </p:cNvSpPr>
          <p:nvPr>
            <p:ph type="sldNum" sz="quarter" idx="14"/>
          </p:nvPr>
        </p:nvSpPr>
        <p:spPr/>
        <p:txBody>
          <a:bodyPr/>
          <a:lstStyle/>
          <a:p>
            <a:fld id="{8C78FA55-7D5B-4EB1-8E6A-286A9D480825}" type="slidenum">
              <a:rPr lang="en-CA" smtClean="0"/>
              <a:pPr/>
              <a:t>3</a:t>
            </a:fld>
            <a:endParaRPr lang="en-CA"/>
          </a:p>
        </p:txBody>
      </p:sp>
    </p:spTree>
    <p:extLst>
      <p:ext uri="{BB962C8B-B14F-4D97-AF65-F5344CB8AC3E}">
        <p14:creationId xmlns:p14="http://schemas.microsoft.com/office/powerpoint/2010/main" val="2176000743"/>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0A60FD-1D0A-4F74-A2CB-F7F719CB7DC7}"/>
              </a:ext>
            </a:extLst>
          </p:cNvPr>
          <p:cNvSpPr>
            <a:spLocks noGrp="1"/>
          </p:cNvSpPr>
          <p:nvPr>
            <p:ph type="title"/>
          </p:nvPr>
        </p:nvSpPr>
        <p:spPr>
          <a:ln>
            <a:noFill/>
          </a:ln>
          <a:effectLst/>
        </p:spPr>
        <p:txBody>
          <a:bodyPr/>
          <a:lstStyle/>
          <a:p>
            <a:r>
              <a:rPr lang="en-US" sz="2800" dirty="0"/>
              <a:t>Bill 108 – New Community Benefits By-law</a:t>
            </a:r>
          </a:p>
        </p:txBody>
      </p:sp>
      <p:sp>
        <p:nvSpPr>
          <p:cNvPr id="3" name="Content Placeholder 2">
            <a:extLst>
              <a:ext uri="{FF2B5EF4-FFF2-40B4-BE49-F238E27FC236}">
                <a16:creationId xmlns:a16="http://schemas.microsoft.com/office/drawing/2014/main" id="{EFD527F0-0DBF-4C79-B2EA-CE49114506B8}"/>
              </a:ext>
            </a:extLst>
          </p:cNvPr>
          <p:cNvSpPr>
            <a:spLocks noGrp="1"/>
          </p:cNvSpPr>
          <p:nvPr>
            <p:ph idx="1"/>
          </p:nvPr>
        </p:nvSpPr>
        <p:spPr/>
        <p:txBody>
          <a:bodyPr/>
          <a:lstStyle/>
          <a:p>
            <a:r>
              <a:rPr lang="en-US" sz="1800" b="1" u="sng" dirty="0"/>
              <a:t>Community Benefits By-law (Sec 37 Planning Act)</a:t>
            </a:r>
          </a:p>
          <a:p>
            <a:pPr lvl="1"/>
            <a:r>
              <a:rPr lang="en-US" sz="1800" dirty="0"/>
              <a:t>A municipality may impose community benefits charges (CBC) to pay for capital costs of facilities, services and matters required due to development or redevelopment</a:t>
            </a:r>
          </a:p>
          <a:p>
            <a:pPr lvl="1"/>
            <a:r>
              <a:rPr lang="en-US" sz="1800" dirty="0">
                <a:solidFill>
                  <a:srgbClr val="FF0000"/>
                </a:solidFill>
              </a:rPr>
              <a:t>Proposed CBC would be for soft services previously allowed under DCA, parkland dedication and bonus zoning public benefit contributions</a:t>
            </a:r>
          </a:p>
          <a:p>
            <a:r>
              <a:rPr lang="en-US" sz="1800" b="1" u="sng" dirty="0"/>
              <a:t>Community Benefits Strategy must be approved</a:t>
            </a:r>
          </a:p>
          <a:p>
            <a:pPr lvl="1"/>
            <a:r>
              <a:rPr lang="en-US" sz="1800" dirty="0"/>
              <a:t>Consultation required</a:t>
            </a:r>
          </a:p>
          <a:p>
            <a:r>
              <a:rPr lang="en-US" sz="1800" b="1" u="sng" dirty="0">
                <a:solidFill>
                  <a:srgbClr val="FF0000"/>
                </a:solidFill>
              </a:rPr>
              <a:t>CBC will be capped</a:t>
            </a:r>
          </a:p>
          <a:p>
            <a:pPr lvl="1"/>
            <a:r>
              <a:rPr lang="en-US" sz="1800" dirty="0">
                <a:solidFill>
                  <a:srgbClr val="FF0000"/>
                </a:solidFill>
              </a:rPr>
              <a:t>Cannot exceed prescribed % of appraised value of land at BP</a:t>
            </a:r>
          </a:p>
          <a:p>
            <a:pPr lvl="1"/>
            <a:r>
              <a:rPr lang="en-US" sz="1800" dirty="0">
                <a:solidFill>
                  <a:srgbClr val="FF0000"/>
                </a:solidFill>
              </a:rPr>
              <a:t>Owner may provide appraisal</a:t>
            </a:r>
          </a:p>
          <a:p>
            <a:pPr lvl="2"/>
            <a:r>
              <a:rPr lang="en-US" sz="1650" dirty="0">
                <a:solidFill>
                  <a:srgbClr val="FF0000"/>
                </a:solidFill>
              </a:rPr>
              <a:t>Municipality can provide as well if disagreement</a:t>
            </a:r>
          </a:p>
          <a:p>
            <a:pPr lvl="2"/>
            <a:r>
              <a:rPr lang="en-US" sz="1650" dirty="0">
                <a:solidFill>
                  <a:srgbClr val="FF0000"/>
                </a:solidFill>
              </a:rPr>
              <a:t>If not within 5%, a third appraisal will be obtained</a:t>
            </a:r>
          </a:p>
        </p:txBody>
      </p:sp>
      <p:sp>
        <p:nvSpPr>
          <p:cNvPr id="6" name="Slide Number Placeholder 5">
            <a:extLst>
              <a:ext uri="{FF2B5EF4-FFF2-40B4-BE49-F238E27FC236}">
                <a16:creationId xmlns:a16="http://schemas.microsoft.com/office/drawing/2014/main" id="{C72114DD-162E-488A-8655-B9D0D97F311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78FA55-7D5B-4EB1-8E6A-286A9D480825}" type="slidenum">
              <a:rPr kumimoji="0" lang="en-CA" sz="900" b="0" i="0" u="none" strike="noStrike" kern="1200" cap="none" spc="0" normalizeH="0" baseline="0" noProof="0" smtClean="0">
                <a:ln>
                  <a:noFill/>
                </a:ln>
                <a:solidFill>
                  <a:srgbClr val="425364">
                    <a:tint val="75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CA" sz="900" b="0" i="0" u="none" strike="noStrike" kern="1200" cap="none" spc="0" normalizeH="0" baseline="0" noProof="0">
              <a:ln>
                <a:noFill/>
              </a:ln>
              <a:solidFill>
                <a:srgbClr val="425364">
                  <a:tint val="75000"/>
                </a:srgbClr>
              </a:solidFill>
              <a:effectLst/>
              <a:uLnTx/>
              <a:uFillTx/>
              <a:latin typeface="Arial"/>
              <a:ea typeface="+mn-ea"/>
              <a:cs typeface="+mn-cs"/>
            </a:endParaRPr>
          </a:p>
        </p:txBody>
      </p:sp>
    </p:spTree>
    <p:extLst>
      <p:ext uri="{BB962C8B-B14F-4D97-AF65-F5344CB8AC3E}">
        <p14:creationId xmlns:p14="http://schemas.microsoft.com/office/powerpoint/2010/main" val="1433510353"/>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0A60FD-1D0A-4F74-A2CB-F7F719CB7DC7}"/>
              </a:ext>
            </a:extLst>
          </p:cNvPr>
          <p:cNvSpPr>
            <a:spLocks noGrp="1"/>
          </p:cNvSpPr>
          <p:nvPr>
            <p:ph type="title"/>
          </p:nvPr>
        </p:nvSpPr>
        <p:spPr>
          <a:ln>
            <a:noFill/>
          </a:ln>
          <a:effectLst/>
        </p:spPr>
        <p:txBody>
          <a:bodyPr/>
          <a:lstStyle/>
          <a:p>
            <a:r>
              <a:rPr lang="en-US" sz="2800" dirty="0"/>
              <a:t>Bill 108 – New Community Benefits By-law</a:t>
            </a:r>
          </a:p>
        </p:txBody>
      </p:sp>
      <p:sp>
        <p:nvSpPr>
          <p:cNvPr id="3" name="Content Placeholder 2">
            <a:extLst>
              <a:ext uri="{FF2B5EF4-FFF2-40B4-BE49-F238E27FC236}">
                <a16:creationId xmlns:a16="http://schemas.microsoft.com/office/drawing/2014/main" id="{EFD527F0-0DBF-4C79-B2EA-CE49114506B8}"/>
              </a:ext>
            </a:extLst>
          </p:cNvPr>
          <p:cNvSpPr>
            <a:spLocks noGrp="1"/>
          </p:cNvSpPr>
          <p:nvPr>
            <p:ph idx="1"/>
          </p:nvPr>
        </p:nvSpPr>
        <p:spPr/>
        <p:txBody>
          <a:bodyPr/>
          <a:lstStyle/>
          <a:p>
            <a:r>
              <a:rPr lang="en-US" sz="1800" b="1" u="sng" dirty="0"/>
              <a:t>CBCs must be set aside in a reserve fund</a:t>
            </a:r>
          </a:p>
          <a:p>
            <a:pPr lvl="1"/>
            <a:r>
              <a:rPr lang="en-US" sz="1800" dirty="0"/>
              <a:t>Must spend or allocate 60% of the funds each year</a:t>
            </a:r>
          </a:p>
          <a:p>
            <a:pPr lvl="1"/>
            <a:r>
              <a:rPr lang="en-US" sz="1800" dirty="0"/>
              <a:t>"Allocate" to be determined</a:t>
            </a:r>
          </a:p>
          <a:p>
            <a:r>
              <a:rPr lang="en-US" sz="1800" b="1" u="sng" dirty="0"/>
              <a:t>Balance in RDC fund for applicable services to be transferred to CBC fund</a:t>
            </a:r>
          </a:p>
          <a:p>
            <a:pPr lvl="1"/>
            <a:r>
              <a:rPr lang="en-US" sz="1800" dirty="0"/>
              <a:t>If no CBC, then transferred to a general capital reserve for the same purpose</a:t>
            </a:r>
          </a:p>
          <a:p>
            <a:r>
              <a:rPr lang="en-US" sz="1800" b="1" dirty="0"/>
              <a:t>Reporting requirements to be prescribed</a:t>
            </a:r>
          </a:p>
        </p:txBody>
      </p:sp>
      <p:sp>
        <p:nvSpPr>
          <p:cNvPr id="6" name="Slide Number Placeholder 5">
            <a:extLst>
              <a:ext uri="{FF2B5EF4-FFF2-40B4-BE49-F238E27FC236}">
                <a16:creationId xmlns:a16="http://schemas.microsoft.com/office/drawing/2014/main" id="{C72114DD-162E-488A-8655-B9D0D97F311F}"/>
              </a:ext>
            </a:extLst>
          </p:cNvPr>
          <p:cNvSpPr>
            <a:spLocks noGrp="1"/>
          </p:cNvSpPr>
          <p:nvPr>
            <p:ph type="sldNum" sz="quarter" idx="1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C78FA55-7D5B-4EB1-8E6A-286A9D480825}" type="slidenum">
              <a:rPr kumimoji="0" lang="en-CA" sz="900" b="0" i="0" u="none" strike="noStrike" kern="1200" cap="none" spc="0" normalizeH="0" baseline="0" noProof="0" smtClean="0">
                <a:ln>
                  <a:noFill/>
                </a:ln>
                <a:solidFill>
                  <a:srgbClr val="425364">
                    <a:tint val="75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CA" sz="900" b="0" i="0" u="none" strike="noStrike" kern="1200" cap="none" spc="0" normalizeH="0" baseline="0" noProof="0">
              <a:ln>
                <a:noFill/>
              </a:ln>
              <a:solidFill>
                <a:srgbClr val="425364">
                  <a:tint val="75000"/>
                </a:srgbClr>
              </a:solidFill>
              <a:effectLst/>
              <a:uLnTx/>
              <a:uFillTx/>
              <a:latin typeface="Arial"/>
              <a:ea typeface="+mn-ea"/>
              <a:cs typeface="+mn-cs"/>
            </a:endParaRPr>
          </a:p>
        </p:txBody>
      </p:sp>
    </p:spTree>
    <p:extLst>
      <p:ext uri="{BB962C8B-B14F-4D97-AF65-F5344CB8AC3E}">
        <p14:creationId xmlns:p14="http://schemas.microsoft.com/office/powerpoint/2010/main" val="3798922916"/>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Content Placeholder 6">
            <a:extLst>
              <a:ext uri="{FF2B5EF4-FFF2-40B4-BE49-F238E27FC236}">
                <a16:creationId xmlns:a16="http://schemas.microsoft.com/office/drawing/2014/main" id="{6C2C3976-E61D-47F6-B349-46BC59978ECA}"/>
              </a:ext>
            </a:extLst>
          </p:cNvPr>
          <p:cNvPicPr>
            <a:picLocks noGrp="1" noChangeAspect="1"/>
          </p:cNvPicPr>
          <p:nvPr>
            <p:ph idx="1"/>
          </p:nvPr>
        </p:nvPicPr>
        <p:blipFill>
          <a:blip r:embed="rId2"/>
          <a:stretch>
            <a:fillRect/>
          </a:stretch>
        </p:blipFill>
        <p:spPr>
          <a:xfrm>
            <a:off x="228599" y="1002030"/>
            <a:ext cx="8646871" cy="5588696"/>
          </a:xfrm>
          <a:prstGeom prst="rect">
            <a:avLst/>
          </a:prstGeom>
        </p:spPr>
      </p:pic>
      <p:sp>
        <p:nvSpPr>
          <p:cNvPr id="4" name="Text Placeholder 3"/>
          <p:cNvSpPr>
            <a:spLocks noGrp="1"/>
          </p:cNvSpPr>
          <p:nvPr>
            <p:ph type="body" sz="quarter" idx="12"/>
          </p:nvPr>
        </p:nvSpPr>
        <p:spPr/>
        <p:txBody>
          <a:bodyPr/>
          <a:lstStyle/>
          <a:p>
            <a:endParaRPr lang="en-US" dirty="0"/>
          </a:p>
        </p:txBody>
      </p:sp>
      <p:sp>
        <p:nvSpPr>
          <p:cNvPr id="6" name="Text Placeholder 5"/>
          <p:cNvSpPr>
            <a:spLocks noGrp="1"/>
          </p:cNvSpPr>
          <p:nvPr>
            <p:ph type="body" sz="quarter" idx="13"/>
          </p:nvPr>
        </p:nvSpPr>
        <p:spPr/>
        <p:txBody>
          <a:bodyPr/>
          <a:lstStyle/>
          <a:p>
            <a:r>
              <a:rPr lang="en-US" dirty="0"/>
              <a:t> </a:t>
            </a:r>
          </a:p>
        </p:txBody>
      </p:sp>
      <p:sp>
        <p:nvSpPr>
          <p:cNvPr id="2" name="Title 1"/>
          <p:cNvSpPr>
            <a:spLocks noGrp="1"/>
          </p:cNvSpPr>
          <p:nvPr>
            <p:ph type="title"/>
          </p:nvPr>
        </p:nvSpPr>
        <p:spPr/>
        <p:txBody>
          <a:bodyPr/>
          <a:lstStyle/>
          <a:p>
            <a:r>
              <a:rPr lang="en-US" dirty="0"/>
              <a:t>Overview of the Watson Analysis</a:t>
            </a:r>
          </a:p>
        </p:txBody>
      </p:sp>
      <p:sp>
        <p:nvSpPr>
          <p:cNvPr id="5" name="Slide Number Placeholder 4">
            <a:extLst>
              <a:ext uri="{FF2B5EF4-FFF2-40B4-BE49-F238E27FC236}">
                <a16:creationId xmlns:a16="http://schemas.microsoft.com/office/drawing/2014/main" id="{7C2248D9-08C4-41EF-946B-AE9B7FE98A28}"/>
              </a:ext>
            </a:extLst>
          </p:cNvPr>
          <p:cNvSpPr>
            <a:spLocks noGrp="1"/>
          </p:cNvSpPr>
          <p:nvPr>
            <p:ph type="sldNum" sz="quarter" idx="14"/>
          </p:nvPr>
        </p:nvSpPr>
        <p:spPr/>
        <p:txBody>
          <a:bodyPr/>
          <a:lstStyle/>
          <a:p>
            <a:fld id="{8C78FA55-7D5B-4EB1-8E6A-286A9D480825}" type="slidenum">
              <a:rPr lang="en-CA" smtClean="0"/>
              <a:pPr/>
              <a:t>6</a:t>
            </a:fld>
            <a:endParaRPr lang="en-CA"/>
          </a:p>
        </p:txBody>
      </p:sp>
    </p:spTree>
    <p:extLst>
      <p:ext uri="{BB962C8B-B14F-4D97-AF65-F5344CB8AC3E}">
        <p14:creationId xmlns:p14="http://schemas.microsoft.com/office/powerpoint/2010/main" val="306176178"/>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EBF6D8-13D6-4E51-AA9C-CA9E462510C9}"/>
              </a:ext>
            </a:extLst>
          </p:cNvPr>
          <p:cNvSpPr>
            <a:spLocks noGrp="1"/>
          </p:cNvSpPr>
          <p:nvPr>
            <p:ph type="title"/>
          </p:nvPr>
        </p:nvSpPr>
        <p:spPr/>
        <p:txBody>
          <a:bodyPr/>
          <a:lstStyle/>
          <a:p>
            <a:r>
              <a:rPr lang="en-US" dirty="0"/>
              <a:t>Description of Analysis</a:t>
            </a:r>
          </a:p>
        </p:txBody>
      </p:sp>
      <p:sp>
        <p:nvSpPr>
          <p:cNvPr id="3" name="Content Placeholder 2">
            <a:extLst>
              <a:ext uri="{FF2B5EF4-FFF2-40B4-BE49-F238E27FC236}">
                <a16:creationId xmlns:a16="http://schemas.microsoft.com/office/drawing/2014/main" id="{F60C5356-8E8D-4782-AF3F-A67C905EF187}"/>
              </a:ext>
            </a:extLst>
          </p:cNvPr>
          <p:cNvSpPr>
            <a:spLocks noGrp="1"/>
          </p:cNvSpPr>
          <p:nvPr>
            <p:ph idx="1"/>
          </p:nvPr>
        </p:nvSpPr>
        <p:spPr/>
        <p:txBody>
          <a:bodyPr/>
          <a:lstStyle/>
          <a:p>
            <a:r>
              <a:rPr lang="en-US" dirty="0"/>
              <a:t>The attached schematic provides a “potential” approach to calculating a “municipal-wide” CBC percentage for municipalities.  A description of the schematic is as follows:</a:t>
            </a:r>
          </a:p>
          <a:p>
            <a:pPr lvl="1"/>
            <a:r>
              <a:rPr lang="en-US" dirty="0"/>
              <a:t>Numerator – the top four red boxes represent the potential costs (indexed to 2019) to be considered in the calculations. These include (note that eligible expenditures definition yet to be provided):</a:t>
            </a:r>
          </a:p>
          <a:p>
            <a:pPr lvl="2">
              <a:spcBef>
                <a:spcPts val="400"/>
              </a:spcBef>
              <a:spcAft>
                <a:spcPts val="600"/>
              </a:spcAft>
            </a:pPr>
            <a:r>
              <a:rPr lang="en-US" dirty="0"/>
              <a:t>Soft services to be removed from Development Charges (10 year capital costs)</a:t>
            </a:r>
          </a:p>
          <a:p>
            <a:pPr lvl="2">
              <a:spcBef>
                <a:spcPts val="400"/>
              </a:spcBef>
              <a:spcAft>
                <a:spcPts val="600"/>
              </a:spcAft>
            </a:pPr>
            <a:r>
              <a:rPr lang="en-US" dirty="0"/>
              <a:t>Parkland Dedications for future development lands - provided 2 scenarios : 1) 5% for residential and 2% for non-residential lands and   2) 1 ha for 300 units</a:t>
            </a:r>
          </a:p>
          <a:p>
            <a:pPr lvl="2">
              <a:spcBef>
                <a:spcPts val="400"/>
              </a:spcBef>
              <a:spcAft>
                <a:spcPts val="600"/>
              </a:spcAft>
            </a:pPr>
            <a:r>
              <a:rPr lang="en-US" dirty="0"/>
              <a:t>Estimated s.37 Bonus Zoning charges (note that this use is limited outside GGH presently)</a:t>
            </a:r>
          </a:p>
          <a:p>
            <a:pPr lvl="2">
              <a:spcBef>
                <a:spcPts val="400"/>
              </a:spcBef>
              <a:spcAft>
                <a:spcPts val="600"/>
              </a:spcAft>
            </a:pPr>
            <a:r>
              <a:rPr lang="en-US" dirty="0"/>
              <a:t>Also provide additional costs of approx. $1 million for  CBC related studies and other costs within GGHC and $0.5-.75 million elsewhere</a:t>
            </a:r>
          </a:p>
          <a:p>
            <a:endParaRPr lang="en-US" dirty="0"/>
          </a:p>
        </p:txBody>
      </p:sp>
      <p:sp>
        <p:nvSpPr>
          <p:cNvPr id="4" name="Text Placeholder 3">
            <a:extLst>
              <a:ext uri="{FF2B5EF4-FFF2-40B4-BE49-F238E27FC236}">
                <a16:creationId xmlns:a16="http://schemas.microsoft.com/office/drawing/2014/main" id="{1F5A1F22-401A-4713-BDAD-00FB3F69DD45}"/>
              </a:ext>
            </a:extLst>
          </p:cNvPr>
          <p:cNvSpPr>
            <a:spLocks noGrp="1"/>
          </p:cNvSpPr>
          <p:nvPr>
            <p:ph type="body" sz="quarter" idx="12"/>
          </p:nvPr>
        </p:nvSpPr>
        <p:spPr/>
        <p:txBody>
          <a:bodyPr/>
          <a:lstStyle/>
          <a:p>
            <a:endParaRPr lang="en-US" dirty="0"/>
          </a:p>
        </p:txBody>
      </p:sp>
      <p:sp>
        <p:nvSpPr>
          <p:cNvPr id="5" name="Text Placeholder 4">
            <a:extLst>
              <a:ext uri="{FF2B5EF4-FFF2-40B4-BE49-F238E27FC236}">
                <a16:creationId xmlns:a16="http://schemas.microsoft.com/office/drawing/2014/main" id="{277D522E-E141-4100-BEF1-A1E512E03F33}"/>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1B52C6D5-8E17-48F7-B007-006840491696}"/>
              </a:ext>
            </a:extLst>
          </p:cNvPr>
          <p:cNvSpPr>
            <a:spLocks noGrp="1"/>
          </p:cNvSpPr>
          <p:nvPr>
            <p:ph type="sldNum" sz="quarter" idx="14"/>
          </p:nvPr>
        </p:nvSpPr>
        <p:spPr/>
        <p:txBody>
          <a:bodyPr/>
          <a:lstStyle/>
          <a:p>
            <a:fld id="{8C78FA55-7D5B-4EB1-8E6A-286A9D480825}" type="slidenum">
              <a:rPr lang="en-CA" smtClean="0"/>
              <a:pPr/>
              <a:t>7</a:t>
            </a:fld>
            <a:endParaRPr lang="en-CA"/>
          </a:p>
        </p:txBody>
      </p:sp>
    </p:spTree>
    <p:extLst>
      <p:ext uri="{BB962C8B-B14F-4D97-AF65-F5344CB8AC3E}">
        <p14:creationId xmlns:p14="http://schemas.microsoft.com/office/powerpoint/2010/main" val="3447059800"/>
      </p:ext>
    </p:extLst>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EBF6D8-13D6-4E51-AA9C-CA9E462510C9}"/>
              </a:ext>
            </a:extLst>
          </p:cNvPr>
          <p:cNvSpPr>
            <a:spLocks noGrp="1"/>
          </p:cNvSpPr>
          <p:nvPr>
            <p:ph type="title"/>
          </p:nvPr>
        </p:nvSpPr>
        <p:spPr/>
        <p:txBody>
          <a:bodyPr/>
          <a:lstStyle/>
          <a:p>
            <a:r>
              <a:rPr lang="en-US" dirty="0"/>
              <a:t>Description of Analysis</a:t>
            </a:r>
          </a:p>
        </p:txBody>
      </p:sp>
      <p:sp>
        <p:nvSpPr>
          <p:cNvPr id="3" name="Content Placeholder 2">
            <a:extLst>
              <a:ext uri="{FF2B5EF4-FFF2-40B4-BE49-F238E27FC236}">
                <a16:creationId xmlns:a16="http://schemas.microsoft.com/office/drawing/2014/main" id="{F60C5356-8E8D-4782-AF3F-A67C905EF187}"/>
              </a:ext>
            </a:extLst>
          </p:cNvPr>
          <p:cNvSpPr>
            <a:spLocks noGrp="1"/>
          </p:cNvSpPr>
          <p:nvPr>
            <p:ph idx="1"/>
          </p:nvPr>
        </p:nvSpPr>
        <p:spPr/>
        <p:txBody>
          <a:bodyPr/>
          <a:lstStyle/>
          <a:p>
            <a:r>
              <a:rPr lang="en-US" sz="2000" dirty="0"/>
              <a:t>Denominator – the lower segment of the schematic presents the proposed residential and non-residential development anticipated over the future 10-year period.  This aligns currently with the development charge growth forecast for each municipality.  This is described further as follows:</a:t>
            </a:r>
          </a:p>
          <a:p>
            <a:pPr lvl="1">
              <a:spcBef>
                <a:spcPts val="400"/>
              </a:spcBef>
              <a:spcAft>
                <a:spcPts val="400"/>
              </a:spcAft>
            </a:pPr>
            <a:r>
              <a:rPr lang="en-US" sz="1800" dirty="0"/>
              <a:t>Residential growth has been divided between Greenfield, Rural and Intensification for low, medium and high-density units.  </a:t>
            </a:r>
          </a:p>
          <a:p>
            <a:pPr lvl="1">
              <a:spcBef>
                <a:spcPts val="400"/>
              </a:spcBef>
              <a:spcAft>
                <a:spcPts val="400"/>
              </a:spcAft>
            </a:pPr>
            <a:r>
              <a:rPr lang="en-US" sz="1800" dirty="0"/>
              <a:t>Assumptions regarding average density (i.e. units per acre) have been assigned to calculate the number of acres expected for the forecast period for each type of development.  </a:t>
            </a:r>
          </a:p>
          <a:p>
            <a:pPr lvl="1">
              <a:spcBef>
                <a:spcPts val="400"/>
              </a:spcBef>
              <a:spcAft>
                <a:spcPts val="400"/>
              </a:spcAft>
            </a:pPr>
            <a:r>
              <a:rPr lang="en-US" sz="1800" dirty="0"/>
              <a:t>The number of acres is then multiplied by the average land value per acre (for our analysis, this has been collected from MPAC data – we have taken the average value per acre for this analysis).  </a:t>
            </a:r>
          </a:p>
          <a:p>
            <a:pPr lvl="1">
              <a:spcBef>
                <a:spcPts val="400"/>
              </a:spcBef>
              <a:spcAft>
                <a:spcPts val="400"/>
              </a:spcAft>
            </a:pPr>
            <a:r>
              <a:rPr lang="en-US" sz="1800" dirty="0"/>
              <a:t>This provides a total residential property value amount for the 10-year forecast period. </a:t>
            </a:r>
          </a:p>
          <a:p>
            <a:endParaRPr lang="en-US" dirty="0"/>
          </a:p>
        </p:txBody>
      </p:sp>
      <p:sp>
        <p:nvSpPr>
          <p:cNvPr id="4" name="Text Placeholder 3">
            <a:extLst>
              <a:ext uri="{FF2B5EF4-FFF2-40B4-BE49-F238E27FC236}">
                <a16:creationId xmlns:a16="http://schemas.microsoft.com/office/drawing/2014/main" id="{1F5A1F22-401A-4713-BDAD-00FB3F69DD45}"/>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277D522E-E141-4100-BEF1-A1E512E03F33}"/>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1B52C6D5-8E17-48F7-B007-006840491696}"/>
              </a:ext>
            </a:extLst>
          </p:cNvPr>
          <p:cNvSpPr>
            <a:spLocks noGrp="1"/>
          </p:cNvSpPr>
          <p:nvPr>
            <p:ph type="sldNum" sz="quarter" idx="14"/>
          </p:nvPr>
        </p:nvSpPr>
        <p:spPr/>
        <p:txBody>
          <a:bodyPr/>
          <a:lstStyle/>
          <a:p>
            <a:fld id="{8C78FA55-7D5B-4EB1-8E6A-286A9D480825}" type="slidenum">
              <a:rPr lang="en-CA" smtClean="0"/>
              <a:pPr/>
              <a:t>8</a:t>
            </a:fld>
            <a:endParaRPr lang="en-CA"/>
          </a:p>
        </p:txBody>
      </p:sp>
    </p:spTree>
    <p:extLst>
      <p:ext uri="{BB962C8B-B14F-4D97-AF65-F5344CB8AC3E}">
        <p14:creationId xmlns:p14="http://schemas.microsoft.com/office/powerpoint/2010/main" val="3255682795"/>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EBF6D8-13D6-4E51-AA9C-CA9E462510C9}"/>
              </a:ext>
            </a:extLst>
          </p:cNvPr>
          <p:cNvSpPr>
            <a:spLocks noGrp="1"/>
          </p:cNvSpPr>
          <p:nvPr>
            <p:ph type="title"/>
          </p:nvPr>
        </p:nvSpPr>
        <p:spPr/>
        <p:txBody>
          <a:bodyPr/>
          <a:lstStyle/>
          <a:p>
            <a:r>
              <a:rPr lang="en-US" dirty="0"/>
              <a:t>Description of Analysis</a:t>
            </a:r>
          </a:p>
        </p:txBody>
      </p:sp>
      <p:sp>
        <p:nvSpPr>
          <p:cNvPr id="3" name="Content Placeholder 2">
            <a:extLst>
              <a:ext uri="{FF2B5EF4-FFF2-40B4-BE49-F238E27FC236}">
                <a16:creationId xmlns:a16="http://schemas.microsoft.com/office/drawing/2014/main" id="{F60C5356-8E8D-4782-AF3F-A67C905EF187}"/>
              </a:ext>
            </a:extLst>
          </p:cNvPr>
          <p:cNvSpPr>
            <a:spLocks noGrp="1"/>
          </p:cNvSpPr>
          <p:nvPr>
            <p:ph idx="1"/>
          </p:nvPr>
        </p:nvSpPr>
        <p:spPr/>
        <p:txBody>
          <a:bodyPr/>
          <a:lstStyle/>
          <a:p>
            <a:pPr lvl="1">
              <a:spcBef>
                <a:spcPts val="400"/>
              </a:spcBef>
              <a:spcAft>
                <a:spcPts val="400"/>
              </a:spcAft>
            </a:pPr>
            <a:r>
              <a:rPr lang="en-US" sz="1800" dirty="0"/>
              <a:t>Non-Residential property values for the 10-year period has been calculated in a similar manner to residential.  </a:t>
            </a:r>
          </a:p>
          <a:p>
            <a:pPr lvl="1">
              <a:spcBef>
                <a:spcPts val="400"/>
              </a:spcBef>
              <a:spcAft>
                <a:spcPts val="400"/>
              </a:spcAft>
            </a:pPr>
            <a:r>
              <a:rPr lang="en-US" sz="1800" dirty="0"/>
              <a:t>We have identified Greenfield, Rural and Intensification for this analysis (note that other categories such as Brownfield could also be included but have not been for this example). </a:t>
            </a:r>
          </a:p>
          <a:p>
            <a:pPr lvl="1">
              <a:spcBef>
                <a:spcPts val="400"/>
              </a:spcBef>
              <a:spcAft>
                <a:spcPts val="400"/>
              </a:spcAft>
            </a:pPr>
            <a:r>
              <a:rPr lang="en-US" sz="1800" dirty="0"/>
              <a:t>The DC growth forecast provides for Commercial, Industrial and Institutional square feet of buildings.  Based on average land coverage (we used 25% for industrial and 35% for Commercial and Institutional for this analysis), we have estimated the number of acres associated with each of the developments (note that this approach segments large land parcels to only the portion of lands being developed).  </a:t>
            </a:r>
          </a:p>
          <a:p>
            <a:pPr lvl="1">
              <a:spcBef>
                <a:spcPts val="400"/>
              </a:spcBef>
              <a:spcAft>
                <a:spcPts val="400"/>
              </a:spcAft>
            </a:pPr>
            <a:r>
              <a:rPr lang="en-US" sz="1800" dirty="0"/>
              <a:t>The number of acres is then multiplied by the average land value per acre.</a:t>
            </a:r>
            <a:endParaRPr lang="en-US" dirty="0"/>
          </a:p>
        </p:txBody>
      </p:sp>
      <p:sp>
        <p:nvSpPr>
          <p:cNvPr id="4" name="Text Placeholder 3">
            <a:extLst>
              <a:ext uri="{FF2B5EF4-FFF2-40B4-BE49-F238E27FC236}">
                <a16:creationId xmlns:a16="http://schemas.microsoft.com/office/drawing/2014/main" id="{1F5A1F22-401A-4713-BDAD-00FB3F69DD45}"/>
              </a:ext>
            </a:extLst>
          </p:cNvPr>
          <p:cNvSpPr>
            <a:spLocks noGrp="1"/>
          </p:cNvSpPr>
          <p:nvPr>
            <p:ph type="body" sz="quarter" idx="12"/>
          </p:nvPr>
        </p:nvSpPr>
        <p:spPr/>
        <p:txBody>
          <a:bodyPr/>
          <a:lstStyle/>
          <a:p>
            <a:endParaRPr lang="en-US"/>
          </a:p>
        </p:txBody>
      </p:sp>
      <p:sp>
        <p:nvSpPr>
          <p:cNvPr id="5" name="Text Placeholder 4">
            <a:extLst>
              <a:ext uri="{FF2B5EF4-FFF2-40B4-BE49-F238E27FC236}">
                <a16:creationId xmlns:a16="http://schemas.microsoft.com/office/drawing/2014/main" id="{277D522E-E141-4100-BEF1-A1E512E03F33}"/>
              </a:ext>
            </a:extLst>
          </p:cNvPr>
          <p:cNvSpPr>
            <a:spLocks noGrp="1"/>
          </p:cNvSpPr>
          <p:nvPr>
            <p:ph type="body" sz="quarter" idx="13"/>
          </p:nvPr>
        </p:nvSpPr>
        <p:spPr/>
        <p:txBody>
          <a:bodyPr/>
          <a:lstStyle/>
          <a:p>
            <a:r>
              <a:rPr lang="en-US" dirty="0"/>
              <a:t> </a:t>
            </a:r>
          </a:p>
        </p:txBody>
      </p:sp>
      <p:sp>
        <p:nvSpPr>
          <p:cNvPr id="6" name="Slide Number Placeholder 5">
            <a:extLst>
              <a:ext uri="{FF2B5EF4-FFF2-40B4-BE49-F238E27FC236}">
                <a16:creationId xmlns:a16="http://schemas.microsoft.com/office/drawing/2014/main" id="{1B52C6D5-8E17-48F7-B007-006840491696}"/>
              </a:ext>
            </a:extLst>
          </p:cNvPr>
          <p:cNvSpPr>
            <a:spLocks noGrp="1"/>
          </p:cNvSpPr>
          <p:nvPr>
            <p:ph type="sldNum" sz="quarter" idx="14"/>
          </p:nvPr>
        </p:nvSpPr>
        <p:spPr/>
        <p:txBody>
          <a:bodyPr/>
          <a:lstStyle/>
          <a:p>
            <a:fld id="{8C78FA55-7D5B-4EB1-8E6A-286A9D480825}" type="slidenum">
              <a:rPr lang="en-CA" smtClean="0"/>
              <a:pPr/>
              <a:t>9</a:t>
            </a:fld>
            <a:endParaRPr lang="en-CA"/>
          </a:p>
        </p:txBody>
      </p:sp>
    </p:spTree>
    <p:extLst>
      <p:ext uri="{BB962C8B-B14F-4D97-AF65-F5344CB8AC3E}">
        <p14:creationId xmlns:p14="http://schemas.microsoft.com/office/powerpoint/2010/main" val="3312709503"/>
      </p:ext>
    </p:extLst>
  </p:cSld>
  <p:clrMapOvr>
    <a:masterClrMapping/>
  </p:clrMapOvr>
  <p:transition>
    <p:fade/>
  </p:transition>
</p:sld>
</file>

<file path=ppt/theme/theme1.xml><?xml version="1.0" encoding="utf-8"?>
<a:theme xmlns:a="http://schemas.openxmlformats.org/drawingml/2006/main" name="Watson 2018 4x3">
  <a:themeElements>
    <a:clrScheme name="Watson2">
      <a:dk1>
        <a:srgbClr val="FFFFFF"/>
      </a:dk1>
      <a:lt1>
        <a:srgbClr val="425364"/>
      </a:lt1>
      <a:dk2>
        <a:srgbClr val="FFFFFF"/>
      </a:dk2>
      <a:lt2>
        <a:srgbClr val="7A97AB"/>
      </a:lt2>
      <a:accent1>
        <a:srgbClr val="EB6B34"/>
      </a:accent1>
      <a:accent2>
        <a:srgbClr val="35A0A4"/>
      </a:accent2>
      <a:accent3>
        <a:srgbClr val="942757"/>
      </a:accent3>
      <a:accent4>
        <a:srgbClr val="83A354"/>
      </a:accent4>
      <a:accent5>
        <a:srgbClr val="434F7F"/>
      </a:accent5>
      <a:accent6>
        <a:srgbClr val="2E826B"/>
      </a:accent6>
      <a:hlink>
        <a:srgbClr val="E3972D"/>
      </a:hlink>
      <a:folHlink>
        <a:srgbClr val="CD4834"/>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ln w="9525">
          <a:noFill/>
          <a:miter lim="800000"/>
          <a:headEnd/>
          <a:tailEnd/>
        </a:ln>
        <a:effectLst/>
      </a:spPr>
      <a:bodyPr vert="horz" wrap="none" lIns="130622" tIns="65311" rIns="130622" bIns="65311" numCol="1" rtlCol="0" anchor="t" anchorCtr="0" compatLnSpc="1">
        <a:prstTxWarp prst="textNoShape">
          <a:avLst/>
        </a:prstTxWarp>
        <a:spAutoFit/>
      </a:bodyPr>
      <a:lstStyle>
        <a:defPPr algn="l">
          <a:defRPr sz="2200" dirty="0" err="1" smtClean="0">
            <a:latin typeface="+mj-lt"/>
          </a:defRPr>
        </a:defPPr>
      </a:lstStyle>
    </a:tx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000000"/>
        </a:dk1>
        <a:lt1>
          <a:srgbClr val="FFFFFF"/>
        </a:lt1>
        <a:dk2>
          <a:srgbClr val="969696"/>
        </a:dk2>
        <a:lt2>
          <a:srgbClr val="CCFF99"/>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9">
        <a:dk1>
          <a:srgbClr val="000000"/>
        </a:dk1>
        <a:lt1>
          <a:srgbClr val="FFFFFF"/>
        </a:lt1>
        <a:dk2>
          <a:srgbClr val="969696"/>
        </a:dk2>
        <a:lt2>
          <a:srgbClr val="BCE795"/>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10">
        <a:dk1>
          <a:srgbClr val="000000"/>
        </a:dk1>
        <a:lt1>
          <a:srgbClr val="FFFFFF"/>
        </a:lt1>
        <a:dk2>
          <a:srgbClr val="969696"/>
        </a:dk2>
        <a:lt2>
          <a:srgbClr val="CDEDAF"/>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11">
        <a:dk1>
          <a:srgbClr val="000000"/>
        </a:dk1>
        <a:lt1>
          <a:srgbClr val="FFFFFF"/>
        </a:lt1>
        <a:dk2>
          <a:srgbClr val="969696"/>
        </a:dk2>
        <a:lt2>
          <a:srgbClr val="CDEDAF"/>
        </a:lt2>
        <a:accent1>
          <a:srgbClr val="F5D355"/>
        </a:accent1>
        <a:accent2>
          <a:srgbClr val="7CC1F4"/>
        </a:accent2>
        <a:accent3>
          <a:srgbClr val="C9C9C9"/>
        </a:accent3>
        <a:accent4>
          <a:srgbClr val="DADADA"/>
        </a:accent4>
        <a:accent5>
          <a:srgbClr val="F9E6B4"/>
        </a:accent5>
        <a:accent6>
          <a:srgbClr val="70AFDD"/>
        </a:accent6>
        <a:hlink>
          <a:srgbClr val="B4184C"/>
        </a:hlink>
        <a:folHlink>
          <a:srgbClr val="AC7AC8"/>
        </a:folHlink>
      </a:clrScheme>
      <a:clrMap bg1="dk2" tx1="lt1" bg2="dk1" tx2="lt2" accent1="accent1" accent2="accent2" accent3="accent3" accent4="accent4" accent5="accent5" accent6="accent6" hlink="hlink" folHlink="folHlink"/>
    </a:extraClrScheme>
    <a:extraClrScheme>
      <a:clrScheme name="Default Design 12">
        <a:dk1>
          <a:srgbClr val="000000"/>
        </a:dk1>
        <a:lt1>
          <a:srgbClr val="FFFFFF"/>
        </a:lt1>
        <a:dk2>
          <a:srgbClr val="969696"/>
        </a:dk2>
        <a:lt2>
          <a:srgbClr val="9EDC66"/>
        </a:lt2>
        <a:accent1>
          <a:srgbClr val="F5D355"/>
        </a:accent1>
        <a:accent2>
          <a:srgbClr val="7CC1F4"/>
        </a:accent2>
        <a:accent3>
          <a:srgbClr val="C9C9C9"/>
        </a:accent3>
        <a:accent4>
          <a:srgbClr val="DADADA"/>
        </a:accent4>
        <a:accent5>
          <a:srgbClr val="F9E6B4"/>
        </a:accent5>
        <a:accent6>
          <a:srgbClr val="70AFDD"/>
        </a:accent6>
        <a:hlink>
          <a:srgbClr val="B4184C"/>
        </a:hlink>
        <a:folHlink>
          <a:srgbClr val="AC7AC8"/>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FFFFFF"/>
        </a:lt1>
        <a:dk2>
          <a:srgbClr val="969696"/>
        </a:dk2>
        <a:lt2>
          <a:srgbClr val="FFCC00"/>
        </a:lt2>
        <a:accent1>
          <a:srgbClr val="FF9900"/>
        </a:accent1>
        <a:accent2>
          <a:srgbClr val="4C73EE"/>
        </a:accent2>
        <a:accent3>
          <a:srgbClr val="C9C9C9"/>
        </a:accent3>
        <a:accent4>
          <a:srgbClr val="DADADA"/>
        </a:accent4>
        <a:accent5>
          <a:srgbClr val="FFCAAA"/>
        </a:accent5>
        <a:accent6>
          <a:srgbClr val="4468D8"/>
        </a:accent6>
        <a:hlink>
          <a:srgbClr val="A91748"/>
        </a:hlink>
        <a:folHlink>
          <a:srgbClr val="8C49B1"/>
        </a:folHlink>
      </a:clrScheme>
      <a:clrMap bg1="dk2" tx1="lt1" bg2="dk1" tx2="lt2" accent1="accent1" accent2="accent2" accent3="accent3" accent4="accent4" accent5="accent5" accent6="accent6" hlink="hlink" folHlink="folHlink"/>
    </a:extraClrScheme>
    <a:extraClrScheme>
      <a:clrScheme name="Default Design 14">
        <a:dk1>
          <a:srgbClr val="000000"/>
        </a:dk1>
        <a:lt1>
          <a:srgbClr val="FFFFFF"/>
        </a:lt1>
        <a:dk2>
          <a:srgbClr val="969696"/>
        </a:dk2>
        <a:lt2>
          <a:srgbClr val="FDC703"/>
        </a:lt2>
        <a:accent1>
          <a:srgbClr val="FF3300"/>
        </a:accent1>
        <a:accent2>
          <a:srgbClr val="4EC6F0"/>
        </a:accent2>
        <a:accent3>
          <a:srgbClr val="C9C9C9"/>
        </a:accent3>
        <a:accent4>
          <a:srgbClr val="DADADA"/>
        </a:accent4>
        <a:accent5>
          <a:srgbClr val="FFADAA"/>
        </a:accent5>
        <a:accent6>
          <a:srgbClr val="46B3D9"/>
        </a:accent6>
        <a:hlink>
          <a:srgbClr val="A269C5"/>
        </a:hlink>
        <a:folHlink>
          <a:srgbClr val="76DC76"/>
        </a:folHlink>
      </a:clrScheme>
      <a:clrMap bg1="dk2" tx1="lt1" bg2="dk1" tx2="lt2" accent1="accent1" accent2="accent2" accent3="accent3" accent4="accent4" accent5="accent5" accent6="accent6" hlink="hlink" folHlink="folHlink"/>
    </a:extraClrScheme>
    <a:extraClrScheme>
      <a:clrScheme name="Default Design 15">
        <a:dk1>
          <a:srgbClr val="000000"/>
        </a:dk1>
        <a:lt1>
          <a:srgbClr val="FFFFFF"/>
        </a:lt1>
        <a:dk2>
          <a:srgbClr val="969696"/>
        </a:dk2>
        <a:lt2>
          <a:srgbClr val="FDC703"/>
        </a:lt2>
        <a:accent1>
          <a:srgbClr val="DA0000"/>
        </a:accent1>
        <a:accent2>
          <a:srgbClr val="4EC6F0"/>
        </a:accent2>
        <a:accent3>
          <a:srgbClr val="C9C9C9"/>
        </a:accent3>
        <a:accent4>
          <a:srgbClr val="DADADA"/>
        </a:accent4>
        <a:accent5>
          <a:srgbClr val="EAAAAA"/>
        </a:accent5>
        <a:accent6>
          <a:srgbClr val="46B3D9"/>
        </a:accent6>
        <a:hlink>
          <a:srgbClr val="A269C5"/>
        </a:hlink>
        <a:folHlink>
          <a:srgbClr val="76DC76"/>
        </a:folHlink>
      </a:clrScheme>
      <a:clrMap bg1="dk2" tx1="lt1" bg2="dk1" tx2="lt2" accent1="accent1" accent2="accent2" accent3="accent3" accent4="accent4" accent5="accent5" accent6="accent6" hlink="hlink" folHlink="folHlink"/>
    </a:extraClrScheme>
    <a:extraClrScheme>
      <a:clrScheme name="Default Design 16">
        <a:dk1>
          <a:srgbClr val="000000"/>
        </a:dk1>
        <a:lt1>
          <a:srgbClr val="FFFFFF"/>
        </a:lt1>
        <a:dk2>
          <a:srgbClr val="969696"/>
        </a:dk2>
        <a:lt2>
          <a:srgbClr val="FDC703"/>
        </a:lt2>
        <a:accent1>
          <a:srgbClr val="66CCFF"/>
        </a:accent1>
        <a:accent2>
          <a:srgbClr val="A057D7"/>
        </a:accent2>
        <a:accent3>
          <a:srgbClr val="C9C9C9"/>
        </a:accent3>
        <a:accent4>
          <a:srgbClr val="DADADA"/>
        </a:accent4>
        <a:accent5>
          <a:srgbClr val="B8E2FF"/>
        </a:accent5>
        <a:accent6>
          <a:srgbClr val="914EC3"/>
        </a:accent6>
        <a:hlink>
          <a:srgbClr val="D6365C"/>
        </a:hlink>
        <a:folHlink>
          <a:srgbClr val="76DC76"/>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Watson 2018 4x3">
  <a:themeElements>
    <a:clrScheme name="Watson2">
      <a:dk1>
        <a:srgbClr val="FFFFFF"/>
      </a:dk1>
      <a:lt1>
        <a:srgbClr val="425364"/>
      </a:lt1>
      <a:dk2>
        <a:srgbClr val="FFFFFF"/>
      </a:dk2>
      <a:lt2>
        <a:srgbClr val="7A97AB"/>
      </a:lt2>
      <a:accent1>
        <a:srgbClr val="EB6B34"/>
      </a:accent1>
      <a:accent2>
        <a:srgbClr val="35A0A4"/>
      </a:accent2>
      <a:accent3>
        <a:srgbClr val="942757"/>
      </a:accent3>
      <a:accent4>
        <a:srgbClr val="83A354"/>
      </a:accent4>
      <a:accent5>
        <a:srgbClr val="434F7F"/>
      </a:accent5>
      <a:accent6>
        <a:srgbClr val="2E826B"/>
      </a:accent6>
      <a:hlink>
        <a:srgbClr val="E3972D"/>
      </a:hlink>
      <a:folHlink>
        <a:srgbClr val="CD4834"/>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2"/>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ln w="9525">
          <a:noFill/>
          <a:miter lim="800000"/>
          <a:headEnd/>
          <a:tailEnd/>
        </a:ln>
        <a:effectLst/>
      </a:spPr>
      <a:bodyPr vert="horz" wrap="none" lIns="130622" tIns="65311" rIns="130622" bIns="65311" numCol="1" rtlCol="0" anchor="t" anchorCtr="0" compatLnSpc="1">
        <a:prstTxWarp prst="textNoShape">
          <a:avLst/>
        </a:prstTxWarp>
        <a:spAutoFit/>
      </a:bodyPr>
      <a:lstStyle>
        <a:defPPr algn="l">
          <a:defRPr sz="2200" dirty="0" err="1" smtClean="0">
            <a:latin typeface="+mj-lt"/>
          </a:defRPr>
        </a:defPPr>
      </a:lstStyle>
    </a:tx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000000"/>
        </a:dk1>
        <a:lt1>
          <a:srgbClr val="FFFFFF"/>
        </a:lt1>
        <a:dk2>
          <a:srgbClr val="969696"/>
        </a:dk2>
        <a:lt2>
          <a:srgbClr val="CCFF99"/>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9">
        <a:dk1>
          <a:srgbClr val="000000"/>
        </a:dk1>
        <a:lt1>
          <a:srgbClr val="FFFFFF"/>
        </a:lt1>
        <a:dk2>
          <a:srgbClr val="969696"/>
        </a:dk2>
        <a:lt2>
          <a:srgbClr val="BCE795"/>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10">
        <a:dk1>
          <a:srgbClr val="000000"/>
        </a:dk1>
        <a:lt1>
          <a:srgbClr val="FFFFFF"/>
        </a:lt1>
        <a:dk2>
          <a:srgbClr val="969696"/>
        </a:dk2>
        <a:lt2>
          <a:srgbClr val="CDEDAF"/>
        </a:lt2>
        <a:accent1>
          <a:srgbClr val="E57C2D"/>
        </a:accent1>
        <a:accent2>
          <a:srgbClr val="8C56DC"/>
        </a:accent2>
        <a:accent3>
          <a:srgbClr val="C9C9C9"/>
        </a:accent3>
        <a:accent4>
          <a:srgbClr val="DADADA"/>
        </a:accent4>
        <a:accent5>
          <a:srgbClr val="F0BFAD"/>
        </a:accent5>
        <a:accent6>
          <a:srgbClr val="7E4DC7"/>
        </a:accent6>
        <a:hlink>
          <a:srgbClr val="009999"/>
        </a:hlink>
        <a:folHlink>
          <a:srgbClr val="3399FF"/>
        </a:folHlink>
      </a:clrScheme>
      <a:clrMap bg1="dk2" tx1="lt1" bg2="dk1" tx2="lt2" accent1="accent1" accent2="accent2" accent3="accent3" accent4="accent4" accent5="accent5" accent6="accent6" hlink="hlink" folHlink="folHlink"/>
    </a:extraClrScheme>
    <a:extraClrScheme>
      <a:clrScheme name="Default Design 11">
        <a:dk1>
          <a:srgbClr val="000000"/>
        </a:dk1>
        <a:lt1>
          <a:srgbClr val="FFFFFF"/>
        </a:lt1>
        <a:dk2>
          <a:srgbClr val="969696"/>
        </a:dk2>
        <a:lt2>
          <a:srgbClr val="CDEDAF"/>
        </a:lt2>
        <a:accent1>
          <a:srgbClr val="F5D355"/>
        </a:accent1>
        <a:accent2>
          <a:srgbClr val="7CC1F4"/>
        </a:accent2>
        <a:accent3>
          <a:srgbClr val="C9C9C9"/>
        </a:accent3>
        <a:accent4>
          <a:srgbClr val="DADADA"/>
        </a:accent4>
        <a:accent5>
          <a:srgbClr val="F9E6B4"/>
        </a:accent5>
        <a:accent6>
          <a:srgbClr val="70AFDD"/>
        </a:accent6>
        <a:hlink>
          <a:srgbClr val="B4184C"/>
        </a:hlink>
        <a:folHlink>
          <a:srgbClr val="AC7AC8"/>
        </a:folHlink>
      </a:clrScheme>
      <a:clrMap bg1="dk2" tx1="lt1" bg2="dk1" tx2="lt2" accent1="accent1" accent2="accent2" accent3="accent3" accent4="accent4" accent5="accent5" accent6="accent6" hlink="hlink" folHlink="folHlink"/>
    </a:extraClrScheme>
    <a:extraClrScheme>
      <a:clrScheme name="Default Design 12">
        <a:dk1>
          <a:srgbClr val="000000"/>
        </a:dk1>
        <a:lt1>
          <a:srgbClr val="FFFFFF"/>
        </a:lt1>
        <a:dk2>
          <a:srgbClr val="969696"/>
        </a:dk2>
        <a:lt2>
          <a:srgbClr val="9EDC66"/>
        </a:lt2>
        <a:accent1>
          <a:srgbClr val="F5D355"/>
        </a:accent1>
        <a:accent2>
          <a:srgbClr val="7CC1F4"/>
        </a:accent2>
        <a:accent3>
          <a:srgbClr val="C9C9C9"/>
        </a:accent3>
        <a:accent4>
          <a:srgbClr val="DADADA"/>
        </a:accent4>
        <a:accent5>
          <a:srgbClr val="F9E6B4"/>
        </a:accent5>
        <a:accent6>
          <a:srgbClr val="70AFDD"/>
        </a:accent6>
        <a:hlink>
          <a:srgbClr val="B4184C"/>
        </a:hlink>
        <a:folHlink>
          <a:srgbClr val="AC7AC8"/>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FFFFFF"/>
        </a:lt1>
        <a:dk2>
          <a:srgbClr val="969696"/>
        </a:dk2>
        <a:lt2>
          <a:srgbClr val="FFCC00"/>
        </a:lt2>
        <a:accent1>
          <a:srgbClr val="FF9900"/>
        </a:accent1>
        <a:accent2>
          <a:srgbClr val="4C73EE"/>
        </a:accent2>
        <a:accent3>
          <a:srgbClr val="C9C9C9"/>
        </a:accent3>
        <a:accent4>
          <a:srgbClr val="DADADA"/>
        </a:accent4>
        <a:accent5>
          <a:srgbClr val="FFCAAA"/>
        </a:accent5>
        <a:accent6>
          <a:srgbClr val="4468D8"/>
        </a:accent6>
        <a:hlink>
          <a:srgbClr val="A91748"/>
        </a:hlink>
        <a:folHlink>
          <a:srgbClr val="8C49B1"/>
        </a:folHlink>
      </a:clrScheme>
      <a:clrMap bg1="dk2" tx1="lt1" bg2="dk1" tx2="lt2" accent1="accent1" accent2="accent2" accent3="accent3" accent4="accent4" accent5="accent5" accent6="accent6" hlink="hlink" folHlink="folHlink"/>
    </a:extraClrScheme>
    <a:extraClrScheme>
      <a:clrScheme name="Default Design 14">
        <a:dk1>
          <a:srgbClr val="000000"/>
        </a:dk1>
        <a:lt1>
          <a:srgbClr val="FFFFFF"/>
        </a:lt1>
        <a:dk2>
          <a:srgbClr val="969696"/>
        </a:dk2>
        <a:lt2>
          <a:srgbClr val="FDC703"/>
        </a:lt2>
        <a:accent1>
          <a:srgbClr val="FF3300"/>
        </a:accent1>
        <a:accent2>
          <a:srgbClr val="4EC6F0"/>
        </a:accent2>
        <a:accent3>
          <a:srgbClr val="C9C9C9"/>
        </a:accent3>
        <a:accent4>
          <a:srgbClr val="DADADA"/>
        </a:accent4>
        <a:accent5>
          <a:srgbClr val="FFADAA"/>
        </a:accent5>
        <a:accent6>
          <a:srgbClr val="46B3D9"/>
        </a:accent6>
        <a:hlink>
          <a:srgbClr val="A269C5"/>
        </a:hlink>
        <a:folHlink>
          <a:srgbClr val="76DC76"/>
        </a:folHlink>
      </a:clrScheme>
      <a:clrMap bg1="dk2" tx1="lt1" bg2="dk1" tx2="lt2" accent1="accent1" accent2="accent2" accent3="accent3" accent4="accent4" accent5="accent5" accent6="accent6" hlink="hlink" folHlink="folHlink"/>
    </a:extraClrScheme>
    <a:extraClrScheme>
      <a:clrScheme name="Default Design 15">
        <a:dk1>
          <a:srgbClr val="000000"/>
        </a:dk1>
        <a:lt1>
          <a:srgbClr val="FFFFFF"/>
        </a:lt1>
        <a:dk2>
          <a:srgbClr val="969696"/>
        </a:dk2>
        <a:lt2>
          <a:srgbClr val="FDC703"/>
        </a:lt2>
        <a:accent1>
          <a:srgbClr val="DA0000"/>
        </a:accent1>
        <a:accent2>
          <a:srgbClr val="4EC6F0"/>
        </a:accent2>
        <a:accent3>
          <a:srgbClr val="C9C9C9"/>
        </a:accent3>
        <a:accent4>
          <a:srgbClr val="DADADA"/>
        </a:accent4>
        <a:accent5>
          <a:srgbClr val="EAAAAA"/>
        </a:accent5>
        <a:accent6>
          <a:srgbClr val="46B3D9"/>
        </a:accent6>
        <a:hlink>
          <a:srgbClr val="A269C5"/>
        </a:hlink>
        <a:folHlink>
          <a:srgbClr val="76DC76"/>
        </a:folHlink>
      </a:clrScheme>
      <a:clrMap bg1="dk2" tx1="lt1" bg2="dk1" tx2="lt2" accent1="accent1" accent2="accent2" accent3="accent3" accent4="accent4" accent5="accent5" accent6="accent6" hlink="hlink" folHlink="folHlink"/>
    </a:extraClrScheme>
    <a:extraClrScheme>
      <a:clrScheme name="Default Design 16">
        <a:dk1>
          <a:srgbClr val="000000"/>
        </a:dk1>
        <a:lt1>
          <a:srgbClr val="FFFFFF"/>
        </a:lt1>
        <a:dk2>
          <a:srgbClr val="969696"/>
        </a:dk2>
        <a:lt2>
          <a:srgbClr val="FDC703"/>
        </a:lt2>
        <a:accent1>
          <a:srgbClr val="66CCFF"/>
        </a:accent1>
        <a:accent2>
          <a:srgbClr val="A057D7"/>
        </a:accent2>
        <a:accent3>
          <a:srgbClr val="C9C9C9"/>
        </a:accent3>
        <a:accent4>
          <a:srgbClr val="DADADA"/>
        </a:accent4>
        <a:accent5>
          <a:srgbClr val="B8E2FF"/>
        </a:accent5>
        <a:accent6>
          <a:srgbClr val="914EC3"/>
        </a:accent6>
        <a:hlink>
          <a:srgbClr val="D6365C"/>
        </a:hlink>
        <a:folHlink>
          <a:srgbClr val="76DC76"/>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6292</TotalTime>
  <Words>1537</Words>
  <Application>Microsoft Office PowerPoint</Application>
  <PresentationFormat>On-screen Show (4:3)</PresentationFormat>
  <Paragraphs>151</Paragraphs>
  <Slides>24</Slides>
  <Notes>4</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24</vt:i4>
      </vt:variant>
    </vt:vector>
  </HeadingPairs>
  <TitlesOfParts>
    <vt:vector size="29" baseType="lpstr">
      <vt:lpstr>Times New Roman</vt:lpstr>
      <vt:lpstr>Verdana</vt:lpstr>
      <vt:lpstr>Arial</vt:lpstr>
      <vt:lpstr>Watson 2018 4x3</vt:lpstr>
      <vt:lpstr>1_Watson 2018 4x3</vt:lpstr>
      <vt:lpstr>AMCTO Zone 2: Bill 108 - Analysis of Proposed CBC</vt:lpstr>
      <vt:lpstr>PowerPoint Presentation</vt:lpstr>
      <vt:lpstr>Introduction</vt:lpstr>
      <vt:lpstr>Bill 108 – New Community Benefits By-law</vt:lpstr>
      <vt:lpstr>Bill 108 – New Community Benefits By-law</vt:lpstr>
      <vt:lpstr>Overview of the Watson Analysis</vt:lpstr>
      <vt:lpstr>Description of Analysis</vt:lpstr>
      <vt:lpstr>Description of Analysis</vt:lpstr>
      <vt:lpstr>Description of Analysis</vt:lpstr>
      <vt:lpstr>Initial Calculations</vt:lpstr>
      <vt:lpstr>Summary Analysis – Municipality#1 (Residential)</vt:lpstr>
      <vt:lpstr>Summary Analysis – Municipality #2(Residential)</vt:lpstr>
      <vt:lpstr>Summary Analysis – Municipality #3 (Residential)</vt:lpstr>
      <vt:lpstr>Summary Analysis – Municipality #4 (Residential)</vt:lpstr>
      <vt:lpstr>Summary Analysis – Upper Tier (Residential)</vt:lpstr>
      <vt:lpstr>Summary of Analysis – GGH Municipality</vt:lpstr>
      <vt:lpstr>Summary of Analysis – Outer Rim Municipality</vt:lpstr>
      <vt:lpstr>Summary of Analysis – Municipalities Well Outside GTA  </vt:lpstr>
      <vt:lpstr>Observations and Comments</vt:lpstr>
      <vt:lpstr>Observations and Comments</vt:lpstr>
      <vt:lpstr>Observations and Comments</vt:lpstr>
      <vt:lpstr>Observations and Comments</vt:lpstr>
      <vt:lpstr>Timing</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sabinais@sympatico.ca</dc:creator>
  <cp:lastModifiedBy>Gary Scandlan</cp:lastModifiedBy>
  <cp:revision>293</cp:revision>
  <dcterms:created xsi:type="dcterms:W3CDTF">2001-12-20T19:13:48Z</dcterms:created>
  <dcterms:modified xsi:type="dcterms:W3CDTF">2019-10-14T14:35:40Z</dcterms:modified>
</cp:coreProperties>
</file>