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692" r:id="rId1"/>
    <p:sldMasterId id="2147483727" r:id="rId2"/>
  </p:sldMasterIdLst>
  <p:notesMasterIdLst>
    <p:notesMasterId r:id="rId27"/>
  </p:notesMasterIdLst>
  <p:handoutMasterIdLst>
    <p:handoutMasterId r:id="rId28"/>
  </p:handoutMasterIdLst>
  <p:sldIdLst>
    <p:sldId id="299" r:id="rId3"/>
    <p:sldId id="277" r:id="rId4"/>
    <p:sldId id="326" r:id="rId5"/>
    <p:sldId id="303" r:id="rId6"/>
    <p:sldId id="304" r:id="rId7"/>
    <p:sldId id="325" r:id="rId8"/>
    <p:sldId id="327" r:id="rId9"/>
    <p:sldId id="328" r:id="rId10"/>
    <p:sldId id="329" r:id="rId11"/>
    <p:sldId id="339" r:id="rId12"/>
    <p:sldId id="330" r:id="rId13"/>
    <p:sldId id="331" r:id="rId14"/>
    <p:sldId id="332" r:id="rId15"/>
    <p:sldId id="334" r:id="rId16"/>
    <p:sldId id="333" r:id="rId17"/>
    <p:sldId id="335" r:id="rId18"/>
    <p:sldId id="340" r:id="rId19"/>
    <p:sldId id="341" r:id="rId20"/>
    <p:sldId id="336" r:id="rId21"/>
    <p:sldId id="337" r:id="rId22"/>
    <p:sldId id="338" r:id="rId23"/>
    <p:sldId id="342" r:id="rId24"/>
    <p:sldId id="343" r:id="rId25"/>
    <p:sldId id="316" r:id="rId26"/>
  </p:sldIdLst>
  <p:sldSz cx="9144000" cy="6858000" type="screen4x3"/>
  <p:notesSz cx="6858000" cy="9144000"/>
  <p:embeddedFontLst>
    <p:embeddedFont>
      <p:font typeface="Verdana" panose="020B0604030504040204" pitchFamily="34" charset="0"/>
      <p:regular r:id="rId29"/>
      <p:bold r:id="rId30"/>
      <p:italic r:id="rId31"/>
      <p:boldItalic r:id="rId32"/>
    </p:embeddedFont>
  </p:embeddedFontLst>
  <p:defaultTextStyle>
    <a:defPPr>
      <a:defRPr lang="en-US"/>
    </a:defPPr>
    <a:lvl1pPr algn="l" rtl="0" fontAlgn="base">
      <a:spcBef>
        <a:spcPct val="0"/>
      </a:spcBef>
      <a:spcAft>
        <a:spcPct val="0"/>
      </a:spcAft>
      <a:defRPr sz="2833" kern="1200">
        <a:solidFill>
          <a:schemeClr val="tx1"/>
        </a:solidFill>
        <a:latin typeface="Times New Roman" pitchFamily="18" charset="0"/>
        <a:ea typeface="+mn-ea"/>
        <a:cs typeface="+mn-cs"/>
      </a:defRPr>
    </a:lvl1pPr>
    <a:lvl2pPr marL="544245" algn="l" rtl="0" fontAlgn="base">
      <a:spcBef>
        <a:spcPct val="0"/>
      </a:spcBef>
      <a:spcAft>
        <a:spcPct val="0"/>
      </a:spcAft>
      <a:defRPr sz="2833" kern="1200">
        <a:solidFill>
          <a:schemeClr val="tx1"/>
        </a:solidFill>
        <a:latin typeface="Times New Roman" pitchFamily="18" charset="0"/>
        <a:ea typeface="+mn-ea"/>
        <a:cs typeface="+mn-cs"/>
      </a:defRPr>
    </a:lvl2pPr>
    <a:lvl3pPr marL="1088490" algn="l" rtl="0" fontAlgn="base">
      <a:spcBef>
        <a:spcPct val="0"/>
      </a:spcBef>
      <a:spcAft>
        <a:spcPct val="0"/>
      </a:spcAft>
      <a:defRPr sz="2833" kern="1200">
        <a:solidFill>
          <a:schemeClr val="tx1"/>
        </a:solidFill>
        <a:latin typeface="Times New Roman" pitchFamily="18" charset="0"/>
        <a:ea typeface="+mn-ea"/>
        <a:cs typeface="+mn-cs"/>
      </a:defRPr>
    </a:lvl3pPr>
    <a:lvl4pPr marL="1632735" algn="l" rtl="0" fontAlgn="base">
      <a:spcBef>
        <a:spcPct val="0"/>
      </a:spcBef>
      <a:spcAft>
        <a:spcPct val="0"/>
      </a:spcAft>
      <a:defRPr sz="2833" kern="1200">
        <a:solidFill>
          <a:schemeClr val="tx1"/>
        </a:solidFill>
        <a:latin typeface="Times New Roman" pitchFamily="18" charset="0"/>
        <a:ea typeface="+mn-ea"/>
        <a:cs typeface="+mn-cs"/>
      </a:defRPr>
    </a:lvl4pPr>
    <a:lvl5pPr marL="2176980" algn="l" rtl="0" fontAlgn="base">
      <a:spcBef>
        <a:spcPct val="0"/>
      </a:spcBef>
      <a:spcAft>
        <a:spcPct val="0"/>
      </a:spcAft>
      <a:defRPr sz="2833" kern="1200">
        <a:solidFill>
          <a:schemeClr val="tx1"/>
        </a:solidFill>
        <a:latin typeface="Times New Roman" pitchFamily="18" charset="0"/>
        <a:ea typeface="+mn-ea"/>
        <a:cs typeface="+mn-cs"/>
      </a:defRPr>
    </a:lvl5pPr>
    <a:lvl6pPr marL="2721224" algn="l" defTabSz="1088490" rtl="0" eaLnBrk="1" latinLnBrk="0" hangingPunct="1">
      <a:defRPr sz="2833" kern="1200">
        <a:solidFill>
          <a:schemeClr val="tx1"/>
        </a:solidFill>
        <a:latin typeface="Times New Roman" pitchFamily="18" charset="0"/>
        <a:ea typeface="+mn-ea"/>
        <a:cs typeface="+mn-cs"/>
      </a:defRPr>
    </a:lvl6pPr>
    <a:lvl7pPr marL="3265469" algn="l" defTabSz="1088490" rtl="0" eaLnBrk="1" latinLnBrk="0" hangingPunct="1">
      <a:defRPr sz="2833" kern="1200">
        <a:solidFill>
          <a:schemeClr val="tx1"/>
        </a:solidFill>
        <a:latin typeface="Times New Roman" pitchFamily="18" charset="0"/>
        <a:ea typeface="+mn-ea"/>
        <a:cs typeface="+mn-cs"/>
      </a:defRPr>
    </a:lvl7pPr>
    <a:lvl8pPr marL="3809714" algn="l" defTabSz="1088490" rtl="0" eaLnBrk="1" latinLnBrk="0" hangingPunct="1">
      <a:defRPr sz="2833" kern="1200">
        <a:solidFill>
          <a:schemeClr val="tx1"/>
        </a:solidFill>
        <a:latin typeface="Times New Roman" pitchFamily="18" charset="0"/>
        <a:ea typeface="+mn-ea"/>
        <a:cs typeface="+mn-cs"/>
      </a:defRPr>
    </a:lvl8pPr>
    <a:lvl9pPr marL="4353959" algn="l" defTabSz="1088490" rtl="0" eaLnBrk="1" latinLnBrk="0" hangingPunct="1">
      <a:defRPr sz="2833"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orient="horz" pos="1120" userDrawn="1">
          <p15:clr>
            <a:srgbClr val="A4A3A4"/>
          </p15:clr>
        </p15:guide>
        <p15:guide id="3" orient="horz" pos="859" userDrawn="1">
          <p15:clr>
            <a:srgbClr val="A4A3A4"/>
          </p15:clr>
        </p15:guide>
        <p15:guide id="4" pos="288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E6E6E"/>
    <a:srgbClr val="6D4E81"/>
    <a:srgbClr val="CD6151"/>
    <a:srgbClr val="D28821"/>
    <a:srgbClr val="4D8C7B"/>
    <a:srgbClr val="535F8D"/>
    <a:srgbClr val="97AA7A"/>
    <a:srgbClr val="A44770"/>
    <a:srgbClr val="4EABAE"/>
    <a:srgbClr val="ED845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C89EF96-8CEA-46FF-86C4-4CE0E7609802}">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010" autoAdjust="0"/>
    <p:restoredTop sz="81988" autoAdjust="0"/>
  </p:normalViewPr>
  <p:slideViewPr>
    <p:cSldViewPr showGuides="1">
      <p:cViewPr varScale="1">
        <p:scale>
          <a:sx n="105" d="100"/>
          <a:sy n="105" d="100"/>
        </p:scale>
        <p:origin x="816" y="54"/>
      </p:cViewPr>
      <p:guideLst>
        <p:guide orient="horz" pos="2160"/>
        <p:guide orient="horz" pos="1120"/>
        <p:guide orient="horz" pos="859"/>
        <p:guide pos="2880"/>
      </p:guideLst>
    </p:cSldViewPr>
  </p:slideViewPr>
  <p:outlineViewPr>
    <p:cViewPr>
      <p:scale>
        <a:sx n="33" d="100"/>
        <a:sy n="33" d="100"/>
      </p:scale>
      <p:origin x="0" y="-6580"/>
    </p:cViewPr>
  </p:outlineViewPr>
  <p:notesTextViewPr>
    <p:cViewPr>
      <p:scale>
        <a:sx n="3" d="2"/>
        <a:sy n="3" d="2"/>
      </p:scale>
      <p:origin x="0" y="0"/>
    </p:cViewPr>
  </p:notesTextViewPr>
  <p:sorterViewPr>
    <p:cViewPr>
      <p:scale>
        <a:sx n="66" d="100"/>
        <a:sy n="66" d="100"/>
      </p:scale>
      <p:origin x="0" y="0"/>
    </p:cViewPr>
  </p:sorterViewPr>
  <p:notesViewPr>
    <p:cSldViewPr showGuides="1">
      <p:cViewPr varScale="1">
        <p:scale>
          <a:sx n="50" d="100"/>
          <a:sy n="50" d="100"/>
        </p:scale>
        <p:origin x="1635" y="39"/>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1.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4.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handoutMaster" Target="handoutMasters/handoutMaster1.xml"/><Relationship Id="rId36"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3.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notesMaster" Target="notesMasters/notesMaster1.xml"/><Relationship Id="rId30" Type="http://schemas.openxmlformats.org/officeDocument/2006/relationships/font" Target="fonts/font2.fntdata"/><Relationship Id="rId35" Type="http://schemas.openxmlformats.org/officeDocument/2006/relationships/theme" Target="theme/theme1.xml"/><Relationship Id="rId8" Type="http://schemas.openxmlformats.org/officeDocument/2006/relationships/slide" Target="slides/slide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125D622-CA10-425C-BD54-51B6200DD04D}"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endParaRPr lang="en-US"/>
        </a:p>
      </dgm:t>
    </dgm:pt>
    <dgm:pt modelId="{AD52FD1A-0997-47BA-A0B2-C7C0136816B2}">
      <dgm:prSet phldrT="[Text]"/>
      <dgm:spPr>
        <a:solidFill>
          <a:schemeClr val="tx1">
            <a:lumMod val="40000"/>
            <a:lumOff val="60000"/>
          </a:schemeClr>
        </a:solidFill>
        <a:ln>
          <a:solidFill>
            <a:schemeClr val="tx1">
              <a:lumMod val="75000"/>
            </a:schemeClr>
          </a:solidFill>
        </a:ln>
      </dgm:spPr>
      <dgm:t>
        <a:bodyPr/>
        <a:lstStyle/>
        <a:p>
          <a:r>
            <a:rPr lang="en-US" dirty="0"/>
            <a:t>Questions?</a:t>
          </a:r>
        </a:p>
      </dgm:t>
    </dgm:pt>
    <dgm:pt modelId="{E9F5B250-477E-4F44-BBC6-4F89F564520F}" type="parTrans" cxnId="{2B44A661-285B-4C58-800A-1D2A5DBEDD17}">
      <dgm:prSet/>
      <dgm:spPr/>
      <dgm:t>
        <a:bodyPr/>
        <a:lstStyle/>
        <a:p>
          <a:endParaRPr lang="en-US"/>
        </a:p>
      </dgm:t>
    </dgm:pt>
    <dgm:pt modelId="{2950A8DA-8B63-471E-A2DA-2F0DBDFD81B5}" type="sibTrans" cxnId="{2B44A661-285B-4C58-800A-1D2A5DBEDD17}">
      <dgm:prSet/>
      <dgm:spPr/>
      <dgm:t>
        <a:bodyPr/>
        <a:lstStyle/>
        <a:p>
          <a:endParaRPr lang="en-US"/>
        </a:p>
      </dgm:t>
    </dgm:pt>
    <dgm:pt modelId="{DD0B2C43-96A7-4DCF-9F4E-727749DC5577}" type="pres">
      <dgm:prSet presAssocID="{1125D622-CA10-425C-BD54-51B6200DD04D}" presName="Name0" presStyleCnt="0">
        <dgm:presLayoutVars>
          <dgm:chMax val="11"/>
          <dgm:chPref val="11"/>
          <dgm:dir/>
          <dgm:resizeHandles/>
        </dgm:presLayoutVars>
      </dgm:prSet>
      <dgm:spPr/>
    </dgm:pt>
    <dgm:pt modelId="{83EB2E25-842A-4E87-87D9-14F2A494F4EA}" type="pres">
      <dgm:prSet presAssocID="{AD52FD1A-0997-47BA-A0B2-C7C0136816B2}" presName="Accent1" presStyleCnt="0"/>
      <dgm:spPr/>
    </dgm:pt>
    <dgm:pt modelId="{591793A5-9A1A-4CE2-AD85-FE7B4753E657}" type="pres">
      <dgm:prSet presAssocID="{AD52FD1A-0997-47BA-A0B2-C7C0136816B2}" presName="Accent" presStyleLbl="node1" presStyleIdx="0" presStyleCnt="1"/>
      <dgm:spPr>
        <a:solidFill>
          <a:schemeClr val="tx1">
            <a:lumMod val="75000"/>
          </a:schemeClr>
        </a:solidFill>
        <a:ln>
          <a:solidFill>
            <a:schemeClr val="tx1">
              <a:lumMod val="75000"/>
            </a:schemeClr>
          </a:solidFill>
        </a:ln>
      </dgm:spPr>
    </dgm:pt>
    <dgm:pt modelId="{A0913F11-BC63-4BAE-ADEC-44B9803DD63B}" type="pres">
      <dgm:prSet presAssocID="{AD52FD1A-0997-47BA-A0B2-C7C0136816B2}" presName="ParentBackground1" presStyleCnt="0"/>
      <dgm:spPr/>
    </dgm:pt>
    <dgm:pt modelId="{4E4045A1-06E4-4049-8BB3-4EAC0C130929}" type="pres">
      <dgm:prSet presAssocID="{AD52FD1A-0997-47BA-A0B2-C7C0136816B2}" presName="ParentBackground" presStyleLbl="fgAcc1" presStyleIdx="0" presStyleCnt="1" custLinFactNeighborX="5" custLinFactNeighborY="-523"/>
      <dgm:spPr/>
    </dgm:pt>
    <dgm:pt modelId="{F24F67B6-731C-42A7-8786-FFE55BE8A421}" type="pres">
      <dgm:prSet presAssocID="{AD52FD1A-0997-47BA-A0B2-C7C0136816B2}" presName="Parent1" presStyleLbl="revTx" presStyleIdx="0" presStyleCnt="0">
        <dgm:presLayoutVars>
          <dgm:chMax val="1"/>
          <dgm:chPref val="1"/>
          <dgm:bulletEnabled val="1"/>
        </dgm:presLayoutVars>
      </dgm:prSet>
      <dgm:spPr/>
    </dgm:pt>
  </dgm:ptLst>
  <dgm:cxnLst>
    <dgm:cxn modelId="{33082761-1487-4DDF-A437-CF75E3BF8E02}" type="presOf" srcId="{AD52FD1A-0997-47BA-A0B2-C7C0136816B2}" destId="{F24F67B6-731C-42A7-8786-FFE55BE8A421}" srcOrd="1" destOrd="0" presId="urn:microsoft.com/office/officeart/2011/layout/CircleProcess"/>
    <dgm:cxn modelId="{2B44A661-285B-4C58-800A-1D2A5DBEDD17}" srcId="{1125D622-CA10-425C-BD54-51B6200DD04D}" destId="{AD52FD1A-0997-47BA-A0B2-C7C0136816B2}" srcOrd="0" destOrd="0" parTransId="{E9F5B250-477E-4F44-BBC6-4F89F564520F}" sibTransId="{2950A8DA-8B63-471E-A2DA-2F0DBDFD81B5}"/>
    <dgm:cxn modelId="{95BF5EB2-7760-424F-B758-FC6E17AC6A10}" type="presOf" srcId="{1125D622-CA10-425C-BD54-51B6200DD04D}" destId="{DD0B2C43-96A7-4DCF-9F4E-727749DC5577}" srcOrd="0" destOrd="0" presId="urn:microsoft.com/office/officeart/2011/layout/CircleProcess"/>
    <dgm:cxn modelId="{00A80FE5-6B63-439E-8590-14DA834701CE}" type="presOf" srcId="{AD52FD1A-0997-47BA-A0B2-C7C0136816B2}" destId="{4E4045A1-06E4-4049-8BB3-4EAC0C130929}" srcOrd="0" destOrd="0" presId="urn:microsoft.com/office/officeart/2011/layout/CircleProcess"/>
    <dgm:cxn modelId="{1D4B51BA-F014-47BE-9774-1173C2B9725D}" type="presParOf" srcId="{DD0B2C43-96A7-4DCF-9F4E-727749DC5577}" destId="{83EB2E25-842A-4E87-87D9-14F2A494F4EA}" srcOrd="0" destOrd="0" presId="urn:microsoft.com/office/officeart/2011/layout/CircleProcess"/>
    <dgm:cxn modelId="{AA29D0ED-F119-421D-8377-74E0AFDB5473}" type="presParOf" srcId="{83EB2E25-842A-4E87-87D9-14F2A494F4EA}" destId="{591793A5-9A1A-4CE2-AD85-FE7B4753E657}" srcOrd="0" destOrd="0" presId="urn:microsoft.com/office/officeart/2011/layout/CircleProcess"/>
    <dgm:cxn modelId="{8490E94C-549B-495A-B1B6-708D29D162F5}" type="presParOf" srcId="{DD0B2C43-96A7-4DCF-9F4E-727749DC5577}" destId="{A0913F11-BC63-4BAE-ADEC-44B9803DD63B}" srcOrd="1" destOrd="0" presId="urn:microsoft.com/office/officeart/2011/layout/CircleProcess"/>
    <dgm:cxn modelId="{1F1DD447-C192-4421-82AD-8BF4B4D24B29}" type="presParOf" srcId="{A0913F11-BC63-4BAE-ADEC-44B9803DD63B}" destId="{4E4045A1-06E4-4049-8BB3-4EAC0C130929}" srcOrd="0" destOrd="0" presId="urn:microsoft.com/office/officeart/2011/layout/CircleProcess"/>
    <dgm:cxn modelId="{A2E827E0-0275-4B83-A138-45A4EE4A97B7}" type="presParOf" srcId="{DD0B2C43-96A7-4DCF-9F4E-727749DC5577}" destId="{F24F67B6-731C-42A7-8786-FFE55BE8A421}" srcOrd="2"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1793A5-9A1A-4CE2-AD85-FE7B4753E657}">
      <dsp:nvSpPr>
        <dsp:cNvPr id="0" name=""/>
        <dsp:cNvSpPr/>
      </dsp:nvSpPr>
      <dsp:spPr>
        <a:xfrm>
          <a:off x="2978478" y="726670"/>
          <a:ext cx="2564743" cy="2564743"/>
        </a:xfrm>
        <a:prstGeom prst="ellipse">
          <a:avLst/>
        </a:prstGeom>
        <a:solidFill>
          <a:schemeClr val="tx1">
            <a:lumMod val="75000"/>
          </a:schemeClr>
        </a:solidFill>
        <a:ln w="25400" cap="flat" cmpd="sng" algn="ctr">
          <a:solidFill>
            <a:schemeClr val="tx1">
              <a:lumMod val="75000"/>
            </a:schemeClr>
          </a:solidFill>
          <a:prstDash val="solid"/>
        </a:ln>
        <a:effectLst/>
      </dsp:spPr>
      <dsp:style>
        <a:lnRef idx="2">
          <a:scrgbClr r="0" g="0" b="0"/>
        </a:lnRef>
        <a:fillRef idx="1">
          <a:scrgbClr r="0" g="0" b="0"/>
        </a:fillRef>
        <a:effectRef idx="0">
          <a:scrgbClr r="0" g="0" b="0"/>
        </a:effectRef>
        <a:fontRef idx="minor">
          <a:schemeClr val="lt1"/>
        </a:fontRef>
      </dsp:style>
    </dsp:sp>
    <dsp:sp modelId="{4E4045A1-06E4-4049-8BB3-4EAC0C130929}">
      <dsp:nvSpPr>
        <dsp:cNvPr id="0" name=""/>
        <dsp:cNvSpPr/>
      </dsp:nvSpPr>
      <dsp:spPr>
        <a:xfrm>
          <a:off x="3064003" y="799737"/>
          <a:ext cx="2393675" cy="2393573"/>
        </a:xfrm>
        <a:prstGeom prst="ellipse">
          <a:avLst/>
        </a:prstGeom>
        <a:solidFill>
          <a:schemeClr val="tx1">
            <a:lumMod val="40000"/>
            <a:lumOff val="60000"/>
          </a:schemeClr>
        </a:solidFill>
        <a:ln w="25400" cap="flat" cmpd="sng" algn="ctr">
          <a:solidFill>
            <a:schemeClr val="tx1">
              <a:lumMod val="7500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1750" tIns="31750" rIns="31750" bIns="31750" numCol="1" spcCol="1270" anchor="ctr" anchorCtr="0">
          <a:noAutofit/>
        </a:bodyPr>
        <a:lstStyle/>
        <a:p>
          <a:pPr marL="0" lvl="0" indent="0" algn="ctr" defTabSz="1111250">
            <a:lnSpc>
              <a:spcPct val="90000"/>
            </a:lnSpc>
            <a:spcBef>
              <a:spcPct val="0"/>
            </a:spcBef>
            <a:spcAft>
              <a:spcPct val="35000"/>
            </a:spcAft>
            <a:buNone/>
          </a:pPr>
          <a:r>
            <a:rPr lang="en-US" sz="2500" kern="1200" dirty="0"/>
            <a:t>Questions?</a:t>
          </a:r>
        </a:p>
      </dsp:txBody>
      <dsp:txXfrm>
        <a:off x="3406140" y="1141676"/>
        <a:ext cx="1709914" cy="1709695"/>
      </dsp:txXfrm>
    </dsp:sp>
  </dsp:spTree>
</dsp:drawing>
</file>

<file path=ppt/diagrams/layout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4099"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4100"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4101" name="Rectangle 5"/>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5EA8C631-B458-4CBC-A2D2-8044E4A124AF}" type="slidenum">
              <a:rPr lang="en-US"/>
              <a:pPr/>
              <a:t>‹#›</a:t>
            </a:fld>
            <a:endParaRPr lang="en-US"/>
          </a:p>
        </p:txBody>
      </p:sp>
    </p:spTree>
    <p:extLst>
      <p:ext uri="{BB962C8B-B14F-4D97-AF65-F5344CB8AC3E}">
        <p14:creationId xmlns:p14="http://schemas.microsoft.com/office/powerpoint/2010/main" val="369242140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307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307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p:spPr>
      </p:sp>
      <p:sp>
        <p:nvSpPr>
          <p:cNvPr id="307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307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A897F0D9-285D-465E-84B0-213A4348D508}" type="slidenum">
              <a:rPr lang="en-US"/>
              <a:pPr/>
              <a:t>‹#›</a:t>
            </a:fld>
            <a:endParaRPr lang="en-US"/>
          </a:p>
        </p:txBody>
      </p:sp>
    </p:spTree>
    <p:extLst>
      <p:ext uri="{BB962C8B-B14F-4D97-AF65-F5344CB8AC3E}">
        <p14:creationId xmlns:p14="http://schemas.microsoft.com/office/powerpoint/2010/main" val="3066380712"/>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417" kern="1200">
        <a:solidFill>
          <a:schemeClr val="tx1"/>
        </a:solidFill>
        <a:latin typeface="Times New Roman" pitchFamily="18" charset="0"/>
        <a:ea typeface="+mn-ea"/>
        <a:cs typeface="+mn-cs"/>
      </a:defRPr>
    </a:lvl1pPr>
    <a:lvl2pPr marL="544245" algn="l" rtl="0" fontAlgn="base">
      <a:spcBef>
        <a:spcPct val="30000"/>
      </a:spcBef>
      <a:spcAft>
        <a:spcPct val="0"/>
      </a:spcAft>
      <a:defRPr sz="1417" kern="1200">
        <a:solidFill>
          <a:schemeClr val="tx1"/>
        </a:solidFill>
        <a:latin typeface="Times New Roman" pitchFamily="18" charset="0"/>
        <a:ea typeface="+mn-ea"/>
        <a:cs typeface="+mn-cs"/>
      </a:defRPr>
    </a:lvl2pPr>
    <a:lvl3pPr marL="1088490" algn="l" rtl="0" fontAlgn="base">
      <a:spcBef>
        <a:spcPct val="30000"/>
      </a:spcBef>
      <a:spcAft>
        <a:spcPct val="0"/>
      </a:spcAft>
      <a:defRPr sz="1417" kern="1200">
        <a:solidFill>
          <a:schemeClr val="tx1"/>
        </a:solidFill>
        <a:latin typeface="Times New Roman" pitchFamily="18" charset="0"/>
        <a:ea typeface="+mn-ea"/>
        <a:cs typeface="+mn-cs"/>
      </a:defRPr>
    </a:lvl3pPr>
    <a:lvl4pPr marL="1632735" algn="l" rtl="0" fontAlgn="base">
      <a:spcBef>
        <a:spcPct val="30000"/>
      </a:spcBef>
      <a:spcAft>
        <a:spcPct val="0"/>
      </a:spcAft>
      <a:defRPr sz="1417" kern="1200">
        <a:solidFill>
          <a:schemeClr val="tx1"/>
        </a:solidFill>
        <a:latin typeface="Times New Roman" pitchFamily="18" charset="0"/>
        <a:ea typeface="+mn-ea"/>
        <a:cs typeface="+mn-cs"/>
      </a:defRPr>
    </a:lvl4pPr>
    <a:lvl5pPr marL="2176980" algn="l" rtl="0" fontAlgn="base">
      <a:spcBef>
        <a:spcPct val="30000"/>
      </a:spcBef>
      <a:spcAft>
        <a:spcPct val="0"/>
      </a:spcAft>
      <a:defRPr sz="1417" kern="1200">
        <a:solidFill>
          <a:schemeClr val="tx1"/>
        </a:solidFill>
        <a:latin typeface="Times New Roman" pitchFamily="18" charset="0"/>
        <a:ea typeface="+mn-ea"/>
        <a:cs typeface="+mn-cs"/>
      </a:defRPr>
    </a:lvl5pPr>
    <a:lvl6pPr marL="2721224" algn="l" defTabSz="1088490" rtl="0" eaLnBrk="1" latinLnBrk="0" hangingPunct="1">
      <a:defRPr sz="1417" kern="1200">
        <a:solidFill>
          <a:schemeClr val="tx1"/>
        </a:solidFill>
        <a:latin typeface="+mn-lt"/>
        <a:ea typeface="+mn-ea"/>
        <a:cs typeface="+mn-cs"/>
      </a:defRPr>
    </a:lvl6pPr>
    <a:lvl7pPr marL="3265469" algn="l" defTabSz="1088490" rtl="0" eaLnBrk="1" latinLnBrk="0" hangingPunct="1">
      <a:defRPr sz="1417" kern="1200">
        <a:solidFill>
          <a:schemeClr val="tx1"/>
        </a:solidFill>
        <a:latin typeface="+mn-lt"/>
        <a:ea typeface="+mn-ea"/>
        <a:cs typeface="+mn-cs"/>
      </a:defRPr>
    </a:lvl7pPr>
    <a:lvl8pPr marL="3809714" algn="l" defTabSz="1088490" rtl="0" eaLnBrk="1" latinLnBrk="0" hangingPunct="1">
      <a:defRPr sz="1417" kern="1200">
        <a:solidFill>
          <a:schemeClr val="tx1"/>
        </a:solidFill>
        <a:latin typeface="+mn-lt"/>
        <a:ea typeface="+mn-ea"/>
        <a:cs typeface="+mn-cs"/>
      </a:defRPr>
    </a:lvl8pPr>
    <a:lvl9pPr marL="4353959" algn="l" defTabSz="1088490" rtl="0" eaLnBrk="1" latinLnBrk="0" hangingPunct="1">
      <a:defRPr sz="1417"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228600" indent="-228600">
              <a:buAutoNum type="arabicPeriod"/>
            </a:pPr>
            <a:endParaRPr lang="en-US" baseline="0" dirty="0"/>
          </a:p>
        </p:txBody>
      </p:sp>
      <p:sp>
        <p:nvSpPr>
          <p:cNvPr id="4" name="Slide Number Placeholder 3"/>
          <p:cNvSpPr>
            <a:spLocks noGrp="1"/>
          </p:cNvSpPr>
          <p:nvPr>
            <p:ph type="sldNum" sz="quarter" idx="10"/>
          </p:nvPr>
        </p:nvSpPr>
        <p:spPr/>
        <p:txBody>
          <a:bodyPr/>
          <a:lstStyle/>
          <a:p>
            <a:fld id="{A897F0D9-285D-465E-84B0-213A4348D508}" type="slidenum">
              <a:rPr lang="en-US" smtClean="0"/>
              <a:pPr/>
              <a:t>1</a:t>
            </a:fld>
            <a:endParaRPr lang="en-US"/>
          </a:p>
        </p:txBody>
      </p:sp>
    </p:spTree>
    <p:extLst>
      <p:ext uri="{BB962C8B-B14F-4D97-AF65-F5344CB8AC3E}">
        <p14:creationId xmlns:p14="http://schemas.microsoft.com/office/powerpoint/2010/main" val="13443972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897F0D9-285D-465E-84B0-213A4348D508}" type="slidenum">
              <a:rPr lang="en-US" smtClean="0"/>
              <a:pPr/>
              <a:t>12</a:t>
            </a:fld>
            <a:endParaRPr lang="en-US"/>
          </a:p>
        </p:txBody>
      </p:sp>
    </p:spTree>
    <p:extLst>
      <p:ext uri="{BB962C8B-B14F-4D97-AF65-F5344CB8AC3E}">
        <p14:creationId xmlns:p14="http://schemas.microsoft.com/office/powerpoint/2010/main" val="448525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897F0D9-285D-465E-84B0-213A4348D508}" type="slidenum">
              <a:rPr lang="en-US" smtClean="0"/>
              <a:pPr/>
              <a:t>16</a:t>
            </a:fld>
            <a:endParaRPr lang="en-US"/>
          </a:p>
        </p:txBody>
      </p:sp>
    </p:spTree>
    <p:extLst>
      <p:ext uri="{BB962C8B-B14F-4D97-AF65-F5344CB8AC3E}">
        <p14:creationId xmlns:p14="http://schemas.microsoft.com/office/powerpoint/2010/main" val="197240731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pic>
        <p:nvPicPr>
          <p:cNvPr id="4" name="Picture 3" descr="Watson_Logo_Lockup_RGB.jpg"/>
          <p:cNvPicPr>
            <a:picLocks/>
          </p:cNvPicPr>
          <p:nvPr userDrawn="1"/>
        </p:nvPicPr>
        <p:blipFill>
          <a:blip r:embed="rId2" cstate="screen">
            <a:extLst>
              <a:ext uri="{28A0092B-C50C-407E-A947-70E740481C1C}">
                <a14:useLocalDpi xmlns:a14="http://schemas.microsoft.com/office/drawing/2010/main"/>
              </a:ext>
            </a:extLst>
          </a:blip>
          <a:stretch>
            <a:fillRect/>
          </a:stretch>
        </p:blipFill>
        <p:spPr>
          <a:xfrm>
            <a:off x="914400" y="669676"/>
            <a:ext cx="7138896" cy="5518648"/>
          </a:xfrm>
          <a:prstGeom prst="rect">
            <a:avLst/>
          </a:prstGeom>
        </p:spPr>
      </p:pic>
      <p:sp>
        <p:nvSpPr>
          <p:cNvPr id="2" name="Slide Number Placeholder 1">
            <a:extLst>
              <a:ext uri="{FF2B5EF4-FFF2-40B4-BE49-F238E27FC236}">
                <a16:creationId xmlns:a16="http://schemas.microsoft.com/office/drawing/2014/main" id="{444D55E6-FC99-45F5-960A-13F4B4FCAD76}"/>
              </a:ext>
            </a:extLst>
          </p:cNvPr>
          <p:cNvSpPr>
            <a:spLocks noGrp="1"/>
          </p:cNvSpPr>
          <p:nvPr>
            <p:ph type="sldNum" sz="quarter" idx="10"/>
          </p:nvPr>
        </p:nvSpPr>
        <p:spPr/>
        <p:txBody>
          <a:bodyPr/>
          <a:lstStyle/>
          <a:p>
            <a:fld id="{8C78FA55-7D5B-4EB1-8E6A-286A9D480825}" type="slidenum">
              <a:rPr lang="en-CA" smtClean="0"/>
              <a:pPr/>
              <a:t>‹#›</a:t>
            </a:fld>
            <a:endParaRPr lang="en-CA"/>
          </a:p>
        </p:txBody>
      </p:sp>
      <p:sp>
        <p:nvSpPr>
          <p:cNvPr id="5" name="Rectangle 2">
            <a:extLst>
              <a:ext uri="{FF2B5EF4-FFF2-40B4-BE49-F238E27FC236}">
                <a16:creationId xmlns:a16="http://schemas.microsoft.com/office/drawing/2014/main" id="{8A486D08-0EDD-4D1A-B048-861DCC59A241}"/>
              </a:ext>
            </a:extLst>
          </p:cNvPr>
          <p:cNvSpPr>
            <a:spLocks noGrp="1" noChangeArrowheads="1"/>
          </p:cNvSpPr>
          <p:nvPr>
            <p:ph type="title" hasCustomPrompt="1"/>
          </p:nvPr>
        </p:nvSpPr>
        <p:spPr bwMode="auto">
          <a:xfrm>
            <a:off x="266702" y="338867"/>
            <a:ext cx="7758735" cy="575533"/>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lvl1pPr>
              <a:defRPr sz="1400">
                <a:solidFill>
                  <a:schemeClr val="bg1">
                    <a:lumMod val="85000"/>
                  </a:schemeClr>
                </a:solidFill>
              </a:defRPr>
            </a:lvl1pPr>
          </a:lstStyle>
          <a:p>
            <a:pPr lvl="0"/>
            <a:r>
              <a:rPr lang="en-US" dirty="0"/>
              <a:t>This title needs to be here for accessibility reasons. To hide it, click “selection pane’ on the ARRANGE menu in the home tab and then click the eye icon next to the slide title text box.</a:t>
            </a:r>
          </a:p>
        </p:txBody>
      </p:sp>
    </p:spTree>
    <p:extLst>
      <p:ext uri="{BB962C8B-B14F-4D97-AF65-F5344CB8AC3E}">
        <p14:creationId xmlns:p14="http://schemas.microsoft.com/office/powerpoint/2010/main" val="873636972"/>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5" name="Title 4"/>
          <p:cNvSpPr>
            <a:spLocks noGrp="1"/>
          </p:cNvSpPr>
          <p:nvPr>
            <p:ph type="title"/>
          </p:nvPr>
        </p:nvSpPr>
        <p:spPr>
          <a:xfrm>
            <a:off x="266702" y="338867"/>
            <a:ext cx="7758735" cy="499333"/>
          </a:xfrm>
        </p:spPr>
        <p:txBody>
          <a:bodyPr/>
          <a:lstStyle/>
          <a:p>
            <a:r>
              <a:rPr lang="en-US"/>
              <a:t>Click to edit Master title style</a:t>
            </a:r>
          </a:p>
        </p:txBody>
      </p:sp>
      <p:sp>
        <p:nvSpPr>
          <p:cNvPr id="3" name="Content Placeholder 2"/>
          <p:cNvSpPr>
            <a:spLocks noGrp="1"/>
          </p:cNvSpPr>
          <p:nvPr>
            <p:ph sz="half" idx="1"/>
          </p:nvPr>
        </p:nvSpPr>
        <p:spPr>
          <a:xfrm>
            <a:off x="254301" y="1325880"/>
            <a:ext cx="4114800" cy="4770120"/>
          </a:xfrm>
        </p:spPr>
        <p:txBody>
          <a:bodyPr/>
          <a:lstStyle>
            <a:lvl1pPr algn="l">
              <a:defRPr sz="2000"/>
            </a:lvl1pPr>
            <a:lvl2pPr algn="l">
              <a:defRPr sz="1800"/>
            </a:lvl2pPr>
            <a:lvl3pPr algn="l">
              <a:defRPr sz="1600"/>
            </a:lvl3pPr>
            <a:lvl4pPr algn="l">
              <a:defRPr sz="1600"/>
            </a:lvl4pPr>
            <a:lvl5pPr algn="l">
              <a:defRPr sz="1600"/>
            </a:lvl5pPr>
            <a:lvl6pPr>
              <a:defRPr sz="1625"/>
            </a:lvl6pPr>
            <a:lvl7pPr>
              <a:defRPr sz="1625"/>
            </a:lvl7pPr>
            <a:lvl8pPr>
              <a:defRPr sz="1625"/>
            </a:lvl8pPr>
            <a:lvl9pPr>
              <a:defRPr sz="162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Content Placeholder 3"/>
          <p:cNvSpPr>
            <a:spLocks noGrp="1"/>
          </p:cNvSpPr>
          <p:nvPr>
            <p:ph sz="half" idx="2"/>
          </p:nvPr>
        </p:nvSpPr>
        <p:spPr>
          <a:xfrm>
            <a:off x="4750101" y="1325880"/>
            <a:ext cx="4114800" cy="4770120"/>
          </a:xfrm>
        </p:spPr>
        <p:txBody>
          <a:bodyPr/>
          <a:lstStyle>
            <a:lvl1pPr>
              <a:defRPr sz="1800"/>
            </a:lvl1pPr>
            <a:lvl2pPr>
              <a:defRPr sz="1600"/>
            </a:lvl2pPr>
            <a:lvl3pPr>
              <a:defRPr sz="1500"/>
            </a:lvl3pPr>
            <a:lvl4pPr>
              <a:defRPr sz="1400"/>
            </a:lvl4pPr>
            <a:lvl5pPr>
              <a:defRPr sz="1400"/>
            </a:lvl5pPr>
            <a:lvl6pPr>
              <a:defRPr sz="1625"/>
            </a:lvl6pPr>
            <a:lvl7pPr>
              <a:defRPr sz="1625"/>
            </a:lvl7pPr>
            <a:lvl8pPr>
              <a:defRPr sz="1625"/>
            </a:lvl8pPr>
            <a:lvl9pPr>
              <a:defRPr sz="162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6"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000" b="0" i="0">
                <a:solidFill>
                  <a:schemeClr val="tx2">
                    <a:lumMod val="75000"/>
                  </a:schemeClr>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7"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54301"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463FC80A-BF27-477C-80E9-58A69E96E88B}"/>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826092036"/>
      </p:ext>
    </p:extLst>
  </p:cSld>
  <p:clrMapOvr>
    <a:masterClrMapping/>
  </p:clrMapOvr>
  <p:transition>
    <p:fade/>
  </p:transition>
  <p:extLst>
    <p:ext uri="{DCECCB84-F9BA-43D5-87BE-67443E8EF086}">
      <p15:sldGuideLst xmlns:p15="http://schemas.microsoft.com/office/powerpoint/2012/main">
        <p15:guide id="1" pos="163"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a:xfrm>
            <a:off x="266702" y="338867"/>
            <a:ext cx="7758735" cy="499333"/>
          </a:xfrm>
        </p:spPr>
        <p:txBody>
          <a:bodyPr/>
          <a:lstStyle/>
          <a:p>
            <a:r>
              <a:rPr lang="en-US"/>
              <a:t>Click to edit Master title style</a:t>
            </a:r>
          </a:p>
        </p:txBody>
      </p:sp>
      <p:sp>
        <p:nvSpPr>
          <p:cNvPr id="4"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000" b="0" i="0">
                <a:solidFill>
                  <a:schemeClr val="tx2">
                    <a:lumMod val="75000"/>
                  </a:schemeClr>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5"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2"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CD67CA29-2906-4CEF-9256-8423498AF775}"/>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688805592"/>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5176"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3" name="Slide Number Placeholder 2">
            <a:extLst>
              <a:ext uri="{FF2B5EF4-FFF2-40B4-BE49-F238E27FC236}">
                <a16:creationId xmlns:a16="http://schemas.microsoft.com/office/drawing/2014/main" id="{3AB2FDCA-C7A4-41C9-B2F9-3A69C5C20D2C}"/>
              </a:ext>
            </a:extLst>
          </p:cNvPr>
          <p:cNvSpPr>
            <a:spLocks noGrp="1"/>
          </p:cNvSpPr>
          <p:nvPr>
            <p:ph type="sldNum" sz="quarter" idx="13"/>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666504903"/>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bg>
      <p:bgPr>
        <a:solidFill>
          <a:schemeClr val="tx1"/>
        </a:solidFill>
        <a:effectLst/>
      </p:bgPr>
    </p:bg>
    <p:spTree>
      <p:nvGrpSpPr>
        <p:cNvPr id="1" name=""/>
        <p:cNvGrpSpPr/>
        <p:nvPr/>
      </p:nvGrpSpPr>
      <p:grpSpPr>
        <a:xfrm>
          <a:off x="0" y="0"/>
          <a:ext cx="0" cy="0"/>
          <a:chOff x="0" y="0"/>
          <a:chExt cx="0" cy="0"/>
        </a:xfrm>
      </p:grpSpPr>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CD0CF56F-6FA2-4B5D-9CE7-5344FDEEE84A}"/>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206113221"/>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ATTERN">
    <p:bg>
      <p:bgPr>
        <a:solidFill>
          <a:schemeClr val="tx1"/>
        </a:solidFill>
        <a:effectLst/>
      </p:bgPr>
    </p:bg>
    <p:spTree>
      <p:nvGrpSpPr>
        <p:cNvPr id="1" name=""/>
        <p:cNvGrpSpPr/>
        <p:nvPr/>
      </p:nvGrpSpPr>
      <p:grpSpPr>
        <a:xfrm>
          <a:off x="0" y="0"/>
          <a:ext cx="0" cy="0"/>
          <a:chOff x="0" y="0"/>
          <a:chExt cx="0" cy="0"/>
        </a:xfrm>
      </p:grpSpPr>
      <p:sp>
        <p:nvSpPr>
          <p:cNvPr id="4" name="Freeform 5">
            <a:extLst>
              <a:ext uri="{FF2B5EF4-FFF2-40B4-BE49-F238E27FC236}">
                <a16:creationId xmlns:a16="http://schemas.microsoft.com/office/drawing/2014/main" id="{5E89C2BA-EA7F-40A1-B076-8B8881051909}"/>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576573"/>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12" name="Slide Number Placeholder 11">
            <a:extLst>
              <a:ext uri="{FF2B5EF4-FFF2-40B4-BE49-F238E27FC236}">
                <a16:creationId xmlns:a16="http://schemas.microsoft.com/office/drawing/2014/main" id="{CCD5B834-40E0-449E-895A-25DE1278817F}"/>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300542907"/>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bg>
      <p:bgPr>
        <a:solidFill>
          <a:schemeClr val="tx2"/>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EB3E598F-62BF-40E1-A2B9-5942ADA8138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121756377"/>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ATTERN">
    <p:bg>
      <p:bgPr>
        <a:solidFill>
          <a:schemeClr val="tx2"/>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3837AAFF-6CF1-4B99-AB7F-893575131F81}"/>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658EAB"/>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3" name="Slide Number Placeholder 2">
            <a:extLst>
              <a:ext uri="{FF2B5EF4-FFF2-40B4-BE49-F238E27FC236}">
                <a16:creationId xmlns:a16="http://schemas.microsoft.com/office/drawing/2014/main" id="{6097D3C2-EC0C-4142-93AC-D96199E63AE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32115495"/>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bg>
      <p:bgPr>
        <a:solidFill>
          <a:schemeClr val="accent1"/>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E9BB08C7-7013-42B5-B994-20D6AA3E140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343854545"/>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ATTERN">
    <p:bg>
      <p:bgPr>
        <a:solidFill>
          <a:schemeClr val="accent1"/>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4D163534-BFBB-43A9-9391-CC3DC2C42DB2}"/>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ED8457"/>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8BAA4784-F3BE-4F94-B4A6-1291E48C1E8D}"/>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556433998"/>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bg>
      <p:bgPr>
        <a:solidFill>
          <a:srgbClr val="35A0A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9EF8D54-40E0-485B-A827-207FA99DCF0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127881665"/>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showMasterPhAnim="0" preserve="1" userDrawn="1">
  <p:cSld name="Title Slide">
    <p:bg>
      <p:bgPr>
        <a:solidFill>
          <a:schemeClr val="tx2"/>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47947D18-C493-4E6B-AE85-ABF15279EF43}"/>
              </a:ext>
            </a:extLst>
          </p:cNvPr>
          <p:cNvSpPr/>
          <p:nvPr userDrawn="1"/>
        </p:nvSpPr>
        <p:spPr>
          <a:xfrm>
            <a:off x="-1" y="0"/>
            <a:ext cx="5773166" cy="6858000"/>
          </a:xfrm>
          <a:custGeom>
            <a:avLst/>
            <a:gdLst>
              <a:gd name="connsiteX0" fmla="*/ 0 w 5773166"/>
              <a:gd name="connsiteY0" fmla="*/ 0 h 6858000"/>
              <a:gd name="connsiteX1" fmla="*/ 4225819 w 5773166"/>
              <a:gd name="connsiteY1" fmla="*/ 0 h 6858000"/>
              <a:gd name="connsiteX2" fmla="*/ 4287106 w 5773166"/>
              <a:gd name="connsiteY2" fmla="*/ 52192 h 6858000"/>
              <a:gd name="connsiteX3" fmla="*/ 5773166 w 5773166"/>
              <a:gd name="connsiteY3" fmla="*/ 3413828 h 6858000"/>
              <a:gd name="connsiteX4" fmla="*/ 4287106 w 5773166"/>
              <a:gd name="connsiteY4" fmla="*/ 6775464 h 6858000"/>
              <a:gd name="connsiteX5" fmla="*/ 4190187 w 5773166"/>
              <a:gd name="connsiteY5" fmla="*/ 6858000 h 6858000"/>
              <a:gd name="connsiteX6" fmla="*/ 0 w 5773166"/>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3166" h="6858000">
                <a:moveTo>
                  <a:pt x="0" y="0"/>
                </a:moveTo>
                <a:lnTo>
                  <a:pt x="4225819" y="0"/>
                </a:lnTo>
                <a:lnTo>
                  <a:pt x="4287106" y="52192"/>
                </a:lnTo>
                <a:cubicBezTo>
                  <a:pt x="5205270" y="912510"/>
                  <a:pt x="5773166" y="2101028"/>
                  <a:pt x="5773166" y="3413828"/>
                </a:cubicBezTo>
                <a:cubicBezTo>
                  <a:pt x="5773166" y="4726629"/>
                  <a:pt x="5205270" y="5915147"/>
                  <a:pt x="4287106" y="6775464"/>
                </a:cubicBezTo>
                <a:lnTo>
                  <a:pt x="4190187" y="6858000"/>
                </a:lnTo>
                <a:lnTo>
                  <a:pt x="0" y="6858000"/>
                </a:lnTo>
                <a:close/>
              </a:path>
            </a:pathLst>
          </a:custGeom>
          <a:blipFill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Oval 5">
            <a:extLst>
              <a:ext uri="{FF2B5EF4-FFF2-40B4-BE49-F238E27FC236}">
                <a16:creationId xmlns:a16="http://schemas.microsoft.com/office/drawing/2014/main" id="{7D469472-FE17-46D3-980E-88BB98C8EEDE}"/>
              </a:ext>
            </a:extLst>
          </p:cNvPr>
          <p:cNvSpPr/>
          <p:nvPr userDrawn="1"/>
        </p:nvSpPr>
        <p:spPr>
          <a:xfrm>
            <a:off x="838200" y="1921931"/>
            <a:ext cx="2926080" cy="292608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28"/>
          </a:p>
        </p:txBody>
      </p:sp>
      <p:pic>
        <p:nvPicPr>
          <p:cNvPr id="7" name="Picture 6">
            <a:extLst>
              <a:ext uri="{FF2B5EF4-FFF2-40B4-BE49-F238E27FC236}">
                <a16:creationId xmlns:a16="http://schemas.microsoft.com/office/drawing/2014/main" id="{A8E287A3-C4BD-47CE-8435-CDA158ABFF84}"/>
              </a:ext>
            </a:extLst>
          </p:cNvPr>
          <p:cNvPicPr>
            <a:picLocks/>
          </p:cNvPicPr>
          <p:nvPr userDrawn="1"/>
        </p:nvPicPr>
        <p:blipFill>
          <a:blip r:embed="rId3" cstate="screen">
            <a:extLst>
              <a:ext uri="{28A0092B-C50C-407E-A947-70E740481C1C}">
                <a14:useLocalDpi xmlns:a14="http://schemas.microsoft.com/office/drawing/2010/main"/>
              </a:ext>
            </a:extLst>
          </a:blip>
          <a:stretch>
            <a:fillRect/>
          </a:stretch>
        </p:blipFill>
        <p:spPr>
          <a:xfrm>
            <a:off x="1297243" y="2844372"/>
            <a:ext cx="1916544" cy="1081199"/>
          </a:xfrm>
          <a:prstGeom prst="rect">
            <a:avLst/>
          </a:prstGeom>
        </p:spPr>
      </p:pic>
      <p:sp>
        <p:nvSpPr>
          <p:cNvPr id="5122" name="Rectangle 2"/>
          <p:cNvSpPr>
            <a:spLocks noGrp="1" noChangeArrowheads="1"/>
          </p:cNvSpPr>
          <p:nvPr>
            <p:ph type="ctrTitle"/>
          </p:nvPr>
        </p:nvSpPr>
        <p:spPr>
          <a:xfrm>
            <a:off x="6096000" y="508000"/>
            <a:ext cx="2674144" cy="3140075"/>
          </a:xfrm>
        </p:spPr>
        <p:txBody>
          <a:bodyPr anchor="b" anchorCtr="0"/>
          <a:lstStyle>
            <a:lvl1pPr algn="r">
              <a:defRPr sz="2400">
                <a:solidFill>
                  <a:schemeClr val="bg1"/>
                </a:solidFill>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6003132" y="3937002"/>
            <a:ext cx="2767013" cy="384175"/>
          </a:xfrm>
        </p:spPr>
        <p:txBody>
          <a:bodyPr/>
          <a:lstStyle>
            <a:lvl1pPr marL="0" indent="0" algn="r">
              <a:buFontTx/>
              <a:buNone/>
              <a:defRPr sz="1400">
                <a:solidFill>
                  <a:schemeClr val="bg1"/>
                </a:solidFill>
                <a:latin typeface="Arial" panose="020B0604020202020204" pitchFamily="34" charset="0"/>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6000749" y="4213227"/>
            <a:ext cx="2769395" cy="384175"/>
          </a:xfrm>
        </p:spPr>
        <p:txBody>
          <a:bodyPr/>
          <a:lstStyle>
            <a:lvl1pPr marL="0" indent="0" algn="r">
              <a:buFontTx/>
              <a:buNone/>
              <a:defRPr sz="1400">
                <a:solidFill>
                  <a:schemeClr val="bg1"/>
                </a:solidFill>
                <a:latin typeface="Arial" panose="020B0604020202020204" pitchFamily="34" charset="0"/>
              </a:defRPr>
            </a:lvl1pPr>
            <a:lvl2pPr marL="408184" indent="0">
              <a:buNone/>
              <a:defRPr/>
            </a:lvl2pPr>
          </a:lstStyle>
          <a:p>
            <a:pPr lvl="0"/>
            <a:r>
              <a:rPr lang="en-US" dirty="0"/>
              <a:t>EDIT MASTER TEXT STYLES</a:t>
            </a:r>
          </a:p>
        </p:txBody>
      </p:sp>
      <p:cxnSp>
        <p:nvCxnSpPr>
          <p:cNvPr id="10" name="Straight Connector 9">
            <a:extLst>
              <a:ext uri="{FF2B5EF4-FFF2-40B4-BE49-F238E27FC236}">
                <a16:creationId xmlns:a16="http://schemas.microsoft.com/office/drawing/2014/main" id="{29EBADBC-4FE0-48F5-9837-598BBD348924}"/>
              </a:ext>
            </a:extLst>
          </p:cNvPr>
          <p:cNvCxnSpPr>
            <a:cxnSpLocks/>
          </p:cNvCxnSpPr>
          <p:nvPr userDrawn="1"/>
        </p:nvCxnSpPr>
        <p:spPr>
          <a:xfrm>
            <a:off x="6489948" y="3657109"/>
            <a:ext cx="2184947" cy="108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5F157537-CE02-49A4-96A6-BAED31559CC6}"/>
              </a:ext>
            </a:extLst>
          </p:cNvPr>
          <p:cNvSpPr>
            <a:spLocks noGrp="1"/>
          </p:cNvSpPr>
          <p:nvPr>
            <p:ph type="sldNum" sz="quarter" idx="11"/>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127859700"/>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ATTERN">
    <p:bg>
      <p:bgPr>
        <a:solidFill>
          <a:srgbClr val="35A0A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975496A-46AE-43A0-87DC-92E76FA876C4}"/>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4EABAE"/>
          </a:solidFill>
          <a:ln>
            <a:noFill/>
          </a:ln>
        </p:spPr>
        <p:txBody>
          <a:bodyPr vert="horz" wrap="square" lIns="91440" tIns="45720" rIns="91440" bIns="45720" numCol="1" anchor="t" anchorCtr="0" compatLnSpc="1">
            <a:prstTxWarp prst="textNoShape">
              <a:avLst/>
            </a:prstTxWarp>
          </a:bodyPr>
          <a:lstStyle/>
          <a:p>
            <a:endParaRPr lang="en-CA" dirty="0"/>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907A304-B46F-48FA-8184-DFAF7C23B819}"/>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496472600"/>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Section Header Magenta">
    <p:bg>
      <p:bgPr>
        <a:solidFill>
          <a:schemeClr val="accent3"/>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4">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9AB6419-E80A-444A-8513-EF033DBFAD66}"/>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947217722"/>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Section Header Magenta PATTERN">
    <p:bg>
      <p:bgPr>
        <a:solidFill>
          <a:schemeClr val="accent3"/>
        </a:solidFill>
        <a:effectLst/>
      </p:bgPr>
    </p:bg>
    <p:spTree>
      <p:nvGrpSpPr>
        <p:cNvPr id="1" name=""/>
        <p:cNvGrpSpPr/>
        <p:nvPr/>
      </p:nvGrpSpPr>
      <p:grpSpPr>
        <a:xfrm>
          <a:off x="0" y="0"/>
          <a:ext cx="0" cy="0"/>
          <a:chOff x="0" y="0"/>
          <a:chExt cx="0" cy="0"/>
        </a:xfrm>
      </p:grpSpPr>
      <p:sp>
        <p:nvSpPr>
          <p:cNvPr id="11" name="Freeform 5">
            <a:extLst>
              <a:ext uri="{FF2B5EF4-FFF2-40B4-BE49-F238E27FC236}">
                <a16:creationId xmlns:a16="http://schemas.microsoft.com/office/drawing/2014/main" id="{DC21F855-5C46-4109-833C-9335834D0053}"/>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A44770"/>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4">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10" name="Slide Number Placeholder 9">
            <a:extLst>
              <a:ext uri="{FF2B5EF4-FFF2-40B4-BE49-F238E27FC236}">
                <a16:creationId xmlns:a16="http://schemas.microsoft.com/office/drawing/2014/main" id="{363C1E95-E7C2-494B-ABFF-016354A89EA1}"/>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591506679"/>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bg>
      <p:bgPr>
        <a:solidFill>
          <a:srgbClr val="83A35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991F3D1-F086-493D-AB2D-0493308DE771}"/>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170055592"/>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ATTERN">
    <p:bg>
      <p:bgPr>
        <a:solidFill>
          <a:srgbClr val="83A35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8470CDF0-2EA5-48F6-9418-06F819F72ECA}"/>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97AA7A"/>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460D0DA0-7D80-4DA2-8119-C0E2CA93F8AA}"/>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471160930"/>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bg>
      <p:bgPr>
        <a:solidFill>
          <a:schemeClr val="accent5"/>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43CD0307-0892-435D-B8CD-E2C2B48C3C9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4881192"/>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ATTERN">
    <p:bg>
      <p:bgPr>
        <a:solidFill>
          <a:schemeClr val="accent5"/>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65FD1D7B-B93F-462D-B05C-218A1D1FB8F0}"/>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535F8D"/>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1197A82D-78B5-48B8-89D8-FDA07389EF94}"/>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387538392"/>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bg>
      <p:bgPr>
        <a:solidFill>
          <a:srgbClr val="2E826B"/>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66A5A20B-BC36-434E-9F7E-8BBD58B9958C}"/>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421241661"/>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ATTERN">
    <p:bg>
      <p:bgPr>
        <a:solidFill>
          <a:srgbClr val="2E826B"/>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8FAA08D3-E6C2-44AD-8062-2E3A8BE1D4F9}"/>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4D8C7B"/>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09E58EF-0FA9-4DA5-95BD-712A23885BE8}"/>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375283692"/>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bg>
      <p:bgPr>
        <a:solidFill>
          <a:srgbClr val="E3972D"/>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BF06A7E-AA19-43E0-B209-B7AFD48797CF}"/>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872705627"/>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PhAnim="0" preserve="1" userDrawn="1">
  <p:cSld name="Title Slide 2">
    <p:bg>
      <p:bgPr>
        <a:solidFill>
          <a:schemeClr val="tx2"/>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0DBD1FF5-A0A2-45CE-AC71-262DAABC98C7}"/>
              </a:ext>
            </a:extLst>
          </p:cNvPr>
          <p:cNvPicPr/>
          <p:nvPr userDrawn="1"/>
        </p:nvPicPr>
        <p:blipFill rotWithShape="1">
          <a:blip r:embed="rId2"/>
          <a:srcRect l="1543" b="2072"/>
          <a:stretch/>
        </p:blipFill>
        <p:spPr bwMode="auto">
          <a:xfrm>
            <a:off x="1" y="0"/>
            <a:ext cx="9143999" cy="3978275"/>
          </a:xfrm>
          <a:prstGeom prst="rect">
            <a:avLst/>
          </a:prstGeom>
          <a:ln>
            <a:noFill/>
          </a:ln>
          <a:extLst>
            <a:ext uri="{53640926-AAD7-44D8-BBD7-CCE9431645EC}">
              <a14:shadowObscured xmlns:a14="http://schemas.microsoft.com/office/drawing/2010/main"/>
            </a:ext>
          </a:extLst>
        </p:spPr>
      </p:pic>
      <p:sp>
        <p:nvSpPr>
          <p:cNvPr id="5123" name="Rectangle 3"/>
          <p:cNvSpPr>
            <a:spLocks noGrp="1" noChangeArrowheads="1"/>
          </p:cNvSpPr>
          <p:nvPr>
            <p:ph type="subTitle" idx="1"/>
          </p:nvPr>
        </p:nvSpPr>
        <p:spPr>
          <a:xfrm>
            <a:off x="6003132" y="5562600"/>
            <a:ext cx="2767013" cy="384175"/>
          </a:xfrm>
        </p:spPr>
        <p:txBody>
          <a:bodyPr/>
          <a:lstStyle>
            <a:lvl1pPr marL="0" indent="0" algn="r">
              <a:buFontTx/>
              <a:buNone/>
              <a:defRPr sz="1400">
                <a:solidFill>
                  <a:schemeClr val="bg1"/>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6000749" y="5838826"/>
            <a:ext cx="2769395" cy="384175"/>
          </a:xfrm>
        </p:spPr>
        <p:txBody>
          <a:bodyPr/>
          <a:lstStyle>
            <a:lvl1pPr marL="0" indent="0" algn="r">
              <a:buFontTx/>
              <a:buNone/>
              <a:defRPr sz="1400">
                <a:solidFill>
                  <a:schemeClr val="bg1"/>
                </a:solidFill>
              </a:defRPr>
            </a:lvl1pPr>
            <a:lvl2pPr marL="408184" indent="0">
              <a:buNone/>
              <a:defRPr/>
            </a:lvl2pPr>
          </a:lstStyle>
          <a:p>
            <a:pPr lvl="0"/>
            <a:r>
              <a:rPr lang="en-US" dirty="0"/>
              <a:t>EDIT MASTER TEXT STYLES</a:t>
            </a:r>
          </a:p>
        </p:txBody>
      </p:sp>
      <p:cxnSp>
        <p:nvCxnSpPr>
          <p:cNvPr id="9" name="Straight Connector 8">
            <a:extLst>
              <a:ext uri="{FF2B5EF4-FFF2-40B4-BE49-F238E27FC236}">
                <a16:creationId xmlns:a16="http://schemas.microsoft.com/office/drawing/2014/main" id="{76A20EC8-6B7B-47E5-A005-02105EA4CADB}"/>
              </a:ext>
            </a:extLst>
          </p:cNvPr>
          <p:cNvCxnSpPr>
            <a:cxnSpLocks/>
          </p:cNvCxnSpPr>
          <p:nvPr userDrawn="1"/>
        </p:nvCxnSpPr>
        <p:spPr>
          <a:xfrm flipV="1">
            <a:off x="4707732" y="5426077"/>
            <a:ext cx="3960019" cy="317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5122" name="Rectangle 2"/>
          <p:cNvSpPr>
            <a:spLocks noGrp="1" noChangeArrowheads="1"/>
          </p:cNvSpPr>
          <p:nvPr>
            <p:ph type="ctrTitle"/>
          </p:nvPr>
        </p:nvSpPr>
        <p:spPr>
          <a:xfrm>
            <a:off x="4524377" y="4254502"/>
            <a:ext cx="4245769" cy="1128765"/>
          </a:xfrm>
        </p:spPr>
        <p:txBody>
          <a:bodyPr anchor="b" anchorCtr="0"/>
          <a:lstStyle>
            <a:lvl1pPr algn="r">
              <a:defRPr sz="2400">
                <a:solidFill>
                  <a:schemeClr val="bg1"/>
                </a:solidFill>
              </a:defRPr>
            </a:lvl1pPr>
          </a:lstStyle>
          <a:p>
            <a:r>
              <a:rPr lang="en-US" dirty="0"/>
              <a:t>Click to edit Master title style</a:t>
            </a:r>
          </a:p>
        </p:txBody>
      </p:sp>
      <p:sp>
        <p:nvSpPr>
          <p:cNvPr id="4" name="Slide Number Placeholder 3">
            <a:extLst>
              <a:ext uri="{FF2B5EF4-FFF2-40B4-BE49-F238E27FC236}">
                <a16:creationId xmlns:a16="http://schemas.microsoft.com/office/drawing/2014/main" id="{21769E40-6260-4F3F-A5DC-B21F40AD4DA7}"/>
              </a:ext>
            </a:extLst>
          </p:cNvPr>
          <p:cNvSpPr>
            <a:spLocks noGrp="1"/>
          </p:cNvSpPr>
          <p:nvPr>
            <p:ph type="sldNum" sz="quarter" idx="11"/>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
        <p:nvSpPr>
          <p:cNvPr id="14" name="Oval 13">
            <a:extLst>
              <a:ext uri="{FF2B5EF4-FFF2-40B4-BE49-F238E27FC236}">
                <a16:creationId xmlns:a16="http://schemas.microsoft.com/office/drawing/2014/main" id="{1241C0F4-DD70-4E2C-BAA9-A43D31128780}"/>
              </a:ext>
            </a:extLst>
          </p:cNvPr>
          <p:cNvSpPr/>
          <p:nvPr userDrawn="1"/>
        </p:nvSpPr>
        <p:spPr>
          <a:xfrm>
            <a:off x="1017065" y="2521015"/>
            <a:ext cx="2926080" cy="292608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28"/>
          </a:p>
        </p:txBody>
      </p:sp>
      <p:pic>
        <p:nvPicPr>
          <p:cNvPr id="15" name="Picture 14">
            <a:extLst>
              <a:ext uri="{FF2B5EF4-FFF2-40B4-BE49-F238E27FC236}">
                <a16:creationId xmlns:a16="http://schemas.microsoft.com/office/drawing/2014/main" id="{299E4269-2BE6-4002-8271-BAE684EA0E84}"/>
              </a:ext>
            </a:extLst>
          </p:cNvPr>
          <p:cNvPicPr>
            <a:picLocks/>
          </p:cNvPicPr>
          <p:nvPr userDrawn="1"/>
        </p:nvPicPr>
        <p:blipFill>
          <a:blip r:embed="rId3" cstate="screen">
            <a:extLst>
              <a:ext uri="{28A0092B-C50C-407E-A947-70E740481C1C}">
                <a14:useLocalDpi xmlns:a14="http://schemas.microsoft.com/office/drawing/2010/main"/>
              </a:ext>
            </a:extLst>
          </a:blip>
          <a:stretch>
            <a:fillRect/>
          </a:stretch>
        </p:blipFill>
        <p:spPr>
          <a:xfrm>
            <a:off x="1521833" y="3443455"/>
            <a:ext cx="1916544" cy="1081199"/>
          </a:xfrm>
          <a:prstGeom prst="rect">
            <a:avLst/>
          </a:prstGeom>
        </p:spPr>
      </p:pic>
    </p:spTree>
    <p:extLst>
      <p:ext uri="{BB962C8B-B14F-4D97-AF65-F5344CB8AC3E}">
        <p14:creationId xmlns:p14="http://schemas.microsoft.com/office/powerpoint/2010/main" val="852845855"/>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ATTERN">
    <p:bg>
      <p:bgPr>
        <a:solidFill>
          <a:srgbClr val="E3972D"/>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BE68A10-E79D-4CFA-B216-26AF87FBA8CE}"/>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D28821"/>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5FFA335-402D-44B0-88E3-F2F02D4D489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956177849"/>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bg>
      <p:bgPr>
        <a:solidFill>
          <a:srgbClr val="CD483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4C2ED06-30DC-4536-88DC-C70380CA911B}"/>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015289027"/>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ATTERN">
    <p:bg>
      <p:bgPr>
        <a:solidFill>
          <a:srgbClr val="CD483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5248363D-C769-4AF4-9B30-2D16F52ECF23}"/>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CD6151"/>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6675F2A7-C835-4A0B-8211-8BDB953D2938}"/>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0787453"/>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bg>
      <p:bgPr>
        <a:solidFill>
          <a:srgbClr val="5C3F6E"/>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2AA9F30E-0CD7-46A9-A265-193A7A414F2A}"/>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971034756"/>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ATTERN">
    <p:bg>
      <p:bgPr>
        <a:solidFill>
          <a:srgbClr val="5C3F6E"/>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195572A3-76DD-459D-9E3E-755E2AEDA114}"/>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6D4E81"/>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200"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2A8E285-5FEC-4715-AB9D-4BE314D515FF}"/>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82713585"/>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cSld name="1_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rgbClr val="425263"/>
                </a:solidFill>
                <a:latin typeface="Arial"/>
                <a:cs typeface="Arial"/>
              </a:defRPr>
            </a:lvl1pPr>
          </a:lstStyle>
          <a:p>
            <a:endParaRPr/>
          </a:p>
        </p:txBody>
      </p:sp>
      <p:sp>
        <p:nvSpPr>
          <p:cNvPr id="3" name="Holder 3"/>
          <p:cNvSpPr>
            <a:spLocks noGrp="1"/>
          </p:cNvSpPr>
          <p:nvPr>
            <p:ph sz="half" idx="2"/>
          </p:nvPr>
        </p:nvSpPr>
        <p:spPr>
          <a:xfrm>
            <a:off x="457200" y="1577340"/>
            <a:ext cx="397764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59" y="1577340"/>
            <a:ext cx="397764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10/14/2019</a:t>
            </a:fld>
            <a:endParaRPr lang="en-US"/>
          </a:p>
        </p:txBody>
      </p:sp>
      <p:sp>
        <p:nvSpPr>
          <p:cNvPr id="7" name="Holder 7"/>
          <p:cNvSpPr>
            <a:spLocks noGrp="1"/>
          </p:cNvSpPr>
          <p:nvPr>
            <p:ph type="sldNum" sz="quarter" idx="7"/>
          </p:nvPr>
        </p:nvSpPr>
        <p:spPr/>
        <p:txBody>
          <a:bodyPr lIns="0" tIns="0" rIns="0" bIns="0"/>
          <a:lstStyle>
            <a:lvl1pPr>
              <a:defRPr sz="1200" b="0" i="0">
                <a:solidFill>
                  <a:srgbClr val="92979F"/>
                </a:solidFill>
                <a:latin typeface="Arial"/>
                <a:cs typeface="Arial"/>
              </a:defRPr>
            </a:lvl1pPr>
          </a:lstStyle>
          <a:p>
            <a:pPr marL="110489">
              <a:lnSpc>
                <a:spcPct val="100000"/>
              </a:lnSpc>
            </a:pPr>
            <a:fld id="{81D60167-4931-47E6-BA6A-407CBD079E47}" type="slidenum">
              <a:rPr dirty="0">
                <a:solidFill>
                  <a:srgbClr val="D9D9D9"/>
                </a:solidFill>
              </a:rPr>
              <a:t>‹#›</a:t>
            </a:fld>
            <a:endParaRPr dirty="0">
              <a:solidFill>
                <a:srgbClr val="D9D9D9"/>
              </a:solidFill>
            </a:endParaRPr>
          </a:p>
        </p:txBody>
      </p:sp>
    </p:spTree>
    <p:extLst>
      <p:ext uri="{BB962C8B-B14F-4D97-AF65-F5344CB8AC3E}">
        <p14:creationId xmlns:p14="http://schemas.microsoft.com/office/powerpoint/2010/main" val="59811372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66700" y="1600200"/>
            <a:ext cx="8610600" cy="4267201"/>
          </a:xfrm>
        </p:spPr>
        <p:txBody>
          <a:bodyPr/>
          <a:lstStyle>
            <a:lvl1pPr>
              <a:spcBef>
                <a:spcPts val="600"/>
              </a:spcBef>
              <a:spcAft>
                <a:spcPts val="800"/>
              </a:spcAft>
              <a:buClr>
                <a:schemeClr val="tx2">
                  <a:lumMod val="50000"/>
                </a:schemeClr>
              </a:buClr>
              <a:defRPr/>
            </a:lvl1pPr>
            <a:lvl2pPr>
              <a:spcBef>
                <a:spcPts val="600"/>
              </a:spcBef>
              <a:spcAft>
                <a:spcPts val="800"/>
              </a:spcAft>
              <a:buClr>
                <a:schemeClr val="tx2">
                  <a:lumMod val="50000"/>
                </a:schemeClr>
              </a:buClr>
              <a:defRPr/>
            </a:lvl2pPr>
            <a:lvl3pPr>
              <a:spcBef>
                <a:spcPts val="600"/>
              </a:spcBef>
              <a:spcAft>
                <a:spcPts val="800"/>
              </a:spcAft>
              <a:buClr>
                <a:schemeClr val="tx2">
                  <a:lumMod val="50000"/>
                </a:schemeClr>
              </a:buClr>
              <a:defRPr/>
            </a:lvl3pPr>
            <a:lvl4pPr>
              <a:spcBef>
                <a:spcPts val="600"/>
              </a:spcBef>
              <a:spcAft>
                <a:spcPts val="800"/>
              </a:spcAft>
              <a:buClr>
                <a:schemeClr val="tx2">
                  <a:lumMod val="50000"/>
                </a:schemeClr>
              </a:buClr>
              <a:defRPr/>
            </a:lvl4pPr>
            <a:lvl5pPr>
              <a:spcBef>
                <a:spcPts val="600"/>
              </a:spcBef>
              <a:spcAft>
                <a:spcPts val="800"/>
              </a:spcAft>
              <a:buClr>
                <a:schemeClr val="tx2">
                  <a:lumMod val="50000"/>
                </a:schemeClr>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0"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000" b="0" i="0">
                <a:solidFill>
                  <a:schemeClr val="tx2"/>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A2E941C9-8728-435F-9D0A-EC75991C21FF}"/>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441964472"/>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pic>
        <p:nvPicPr>
          <p:cNvPr id="4" name="Picture 3" descr="Watson_Logo_Lockup_RGB.jpg"/>
          <p:cNvPicPr>
            <a:picLocks/>
          </p:cNvPicPr>
          <p:nvPr userDrawn="1"/>
        </p:nvPicPr>
        <p:blipFill>
          <a:blip r:embed="rId2" cstate="screen">
            <a:extLst>
              <a:ext uri="{28A0092B-C50C-407E-A947-70E740481C1C}">
                <a14:useLocalDpi xmlns:a14="http://schemas.microsoft.com/office/drawing/2010/main"/>
              </a:ext>
            </a:extLst>
          </a:blip>
          <a:stretch>
            <a:fillRect/>
          </a:stretch>
        </p:blipFill>
        <p:spPr>
          <a:xfrm>
            <a:off x="914400" y="669676"/>
            <a:ext cx="7138896" cy="5518648"/>
          </a:xfrm>
          <a:prstGeom prst="rect">
            <a:avLst/>
          </a:prstGeom>
        </p:spPr>
      </p:pic>
      <p:sp>
        <p:nvSpPr>
          <p:cNvPr id="2" name="Slide Number Placeholder 1">
            <a:extLst>
              <a:ext uri="{FF2B5EF4-FFF2-40B4-BE49-F238E27FC236}">
                <a16:creationId xmlns:a16="http://schemas.microsoft.com/office/drawing/2014/main" id="{444D55E6-FC99-45F5-960A-13F4B4FCAD76}"/>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513281598"/>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showMasterPhAnim="0" preserve="1" userDrawn="1">
  <p:cSld name="Title Slide">
    <p:bg>
      <p:bgPr>
        <a:solidFill>
          <a:schemeClr val="tx2"/>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47947D18-C493-4E6B-AE85-ABF15279EF43}"/>
              </a:ext>
            </a:extLst>
          </p:cNvPr>
          <p:cNvSpPr/>
          <p:nvPr userDrawn="1"/>
        </p:nvSpPr>
        <p:spPr>
          <a:xfrm>
            <a:off x="-1" y="0"/>
            <a:ext cx="5773166" cy="6858000"/>
          </a:xfrm>
          <a:custGeom>
            <a:avLst/>
            <a:gdLst>
              <a:gd name="connsiteX0" fmla="*/ 0 w 5773166"/>
              <a:gd name="connsiteY0" fmla="*/ 0 h 6858000"/>
              <a:gd name="connsiteX1" fmla="*/ 4225819 w 5773166"/>
              <a:gd name="connsiteY1" fmla="*/ 0 h 6858000"/>
              <a:gd name="connsiteX2" fmla="*/ 4287106 w 5773166"/>
              <a:gd name="connsiteY2" fmla="*/ 52192 h 6858000"/>
              <a:gd name="connsiteX3" fmla="*/ 5773166 w 5773166"/>
              <a:gd name="connsiteY3" fmla="*/ 3413828 h 6858000"/>
              <a:gd name="connsiteX4" fmla="*/ 4287106 w 5773166"/>
              <a:gd name="connsiteY4" fmla="*/ 6775464 h 6858000"/>
              <a:gd name="connsiteX5" fmla="*/ 4190187 w 5773166"/>
              <a:gd name="connsiteY5" fmla="*/ 6858000 h 6858000"/>
              <a:gd name="connsiteX6" fmla="*/ 0 w 5773166"/>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3166" h="6858000">
                <a:moveTo>
                  <a:pt x="0" y="0"/>
                </a:moveTo>
                <a:lnTo>
                  <a:pt x="4225819" y="0"/>
                </a:lnTo>
                <a:lnTo>
                  <a:pt x="4287106" y="52192"/>
                </a:lnTo>
                <a:cubicBezTo>
                  <a:pt x="5205270" y="912510"/>
                  <a:pt x="5773166" y="2101028"/>
                  <a:pt x="5773166" y="3413828"/>
                </a:cubicBezTo>
                <a:cubicBezTo>
                  <a:pt x="5773166" y="4726629"/>
                  <a:pt x="5205270" y="5915147"/>
                  <a:pt x="4287106" y="6775464"/>
                </a:cubicBezTo>
                <a:lnTo>
                  <a:pt x="4190187" y="6858000"/>
                </a:lnTo>
                <a:lnTo>
                  <a:pt x="0" y="6858000"/>
                </a:lnTo>
                <a:close/>
              </a:path>
            </a:pathLst>
          </a:custGeom>
          <a:blipFill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6" name="Oval 5">
            <a:extLst>
              <a:ext uri="{FF2B5EF4-FFF2-40B4-BE49-F238E27FC236}">
                <a16:creationId xmlns:a16="http://schemas.microsoft.com/office/drawing/2014/main" id="{7D469472-FE17-46D3-980E-88BB98C8EEDE}"/>
              </a:ext>
            </a:extLst>
          </p:cNvPr>
          <p:cNvSpPr/>
          <p:nvPr userDrawn="1"/>
        </p:nvSpPr>
        <p:spPr>
          <a:xfrm>
            <a:off x="838200" y="1921931"/>
            <a:ext cx="2926080" cy="292608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996"/>
          </a:p>
        </p:txBody>
      </p:sp>
      <p:pic>
        <p:nvPicPr>
          <p:cNvPr id="7" name="Picture 6">
            <a:extLst>
              <a:ext uri="{FF2B5EF4-FFF2-40B4-BE49-F238E27FC236}">
                <a16:creationId xmlns:a16="http://schemas.microsoft.com/office/drawing/2014/main" id="{A8E287A3-C4BD-47CE-8435-CDA158ABFF84}"/>
              </a:ext>
            </a:extLst>
          </p:cNvPr>
          <p:cNvPicPr>
            <a:picLocks/>
          </p:cNvPicPr>
          <p:nvPr userDrawn="1"/>
        </p:nvPicPr>
        <p:blipFill>
          <a:blip r:embed="rId3" cstate="screen">
            <a:extLst>
              <a:ext uri="{28A0092B-C50C-407E-A947-70E740481C1C}">
                <a14:useLocalDpi xmlns:a14="http://schemas.microsoft.com/office/drawing/2010/main"/>
              </a:ext>
            </a:extLst>
          </a:blip>
          <a:stretch>
            <a:fillRect/>
          </a:stretch>
        </p:blipFill>
        <p:spPr>
          <a:xfrm>
            <a:off x="1297243" y="2844374"/>
            <a:ext cx="1916544" cy="1081199"/>
          </a:xfrm>
          <a:prstGeom prst="rect">
            <a:avLst/>
          </a:prstGeom>
        </p:spPr>
      </p:pic>
      <p:sp>
        <p:nvSpPr>
          <p:cNvPr id="5122" name="Rectangle 2"/>
          <p:cNvSpPr>
            <a:spLocks noGrp="1" noChangeArrowheads="1"/>
          </p:cNvSpPr>
          <p:nvPr>
            <p:ph type="ctrTitle"/>
          </p:nvPr>
        </p:nvSpPr>
        <p:spPr>
          <a:xfrm>
            <a:off x="6096000" y="508001"/>
            <a:ext cx="2674144" cy="3140075"/>
          </a:xfrm>
        </p:spPr>
        <p:txBody>
          <a:bodyPr anchor="b" anchorCtr="0"/>
          <a:lstStyle>
            <a:lvl1pPr algn="r">
              <a:defRPr sz="1800">
                <a:solidFill>
                  <a:schemeClr val="bg1"/>
                </a:solidFill>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6003133" y="3937004"/>
            <a:ext cx="2767013" cy="384175"/>
          </a:xfrm>
        </p:spPr>
        <p:txBody>
          <a:bodyPr/>
          <a:lstStyle>
            <a:lvl1pPr marL="0" indent="0" algn="r">
              <a:buFontTx/>
              <a:buNone/>
              <a:defRPr sz="1050">
                <a:solidFill>
                  <a:schemeClr val="bg1"/>
                </a:solidFill>
                <a:latin typeface="Arial" panose="020B0604020202020204" pitchFamily="34" charset="0"/>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6000750" y="4213229"/>
            <a:ext cx="2769395" cy="384175"/>
          </a:xfrm>
        </p:spPr>
        <p:txBody>
          <a:bodyPr/>
          <a:lstStyle>
            <a:lvl1pPr marL="0" indent="0" algn="r">
              <a:buFontTx/>
              <a:buNone/>
              <a:defRPr sz="1050">
                <a:solidFill>
                  <a:schemeClr val="bg1"/>
                </a:solidFill>
                <a:latin typeface="Arial" panose="020B0604020202020204" pitchFamily="34" charset="0"/>
              </a:defRPr>
            </a:lvl1pPr>
            <a:lvl2pPr marL="306138" indent="0">
              <a:buNone/>
              <a:defRPr/>
            </a:lvl2pPr>
          </a:lstStyle>
          <a:p>
            <a:pPr lvl="0"/>
            <a:r>
              <a:rPr lang="en-US" dirty="0"/>
              <a:t>EDIT MASTER TEXT STYLES</a:t>
            </a:r>
          </a:p>
        </p:txBody>
      </p:sp>
      <p:cxnSp>
        <p:nvCxnSpPr>
          <p:cNvPr id="10" name="Straight Connector 9">
            <a:extLst>
              <a:ext uri="{FF2B5EF4-FFF2-40B4-BE49-F238E27FC236}">
                <a16:creationId xmlns:a16="http://schemas.microsoft.com/office/drawing/2014/main" id="{29EBADBC-4FE0-48F5-9837-598BBD348924}"/>
              </a:ext>
            </a:extLst>
          </p:cNvPr>
          <p:cNvCxnSpPr>
            <a:cxnSpLocks/>
          </p:cNvCxnSpPr>
          <p:nvPr userDrawn="1"/>
        </p:nvCxnSpPr>
        <p:spPr>
          <a:xfrm>
            <a:off x="6489949" y="3657109"/>
            <a:ext cx="2184947" cy="108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5F157537-CE02-49A4-96A6-BAED31559CC6}"/>
              </a:ext>
            </a:extLst>
          </p:cNvPr>
          <p:cNvSpPr>
            <a:spLocks noGrp="1"/>
          </p:cNvSpPr>
          <p:nvPr>
            <p:ph type="sldNum" sz="quarter" idx="11"/>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918777747"/>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PhAnim="0" preserve="1" userDrawn="1">
  <p:cSld name="Title Slide 2">
    <p:bg>
      <p:bgPr>
        <a:solidFill>
          <a:schemeClr val="tx1"/>
        </a:solidFill>
        <a:effectLst/>
      </p:bgPr>
    </p:bg>
    <p:spTree>
      <p:nvGrpSpPr>
        <p:cNvPr id="1" name=""/>
        <p:cNvGrpSpPr/>
        <p:nvPr/>
      </p:nvGrpSpPr>
      <p:grpSpPr>
        <a:xfrm>
          <a:off x="0" y="0"/>
          <a:ext cx="0" cy="0"/>
          <a:chOff x="0" y="0"/>
          <a:chExt cx="0" cy="0"/>
        </a:xfrm>
      </p:grpSpPr>
      <p:pic>
        <p:nvPicPr>
          <p:cNvPr id="5" name="Picture 4" descr="A sign in front of a brick building&#10;&#10;Description automatically generated">
            <a:extLst>
              <a:ext uri="{FF2B5EF4-FFF2-40B4-BE49-F238E27FC236}">
                <a16:creationId xmlns:a16="http://schemas.microsoft.com/office/drawing/2014/main" id="{AC9E5174-4B8A-4673-9C3B-BB0EFE7E13A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4948" b="15521"/>
          <a:stretch/>
        </p:blipFill>
        <p:spPr>
          <a:xfrm>
            <a:off x="0" y="-5531"/>
            <a:ext cx="9144000" cy="4238630"/>
          </a:xfrm>
          <a:prstGeom prst="rect">
            <a:avLst/>
          </a:prstGeom>
        </p:spPr>
      </p:pic>
      <p:sp>
        <p:nvSpPr>
          <p:cNvPr id="5123" name="Rectangle 3"/>
          <p:cNvSpPr>
            <a:spLocks noGrp="1" noChangeArrowheads="1"/>
          </p:cNvSpPr>
          <p:nvPr>
            <p:ph type="subTitle" idx="1"/>
          </p:nvPr>
        </p:nvSpPr>
        <p:spPr>
          <a:xfrm>
            <a:off x="6003133" y="5562602"/>
            <a:ext cx="2767013" cy="384175"/>
          </a:xfrm>
        </p:spPr>
        <p:txBody>
          <a:bodyPr/>
          <a:lstStyle>
            <a:lvl1pPr marL="0" indent="0" algn="r">
              <a:buFontTx/>
              <a:buNone/>
              <a:defRPr sz="1050">
                <a:solidFill>
                  <a:schemeClr val="bg1"/>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6000750" y="5838828"/>
            <a:ext cx="2769395" cy="384175"/>
          </a:xfrm>
        </p:spPr>
        <p:txBody>
          <a:bodyPr/>
          <a:lstStyle>
            <a:lvl1pPr marL="0" indent="0" algn="r">
              <a:buFontTx/>
              <a:buNone/>
              <a:defRPr sz="1050">
                <a:solidFill>
                  <a:schemeClr val="bg1"/>
                </a:solidFill>
              </a:defRPr>
            </a:lvl1pPr>
            <a:lvl2pPr marL="306138" indent="0">
              <a:buNone/>
              <a:defRPr/>
            </a:lvl2pPr>
          </a:lstStyle>
          <a:p>
            <a:pPr lvl="0"/>
            <a:r>
              <a:rPr lang="en-US" dirty="0"/>
              <a:t>EDIT MASTER TEXT STYLES</a:t>
            </a:r>
          </a:p>
        </p:txBody>
      </p:sp>
      <p:cxnSp>
        <p:nvCxnSpPr>
          <p:cNvPr id="9" name="Straight Connector 8">
            <a:extLst>
              <a:ext uri="{FF2B5EF4-FFF2-40B4-BE49-F238E27FC236}">
                <a16:creationId xmlns:a16="http://schemas.microsoft.com/office/drawing/2014/main" id="{76A20EC8-6B7B-47E5-A005-02105EA4CADB}"/>
              </a:ext>
            </a:extLst>
          </p:cNvPr>
          <p:cNvCxnSpPr>
            <a:cxnSpLocks/>
          </p:cNvCxnSpPr>
          <p:nvPr userDrawn="1"/>
        </p:nvCxnSpPr>
        <p:spPr>
          <a:xfrm flipV="1">
            <a:off x="4707733" y="5426079"/>
            <a:ext cx="3960019" cy="317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5122" name="Rectangle 2"/>
          <p:cNvSpPr>
            <a:spLocks noGrp="1" noChangeArrowheads="1"/>
          </p:cNvSpPr>
          <p:nvPr>
            <p:ph type="ctrTitle"/>
          </p:nvPr>
        </p:nvSpPr>
        <p:spPr>
          <a:xfrm>
            <a:off x="4524378" y="4254504"/>
            <a:ext cx="4245769" cy="1128765"/>
          </a:xfrm>
        </p:spPr>
        <p:txBody>
          <a:bodyPr anchor="b" anchorCtr="0"/>
          <a:lstStyle>
            <a:lvl1pPr algn="r">
              <a:defRPr sz="1800">
                <a:solidFill>
                  <a:schemeClr val="bg1"/>
                </a:solidFill>
              </a:defRPr>
            </a:lvl1pPr>
          </a:lstStyle>
          <a:p>
            <a:r>
              <a:rPr lang="en-US" dirty="0"/>
              <a:t>Click to edit Master title style</a:t>
            </a:r>
          </a:p>
        </p:txBody>
      </p:sp>
      <p:sp>
        <p:nvSpPr>
          <p:cNvPr id="4" name="Slide Number Placeholder 3">
            <a:extLst>
              <a:ext uri="{FF2B5EF4-FFF2-40B4-BE49-F238E27FC236}">
                <a16:creationId xmlns:a16="http://schemas.microsoft.com/office/drawing/2014/main" id="{21769E40-6260-4F3F-A5DC-B21F40AD4DA7}"/>
              </a:ext>
            </a:extLst>
          </p:cNvPr>
          <p:cNvSpPr>
            <a:spLocks noGrp="1"/>
          </p:cNvSpPr>
          <p:nvPr>
            <p:ph type="sldNum" sz="quarter" idx="11"/>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
        <p:nvSpPr>
          <p:cNvPr id="14" name="Oval 13">
            <a:extLst>
              <a:ext uri="{FF2B5EF4-FFF2-40B4-BE49-F238E27FC236}">
                <a16:creationId xmlns:a16="http://schemas.microsoft.com/office/drawing/2014/main" id="{1241C0F4-DD70-4E2C-BAA9-A43D31128780}"/>
              </a:ext>
            </a:extLst>
          </p:cNvPr>
          <p:cNvSpPr/>
          <p:nvPr userDrawn="1"/>
        </p:nvSpPr>
        <p:spPr>
          <a:xfrm>
            <a:off x="765328" y="2568282"/>
            <a:ext cx="2926080" cy="292608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996"/>
          </a:p>
        </p:txBody>
      </p:sp>
      <p:pic>
        <p:nvPicPr>
          <p:cNvPr id="15" name="Picture 14">
            <a:extLst>
              <a:ext uri="{FF2B5EF4-FFF2-40B4-BE49-F238E27FC236}">
                <a16:creationId xmlns:a16="http://schemas.microsoft.com/office/drawing/2014/main" id="{299E4269-2BE6-4002-8271-BAE684EA0E84}"/>
              </a:ext>
            </a:extLst>
          </p:cNvPr>
          <p:cNvPicPr>
            <a:picLocks/>
          </p:cNvPicPr>
          <p:nvPr userDrawn="1"/>
        </p:nvPicPr>
        <p:blipFill>
          <a:blip r:embed="rId3" cstate="screen">
            <a:extLst>
              <a:ext uri="{28A0092B-C50C-407E-A947-70E740481C1C}">
                <a14:useLocalDpi xmlns:a14="http://schemas.microsoft.com/office/drawing/2010/main"/>
              </a:ext>
            </a:extLst>
          </a:blip>
          <a:stretch>
            <a:fillRect/>
          </a:stretch>
        </p:blipFill>
        <p:spPr>
          <a:xfrm>
            <a:off x="1270096" y="3490722"/>
            <a:ext cx="1916544" cy="1081199"/>
          </a:xfrm>
          <a:prstGeom prst="rect">
            <a:avLst/>
          </a:prstGeom>
        </p:spPr>
      </p:pic>
    </p:spTree>
    <p:extLst>
      <p:ext uri="{BB962C8B-B14F-4D97-AF65-F5344CB8AC3E}">
        <p14:creationId xmlns:p14="http://schemas.microsoft.com/office/powerpoint/2010/main" val="4104335371"/>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p:bg>
      <p:bgPr>
        <a:solidFill>
          <a:schemeClr val="bg1"/>
        </a:solidFill>
        <a:effectLst/>
      </p:bgPr>
    </p:bg>
    <p:spTree>
      <p:nvGrpSpPr>
        <p:cNvPr id="1" name=""/>
        <p:cNvGrpSpPr/>
        <p:nvPr/>
      </p:nvGrpSpPr>
      <p:grpSpPr>
        <a:xfrm>
          <a:off x="0" y="0"/>
          <a:ext cx="0" cy="0"/>
          <a:chOff x="0" y="0"/>
          <a:chExt cx="0" cy="0"/>
        </a:xfrm>
      </p:grpSpPr>
      <p:sp>
        <p:nvSpPr>
          <p:cNvPr id="5123" name="Rectangle 3"/>
          <p:cNvSpPr>
            <a:spLocks noGrp="1" noChangeArrowheads="1"/>
          </p:cNvSpPr>
          <p:nvPr>
            <p:ph type="subTitle" idx="1"/>
          </p:nvPr>
        </p:nvSpPr>
        <p:spPr>
          <a:xfrm>
            <a:off x="5791200" y="3873502"/>
            <a:ext cx="2978945" cy="384175"/>
          </a:xfrm>
        </p:spPr>
        <p:txBody>
          <a:bodyPr/>
          <a:lstStyle>
            <a:lvl1pPr marL="0" indent="0" algn="r">
              <a:buFontTx/>
              <a:buNone/>
              <a:defRPr sz="2000">
                <a:solidFill>
                  <a:schemeClr val="tx2">
                    <a:lumMod val="75000"/>
                  </a:schemeClr>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5791200" y="4318002"/>
            <a:ext cx="2978945" cy="914400"/>
          </a:xfrm>
        </p:spPr>
        <p:txBody>
          <a:bodyPr/>
          <a:lstStyle>
            <a:lvl1pPr marL="0" indent="0" algn="r">
              <a:lnSpc>
                <a:spcPct val="90000"/>
              </a:lnSpc>
              <a:spcBef>
                <a:spcPts val="0"/>
              </a:spcBef>
              <a:spcAft>
                <a:spcPts val="0"/>
              </a:spcAft>
              <a:buFontTx/>
              <a:buNone/>
              <a:defRPr sz="1400">
                <a:solidFill>
                  <a:schemeClr val="tx2">
                    <a:lumMod val="75000"/>
                  </a:schemeClr>
                </a:solidFill>
              </a:defRPr>
            </a:lvl1pPr>
            <a:lvl2pPr marL="408184" indent="0">
              <a:buNone/>
              <a:defRPr/>
            </a:lvl2pPr>
          </a:lstStyle>
          <a:p>
            <a:pPr lvl="0"/>
            <a:r>
              <a:rPr lang="en-US" dirty="0"/>
              <a:t>Edit Master Text Styles</a:t>
            </a:r>
          </a:p>
        </p:txBody>
      </p:sp>
      <p:sp>
        <p:nvSpPr>
          <p:cNvPr id="5122" name="Rectangle 2"/>
          <p:cNvSpPr>
            <a:spLocks noGrp="1" noChangeArrowheads="1"/>
          </p:cNvSpPr>
          <p:nvPr>
            <p:ph type="ctrTitle"/>
          </p:nvPr>
        </p:nvSpPr>
        <p:spPr>
          <a:xfrm>
            <a:off x="5791200" y="2476502"/>
            <a:ext cx="2978945" cy="1128765"/>
          </a:xfrm>
        </p:spPr>
        <p:txBody>
          <a:bodyPr anchor="b" anchorCtr="0"/>
          <a:lstStyle>
            <a:lvl1pPr algn="r">
              <a:lnSpc>
                <a:spcPct val="90000"/>
              </a:lnSpc>
              <a:defRPr sz="2400">
                <a:solidFill>
                  <a:schemeClr val="tx1"/>
                </a:solidFill>
                <a:latin typeface="Arial" panose="020B0604020202020204" pitchFamily="34" charset="0"/>
              </a:defRPr>
            </a:lvl1pPr>
          </a:lstStyle>
          <a:p>
            <a:r>
              <a:rPr lang="en-US" dirty="0"/>
              <a:t>Click to edit Master title style</a:t>
            </a:r>
          </a:p>
        </p:txBody>
      </p:sp>
      <p:cxnSp>
        <p:nvCxnSpPr>
          <p:cNvPr id="15" name="Straight Connector 14">
            <a:extLst>
              <a:ext uri="{FF2B5EF4-FFF2-40B4-BE49-F238E27FC236}">
                <a16:creationId xmlns:a16="http://schemas.microsoft.com/office/drawing/2014/main" id="{3CC4350D-27D7-4737-8C39-4A2B1E4E170F}"/>
              </a:ext>
            </a:extLst>
          </p:cNvPr>
          <p:cNvCxnSpPr>
            <a:cxnSpLocks/>
          </p:cNvCxnSpPr>
          <p:nvPr userDrawn="1"/>
        </p:nvCxnSpPr>
        <p:spPr>
          <a:xfrm>
            <a:off x="6019800" y="3658194"/>
            <a:ext cx="26550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Freeform: Shape 114">
            <a:extLst>
              <a:ext uri="{FF2B5EF4-FFF2-40B4-BE49-F238E27FC236}">
                <a16:creationId xmlns:a16="http://schemas.microsoft.com/office/drawing/2014/main" id="{FF2A627B-44F7-4667-973D-86F6D77C523B}"/>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16" name="Freeform: Shape 115">
            <a:extLst>
              <a:ext uri="{FF2B5EF4-FFF2-40B4-BE49-F238E27FC236}">
                <a16:creationId xmlns:a16="http://schemas.microsoft.com/office/drawing/2014/main" id="{E2E180E2-D1D4-42F1-ABC2-88AFD930D615}"/>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blipFill dpi="0" rotWithShape="1">
            <a:blip r:embed="rId2" cstate="screen">
              <a:alphaModFix amt="7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95" name="Slide Number Placeholder 94">
            <a:extLst>
              <a:ext uri="{FF2B5EF4-FFF2-40B4-BE49-F238E27FC236}">
                <a16:creationId xmlns:a16="http://schemas.microsoft.com/office/drawing/2014/main" id="{67C5E8BD-F15B-42A1-A7EA-7133CE71A410}"/>
              </a:ext>
            </a:extLst>
          </p:cNvPr>
          <p:cNvSpPr>
            <a:spLocks noGrp="1"/>
          </p:cNvSpPr>
          <p:nvPr>
            <p:ph type="sldNum" sz="quarter" idx="11"/>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06399499"/>
      </p:ext>
    </p:extLst>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p:bg>
      <p:bgPr>
        <a:solidFill>
          <a:schemeClr val="bg1"/>
        </a:solidFill>
        <a:effectLst/>
      </p:bgPr>
    </p:bg>
    <p:spTree>
      <p:nvGrpSpPr>
        <p:cNvPr id="1" name=""/>
        <p:cNvGrpSpPr/>
        <p:nvPr/>
      </p:nvGrpSpPr>
      <p:grpSpPr>
        <a:xfrm>
          <a:off x="0" y="0"/>
          <a:ext cx="0" cy="0"/>
          <a:chOff x="0" y="0"/>
          <a:chExt cx="0" cy="0"/>
        </a:xfrm>
      </p:grpSpPr>
      <p:sp>
        <p:nvSpPr>
          <p:cNvPr id="5123" name="Rectangle 3"/>
          <p:cNvSpPr>
            <a:spLocks noGrp="1" noChangeArrowheads="1"/>
          </p:cNvSpPr>
          <p:nvPr>
            <p:ph type="subTitle" idx="1"/>
          </p:nvPr>
        </p:nvSpPr>
        <p:spPr>
          <a:xfrm>
            <a:off x="5791201" y="3873504"/>
            <a:ext cx="2978945" cy="384175"/>
          </a:xfrm>
        </p:spPr>
        <p:txBody>
          <a:bodyPr/>
          <a:lstStyle>
            <a:lvl1pPr marL="0" indent="0" algn="r">
              <a:buFontTx/>
              <a:buNone/>
              <a:defRPr sz="1500">
                <a:solidFill>
                  <a:schemeClr val="tx2"/>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5791201" y="4318002"/>
            <a:ext cx="2978945" cy="914400"/>
          </a:xfrm>
        </p:spPr>
        <p:txBody>
          <a:bodyPr/>
          <a:lstStyle>
            <a:lvl1pPr marL="0" indent="0" algn="r">
              <a:lnSpc>
                <a:spcPct val="90000"/>
              </a:lnSpc>
              <a:spcBef>
                <a:spcPts val="0"/>
              </a:spcBef>
              <a:spcAft>
                <a:spcPts val="0"/>
              </a:spcAft>
              <a:buFontTx/>
              <a:buNone/>
              <a:defRPr sz="1050">
                <a:solidFill>
                  <a:schemeClr val="tx2"/>
                </a:solidFill>
              </a:defRPr>
            </a:lvl1pPr>
            <a:lvl2pPr marL="306138" indent="0">
              <a:buNone/>
              <a:defRPr/>
            </a:lvl2pPr>
          </a:lstStyle>
          <a:p>
            <a:pPr lvl="0"/>
            <a:r>
              <a:rPr lang="en-US" dirty="0"/>
              <a:t>Edit Master Text Styles</a:t>
            </a:r>
          </a:p>
        </p:txBody>
      </p:sp>
      <p:sp>
        <p:nvSpPr>
          <p:cNvPr id="5122" name="Rectangle 2"/>
          <p:cNvSpPr>
            <a:spLocks noGrp="1" noChangeArrowheads="1"/>
          </p:cNvSpPr>
          <p:nvPr>
            <p:ph type="ctrTitle"/>
          </p:nvPr>
        </p:nvSpPr>
        <p:spPr>
          <a:xfrm>
            <a:off x="5791201" y="2476504"/>
            <a:ext cx="2978945" cy="1128765"/>
          </a:xfrm>
        </p:spPr>
        <p:txBody>
          <a:bodyPr anchor="b" anchorCtr="0"/>
          <a:lstStyle>
            <a:lvl1pPr algn="r">
              <a:lnSpc>
                <a:spcPct val="90000"/>
              </a:lnSpc>
              <a:defRPr sz="1800">
                <a:solidFill>
                  <a:schemeClr val="tx1"/>
                </a:solidFill>
                <a:latin typeface="Arial" panose="020B0604020202020204" pitchFamily="34" charset="0"/>
              </a:defRPr>
            </a:lvl1pPr>
          </a:lstStyle>
          <a:p>
            <a:r>
              <a:rPr lang="en-US" dirty="0"/>
              <a:t>Click to edit Master title style</a:t>
            </a:r>
          </a:p>
        </p:txBody>
      </p:sp>
      <p:cxnSp>
        <p:nvCxnSpPr>
          <p:cNvPr id="15" name="Straight Connector 14">
            <a:extLst>
              <a:ext uri="{FF2B5EF4-FFF2-40B4-BE49-F238E27FC236}">
                <a16:creationId xmlns:a16="http://schemas.microsoft.com/office/drawing/2014/main" id="{3CC4350D-27D7-4737-8C39-4A2B1E4E170F}"/>
              </a:ext>
            </a:extLst>
          </p:cNvPr>
          <p:cNvCxnSpPr>
            <a:cxnSpLocks/>
          </p:cNvCxnSpPr>
          <p:nvPr userDrawn="1"/>
        </p:nvCxnSpPr>
        <p:spPr>
          <a:xfrm>
            <a:off x="6019801" y="3658194"/>
            <a:ext cx="26550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Freeform: Shape 114">
            <a:extLst>
              <a:ext uri="{FF2B5EF4-FFF2-40B4-BE49-F238E27FC236}">
                <a16:creationId xmlns:a16="http://schemas.microsoft.com/office/drawing/2014/main" id="{FF2A627B-44F7-4667-973D-86F6D77C523B}"/>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50"/>
          </a:p>
        </p:txBody>
      </p:sp>
      <p:sp>
        <p:nvSpPr>
          <p:cNvPr id="116" name="Freeform: Shape 115">
            <a:extLst>
              <a:ext uri="{FF2B5EF4-FFF2-40B4-BE49-F238E27FC236}">
                <a16:creationId xmlns:a16="http://schemas.microsoft.com/office/drawing/2014/main" id="{E2E180E2-D1D4-42F1-ABC2-88AFD930D615}"/>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blipFill dpi="0" rotWithShape="1">
            <a:blip r:embed="rId2" cstate="screen">
              <a:alphaModFix amt="7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50"/>
          </a:p>
        </p:txBody>
      </p:sp>
      <p:sp>
        <p:nvSpPr>
          <p:cNvPr id="95" name="Slide Number Placeholder 94">
            <a:extLst>
              <a:ext uri="{FF2B5EF4-FFF2-40B4-BE49-F238E27FC236}">
                <a16:creationId xmlns:a16="http://schemas.microsoft.com/office/drawing/2014/main" id="{67C5E8BD-F15B-42A1-A7EA-7133CE71A410}"/>
              </a:ext>
            </a:extLst>
          </p:cNvPr>
          <p:cNvSpPr>
            <a:spLocks noGrp="1"/>
          </p:cNvSpPr>
          <p:nvPr>
            <p:ph type="sldNum" sz="quarter" idx="11"/>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4261321749"/>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FADE">
    <p:bg>
      <p:bgPr>
        <a:solidFill>
          <a:schemeClr val="bg1"/>
        </a:solidFill>
        <a:effectLst/>
      </p:bgPr>
    </p:bg>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2895540F-F77A-4655-8020-2E3A271F923D}"/>
              </a:ext>
            </a:extLst>
          </p:cNvPr>
          <p:cNvCxnSpPr>
            <a:cxnSpLocks/>
          </p:cNvCxnSpPr>
          <p:nvPr userDrawn="1"/>
        </p:nvCxnSpPr>
        <p:spPr>
          <a:xfrm>
            <a:off x="6019801" y="3658194"/>
            <a:ext cx="26550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Freeform: Shape 8">
            <a:extLst>
              <a:ext uri="{FF2B5EF4-FFF2-40B4-BE49-F238E27FC236}">
                <a16:creationId xmlns:a16="http://schemas.microsoft.com/office/drawing/2014/main" id="{F704788A-5DF1-4014-A51A-41FA497DCEE8}"/>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50"/>
          </a:p>
        </p:txBody>
      </p:sp>
      <p:sp>
        <p:nvSpPr>
          <p:cNvPr id="10" name="Freeform: Shape 9">
            <a:extLst>
              <a:ext uri="{FF2B5EF4-FFF2-40B4-BE49-F238E27FC236}">
                <a16:creationId xmlns:a16="http://schemas.microsoft.com/office/drawing/2014/main" id="{B17B002E-7312-4292-B674-6502AE48374A}"/>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50"/>
          </a:p>
        </p:txBody>
      </p:sp>
      <p:sp>
        <p:nvSpPr>
          <p:cNvPr id="8" name="Rectangle 7"/>
          <p:cNvSpPr/>
          <p:nvPr userDrawn="1"/>
        </p:nvSpPr>
        <p:spPr>
          <a:xfrm>
            <a:off x="2057400" y="10301"/>
            <a:ext cx="3733800" cy="6847703"/>
          </a:xfrm>
          <a:prstGeom prst="rect">
            <a:avLst/>
          </a:prstGeom>
          <a:gradFill flip="none" rotWithShape="1">
            <a:gsLst>
              <a:gs pos="0">
                <a:schemeClr val="bg1">
                  <a:alpha val="0"/>
                </a:schemeClr>
              </a:gs>
              <a:gs pos="100000">
                <a:schemeClr val="bg1">
                  <a:shade val="100000"/>
                  <a:satMod val="115000"/>
                  <a:alpha val="9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94"/>
          </a:p>
        </p:txBody>
      </p:sp>
      <p:sp>
        <p:nvSpPr>
          <p:cNvPr id="5123" name="Rectangle 3"/>
          <p:cNvSpPr>
            <a:spLocks noGrp="1" noChangeArrowheads="1"/>
          </p:cNvSpPr>
          <p:nvPr>
            <p:ph type="subTitle" idx="1"/>
          </p:nvPr>
        </p:nvSpPr>
        <p:spPr>
          <a:xfrm>
            <a:off x="5791201" y="3873504"/>
            <a:ext cx="2978945" cy="384175"/>
          </a:xfrm>
        </p:spPr>
        <p:txBody>
          <a:bodyPr/>
          <a:lstStyle>
            <a:lvl1pPr marL="0" indent="0" algn="r">
              <a:buFontTx/>
              <a:buNone/>
              <a:defRPr sz="1500">
                <a:solidFill>
                  <a:schemeClr val="tx2"/>
                </a:solidFill>
              </a:defRPr>
            </a:lvl1pPr>
          </a:lstStyle>
          <a:p>
            <a:r>
              <a:rPr lang="en-US" dirty="0"/>
              <a:t>Click to edit Master subtitle style</a:t>
            </a:r>
          </a:p>
        </p:txBody>
      </p:sp>
      <p:sp>
        <p:nvSpPr>
          <p:cNvPr id="5122" name="Rectangle 2"/>
          <p:cNvSpPr>
            <a:spLocks noGrp="1" noChangeArrowheads="1"/>
          </p:cNvSpPr>
          <p:nvPr>
            <p:ph type="ctrTitle"/>
          </p:nvPr>
        </p:nvSpPr>
        <p:spPr>
          <a:xfrm>
            <a:off x="5791201" y="2476504"/>
            <a:ext cx="2978945" cy="1128765"/>
          </a:xfrm>
        </p:spPr>
        <p:txBody>
          <a:bodyPr anchor="b" anchorCtr="0"/>
          <a:lstStyle>
            <a:lvl1pPr algn="r">
              <a:lnSpc>
                <a:spcPct val="90000"/>
              </a:lnSpc>
              <a:defRPr sz="1800">
                <a:solidFill>
                  <a:schemeClr val="tx1"/>
                </a:solidFill>
                <a:latin typeface="Arial" panose="020B0604020202020204" pitchFamily="34" charset="0"/>
              </a:defRPr>
            </a:lvl1pPr>
          </a:lstStyle>
          <a:p>
            <a:r>
              <a:rPr lang="en-US" dirty="0"/>
              <a:t>Click to edit Master title style</a:t>
            </a:r>
          </a:p>
        </p:txBody>
      </p:sp>
      <p:sp>
        <p:nvSpPr>
          <p:cNvPr id="23" name="Content Placeholder 2">
            <a:extLst>
              <a:ext uri="{FF2B5EF4-FFF2-40B4-BE49-F238E27FC236}">
                <a16:creationId xmlns:a16="http://schemas.microsoft.com/office/drawing/2014/main" id="{2185D41A-03A4-45FE-9C86-AF6C27A5526F}"/>
              </a:ext>
            </a:extLst>
          </p:cNvPr>
          <p:cNvSpPr>
            <a:spLocks noGrp="1"/>
          </p:cNvSpPr>
          <p:nvPr>
            <p:ph sz="quarter" idx="10" hasCustomPrompt="1"/>
          </p:nvPr>
        </p:nvSpPr>
        <p:spPr>
          <a:xfrm>
            <a:off x="5791201" y="4318002"/>
            <a:ext cx="2978945" cy="914400"/>
          </a:xfrm>
        </p:spPr>
        <p:txBody>
          <a:bodyPr/>
          <a:lstStyle>
            <a:lvl1pPr marL="0" indent="0" algn="r">
              <a:lnSpc>
                <a:spcPct val="90000"/>
              </a:lnSpc>
              <a:spcBef>
                <a:spcPts val="0"/>
              </a:spcBef>
              <a:spcAft>
                <a:spcPts val="0"/>
              </a:spcAft>
              <a:buFontTx/>
              <a:buNone/>
              <a:defRPr sz="1050">
                <a:solidFill>
                  <a:schemeClr val="tx2"/>
                </a:solidFill>
              </a:defRPr>
            </a:lvl1pPr>
            <a:lvl2pPr marL="306138" indent="0">
              <a:buNone/>
              <a:defRPr/>
            </a:lvl2pPr>
          </a:lstStyle>
          <a:p>
            <a:pPr lvl="0"/>
            <a:r>
              <a:rPr lang="en-US" dirty="0"/>
              <a:t>Edit Master Text Styles</a:t>
            </a:r>
          </a:p>
        </p:txBody>
      </p:sp>
      <p:sp>
        <p:nvSpPr>
          <p:cNvPr id="4" name="Slide Number Placeholder 3">
            <a:extLst>
              <a:ext uri="{FF2B5EF4-FFF2-40B4-BE49-F238E27FC236}">
                <a16:creationId xmlns:a16="http://schemas.microsoft.com/office/drawing/2014/main" id="{BA5D22B8-B038-401D-B1E2-412367FF80E5}"/>
              </a:ext>
            </a:extLst>
          </p:cNvPr>
          <p:cNvSpPr>
            <a:spLocks noGrp="1"/>
          </p:cNvSpPr>
          <p:nvPr>
            <p:ph type="sldNum" sz="quarter" idx="11"/>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851021359"/>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66700" y="1600202"/>
            <a:ext cx="8610600" cy="4267201"/>
          </a:xfrm>
        </p:spPr>
        <p:txBody>
          <a:bodyPr/>
          <a:lstStyle>
            <a:lvl1pPr>
              <a:spcBef>
                <a:spcPts val="450"/>
              </a:spcBef>
              <a:spcAft>
                <a:spcPts val="600"/>
              </a:spcAft>
              <a:buClr>
                <a:schemeClr val="tx2">
                  <a:lumMod val="50000"/>
                </a:schemeClr>
              </a:buClr>
              <a:defRPr/>
            </a:lvl1pPr>
            <a:lvl2pPr>
              <a:spcBef>
                <a:spcPts val="450"/>
              </a:spcBef>
              <a:spcAft>
                <a:spcPts val="600"/>
              </a:spcAft>
              <a:buClr>
                <a:schemeClr val="tx2">
                  <a:lumMod val="50000"/>
                </a:schemeClr>
              </a:buClr>
              <a:defRPr/>
            </a:lvl2pPr>
            <a:lvl3pPr>
              <a:spcBef>
                <a:spcPts val="450"/>
              </a:spcBef>
              <a:spcAft>
                <a:spcPts val="600"/>
              </a:spcAft>
              <a:buClr>
                <a:schemeClr val="tx2">
                  <a:lumMod val="50000"/>
                </a:schemeClr>
              </a:buClr>
              <a:defRPr/>
            </a:lvl3pPr>
            <a:lvl4pPr>
              <a:spcBef>
                <a:spcPts val="450"/>
              </a:spcBef>
              <a:spcAft>
                <a:spcPts val="600"/>
              </a:spcAft>
              <a:buClr>
                <a:schemeClr val="tx2">
                  <a:lumMod val="50000"/>
                </a:schemeClr>
              </a:buClr>
              <a:defRPr/>
            </a:lvl4pPr>
            <a:lvl5pPr>
              <a:spcBef>
                <a:spcPts val="450"/>
              </a:spcBef>
              <a:spcAft>
                <a:spcPts val="600"/>
              </a:spcAft>
              <a:buClr>
                <a:schemeClr val="tx2">
                  <a:lumMod val="50000"/>
                </a:schemeClr>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0"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3" y="762001"/>
            <a:ext cx="7765169" cy="547695"/>
          </a:xfrm>
        </p:spPr>
        <p:txBody>
          <a:bodyPr/>
          <a:lstStyle>
            <a:lvl1pPr marL="0" indent="0">
              <a:buNone/>
              <a:defRPr sz="1500" b="0" i="0">
                <a:solidFill>
                  <a:schemeClr val="tx2"/>
                </a:solidFill>
                <a:latin typeface="Arial" panose="020B0604020202020204" pitchFamily="34" charset="0"/>
                <a:cs typeface="Arial" panose="020B0604020202020204" pitchFamily="34" charset="0"/>
              </a:defRPr>
            </a:lvl1pPr>
            <a:lvl2pPr marL="190070" indent="0">
              <a:buNone/>
              <a:defRPr sz="1360" b="1" i="1"/>
            </a:lvl2pPr>
            <a:lvl3pPr marL="380774" indent="0">
              <a:buNone/>
              <a:defRPr sz="1360" b="1" i="1"/>
            </a:lvl3pPr>
            <a:lvl4pPr marL="571476" indent="0">
              <a:buNone/>
              <a:defRPr sz="1360" b="1" i="1"/>
            </a:lvl4pPr>
            <a:lvl5pPr marL="762178" indent="0">
              <a:buNone/>
              <a:defRPr sz="1360"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A2E941C9-8728-435F-9D0A-EC75991C21FF}"/>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263492890"/>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and Content Photo">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p>
        </p:txBody>
      </p:sp>
      <p:sp>
        <p:nvSpPr>
          <p:cNvPr id="3" name="Content Placeholder 2"/>
          <p:cNvSpPr>
            <a:spLocks noGrp="1"/>
          </p:cNvSpPr>
          <p:nvPr>
            <p:ph idx="1" hasCustomPrompt="1"/>
          </p:nvPr>
        </p:nvSpPr>
        <p:spPr>
          <a:xfrm>
            <a:off x="266701" y="1820733"/>
            <a:ext cx="4305300" cy="4046668"/>
          </a:xfrm>
        </p:spPr>
        <p:txBody>
          <a:bodyPr/>
          <a:lstStyle>
            <a:lvl1pPr marL="0" indent="0">
              <a:spcBef>
                <a:spcPts val="563"/>
              </a:spcBef>
              <a:spcAft>
                <a:spcPts val="563"/>
              </a:spcAft>
              <a:buClr>
                <a:schemeClr val="tx2">
                  <a:lumMod val="50000"/>
                </a:schemeClr>
              </a:buClr>
              <a:buNone/>
              <a:defRPr sz="1125"/>
            </a:lvl1pPr>
            <a:lvl2pPr marL="306138" indent="0">
              <a:spcBef>
                <a:spcPts val="422"/>
              </a:spcBef>
              <a:spcAft>
                <a:spcPts val="281"/>
              </a:spcAft>
              <a:buClr>
                <a:schemeClr val="tx2">
                  <a:lumMod val="50000"/>
                </a:schemeClr>
              </a:buClr>
              <a:buNone/>
              <a:defRPr/>
            </a:lvl2pPr>
            <a:lvl3pPr marL="612276" indent="0">
              <a:spcBef>
                <a:spcPts val="422"/>
              </a:spcBef>
              <a:spcAft>
                <a:spcPts val="281"/>
              </a:spcAft>
              <a:buClr>
                <a:schemeClr val="tx2">
                  <a:lumMod val="50000"/>
                </a:schemeClr>
              </a:buClr>
              <a:buNone/>
              <a:defRPr/>
            </a:lvl3pPr>
            <a:lvl4pPr marL="918414" indent="0">
              <a:spcBef>
                <a:spcPts val="422"/>
              </a:spcBef>
              <a:spcAft>
                <a:spcPts val="281"/>
              </a:spcAft>
              <a:buClr>
                <a:schemeClr val="tx2">
                  <a:lumMod val="50000"/>
                </a:schemeClr>
              </a:buClr>
              <a:buNone/>
              <a:defRPr/>
            </a:lvl4pPr>
            <a:lvl5pPr marL="1224551" indent="0">
              <a:spcBef>
                <a:spcPts val="422"/>
              </a:spcBef>
              <a:spcAft>
                <a:spcPts val="281"/>
              </a:spcAft>
              <a:buClr>
                <a:schemeClr val="tx2">
                  <a:lumMod val="50000"/>
                </a:schemeClr>
              </a:buClr>
              <a:buNone/>
              <a:defRPr/>
            </a:lvl5pPr>
          </a:lstStyle>
          <a:p>
            <a:pPr lvl="0"/>
            <a:r>
              <a:rPr lang="en-US" dirty="0"/>
              <a:t>Click to edit Master text styles</a:t>
            </a:r>
          </a:p>
        </p:txBody>
      </p:sp>
      <p:sp>
        <p:nvSpPr>
          <p:cNvPr id="5" name="Picture Placeholder 4"/>
          <p:cNvSpPr>
            <a:spLocks noGrp="1"/>
          </p:cNvSpPr>
          <p:nvPr>
            <p:ph type="pic" sz="quarter" idx="14"/>
          </p:nvPr>
        </p:nvSpPr>
        <p:spPr>
          <a:xfrm>
            <a:off x="4800600" y="1835973"/>
            <a:ext cx="3886368" cy="3886368"/>
          </a:xfrm>
          <a:prstGeom prst="ellipse">
            <a:avLst/>
          </a:prstGeom>
          <a:solidFill>
            <a:schemeClr val="bg1">
              <a:lumMod val="95000"/>
            </a:schemeClr>
          </a:solidFill>
          <a:ln>
            <a:noFill/>
          </a:ln>
        </p:spPr>
        <p:txBody>
          <a:bodyPr anchor="ctr" anchorCtr="0"/>
          <a:lstStyle>
            <a:lvl1pPr marL="0" indent="0" algn="ctr">
              <a:buNone/>
              <a:defRPr/>
            </a:lvl1pPr>
          </a:lstStyle>
          <a:p>
            <a:endParaRPr lang="en-US"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2"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3" y="762001"/>
            <a:ext cx="7765169" cy="547695"/>
          </a:xfrm>
        </p:spPr>
        <p:txBody>
          <a:bodyPr/>
          <a:lstStyle>
            <a:lvl1pPr marL="0" indent="0">
              <a:buNone/>
              <a:defRPr sz="1500" b="0" i="0">
                <a:solidFill>
                  <a:schemeClr val="tx2"/>
                </a:solidFill>
                <a:latin typeface="Arial" panose="020B0604020202020204" pitchFamily="34" charset="0"/>
                <a:cs typeface="Arial" panose="020B0604020202020204" pitchFamily="34" charset="0"/>
              </a:defRPr>
            </a:lvl1pPr>
            <a:lvl2pPr marL="190070" indent="0">
              <a:buNone/>
              <a:defRPr sz="1360" b="1" i="1"/>
            </a:lvl2pPr>
            <a:lvl3pPr marL="380774" indent="0">
              <a:buNone/>
              <a:defRPr sz="1360" b="1" i="1"/>
            </a:lvl3pPr>
            <a:lvl4pPr marL="571476" indent="0">
              <a:buNone/>
              <a:defRPr sz="1360" b="1" i="1"/>
            </a:lvl4pPr>
            <a:lvl5pPr marL="762178" indent="0">
              <a:buNone/>
              <a:defRPr sz="1360"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73A6C255-BDA5-438F-ABE0-562E66A015F3}"/>
              </a:ext>
            </a:extLst>
          </p:cNvPr>
          <p:cNvSpPr>
            <a:spLocks noGrp="1"/>
          </p:cNvSpPr>
          <p:nvPr>
            <p:ph type="sldNum" sz="quarter" idx="15"/>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017324565"/>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ECB367A-6C10-4E54-B9B6-98856822EBA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7434" y="48768"/>
            <a:ext cx="4358749" cy="6775704"/>
          </a:xfrm>
          <a:prstGeom prst="rect">
            <a:avLst/>
          </a:prstGeom>
        </p:spPr>
      </p:pic>
      <p:sp>
        <p:nvSpPr>
          <p:cNvPr id="3" name="Text Placeholder 2"/>
          <p:cNvSpPr>
            <a:spLocks noGrp="1"/>
          </p:cNvSpPr>
          <p:nvPr>
            <p:ph type="body" idx="1" hasCustomPrompt="1"/>
          </p:nvPr>
        </p:nvSpPr>
        <p:spPr>
          <a:xfrm>
            <a:off x="4388694" y="3725469"/>
            <a:ext cx="4354973"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r">
              <a:buNone/>
              <a:defRPr lang="en-US" sz="1800" kern="0" cap="none" dirty="0">
                <a:solidFill>
                  <a:schemeClr val="tx2"/>
                </a:solidFill>
                <a:latin typeface="Arial" panose="020B0604020202020204" pitchFamily="34" charset="0"/>
                <a:ea typeface="+mj-ea"/>
                <a:cs typeface="+mj-cs"/>
              </a:defRPr>
            </a:lvl1pPr>
          </a:lstStyle>
          <a:p>
            <a:pPr lvl="0" algn="r">
              <a:spcBef>
                <a:spcPct val="0"/>
              </a:spcBef>
              <a:spcAft>
                <a:spcPct val="0"/>
              </a:spcAft>
            </a:pPr>
            <a:r>
              <a:rPr lang="en-US" dirty="0"/>
              <a:t>Click to edit master text styles</a:t>
            </a:r>
          </a:p>
        </p:txBody>
      </p:sp>
      <p:cxnSp>
        <p:nvCxnSpPr>
          <p:cNvPr id="6" name="Straight Connector 5">
            <a:extLst>
              <a:ext uri="{FF2B5EF4-FFF2-40B4-BE49-F238E27FC236}">
                <a16:creationId xmlns:a16="http://schemas.microsoft.com/office/drawing/2014/main" id="{B995BED7-C417-43FC-95FF-276D8CDC9ACD}"/>
              </a:ext>
            </a:extLst>
          </p:cNvPr>
          <p:cNvCxnSpPr>
            <a:cxnSpLocks/>
          </p:cNvCxnSpPr>
          <p:nvPr userDrawn="1"/>
        </p:nvCxnSpPr>
        <p:spPr>
          <a:xfrm>
            <a:off x="4384918" y="3479408"/>
            <a:ext cx="425855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itle 6"/>
          <p:cNvSpPr>
            <a:spLocks noGrp="1"/>
          </p:cNvSpPr>
          <p:nvPr>
            <p:ph type="title"/>
          </p:nvPr>
        </p:nvSpPr>
        <p:spPr>
          <a:xfrm>
            <a:off x="4384918" y="1969071"/>
            <a:ext cx="4358749" cy="1499616"/>
          </a:xfrm>
        </p:spPr>
        <p:txBody>
          <a:bodyPr anchor="b" anchorCtr="0"/>
          <a:lstStyle>
            <a:lvl1pPr algn="r">
              <a:defRPr sz="1800"/>
            </a:lvl1pPr>
          </a:lstStyle>
          <a:p>
            <a:r>
              <a:rPr lang="en-US" dirty="0"/>
              <a:t>Click to edit Master title style</a:t>
            </a:r>
          </a:p>
        </p:txBody>
      </p:sp>
      <p:sp>
        <p:nvSpPr>
          <p:cNvPr id="5" name="Slide Number Placeholder 4">
            <a:extLst>
              <a:ext uri="{FF2B5EF4-FFF2-40B4-BE49-F238E27FC236}">
                <a16:creationId xmlns:a16="http://schemas.microsoft.com/office/drawing/2014/main" id="{7EFEF3D3-C409-4AD0-A78E-1B2D081E460B}"/>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6631417"/>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4301" y="1651000"/>
            <a:ext cx="4114800" cy="4114800"/>
          </a:xfrm>
        </p:spPr>
        <p:txBody>
          <a:bodyPr/>
          <a:lstStyle>
            <a:lvl1pPr algn="l">
              <a:defRPr sz="1350"/>
            </a:lvl1pPr>
            <a:lvl2pPr algn="l">
              <a:defRPr sz="1200"/>
            </a:lvl2pPr>
            <a:lvl3pPr algn="l">
              <a:defRPr sz="1125"/>
            </a:lvl3pPr>
            <a:lvl4pPr algn="l">
              <a:defRPr sz="1050"/>
            </a:lvl4pPr>
            <a:lvl5pPr algn="l">
              <a:defRPr sz="1050"/>
            </a:lvl5pPr>
            <a:lvl6pPr>
              <a:defRPr sz="1219"/>
            </a:lvl6pPr>
            <a:lvl7pPr>
              <a:defRPr sz="1219"/>
            </a:lvl7pPr>
            <a:lvl8pPr>
              <a:defRPr sz="1219"/>
            </a:lvl8pPr>
            <a:lvl9pPr>
              <a:defRPr sz="121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Content Placeholder 3"/>
          <p:cNvSpPr>
            <a:spLocks noGrp="1"/>
          </p:cNvSpPr>
          <p:nvPr>
            <p:ph sz="half" idx="2"/>
          </p:nvPr>
        </p:nvSpPr>
        <p:spPr>
          <a:xfrm>
            <a:off x="4750101" y="1651000"/>
            <a:ext cx="4114800" cy="4114800"/>
          </a:xfrm>
        </p:spPr>
        <p:txBody>
          <a:bodyPr/>
          <a:lstStyle>
            <a:lvl1pPr>
              <a:defRPr sz="1350"/>
            </a:lvl1pPr>
            <a:lvl2pPr>
              <a:defRPr sz="1200"/>
            </a:lvl2pPr>
            <a:lvl3pPr>
              <a:defRPr sz="1125"/>
            </a:lvl3pPr>
            <a:lvl4pPr>
              <a:defRPr sz="1050"/>
            </a:lvl4pPr>
            <a:lvl5pPr>
              <a:defRPr sz="1050"/>
            </a:lvl5pPr>
            <a:lvl6pPr>
              <a:defRPr sz="1219"/>
            </a:lvl6pPr>
            <a:lvl7pPr>
              <a:defRPr sz="1219"/>
            </a:lvl7pPr>
            <a:lvl8pPr>
              <a:defRPr sz="1219"/>
            </a:lvl8pPr>
            <a:lvl9pPr>
              <a:defRPr sz="121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6"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3" y="762001"/>
            <a:ext cx="7765169" cy="547695"/>
          </a:xfrm>
        </p:spPr>
        <p:txBody>
          <a:bodyPr/>
          <a:lstStyle>
            <a:lvl1pPr marL="0" indent="0">
              <a:buNone/>
              <a:defRPr sz="1500" b="0" i="0">
                <a:solidFill>
                  <a:schemeClr val="tx2"/>
                </a:solidFill>
                <a:latin typeface="Arial" panose="020B0604020202020204" pitchFamily="34" charset="0"/>
                <a:cs typeface="Arial" panose="020B0604020202020204" pitchFamily="34" charset="0"/>
              </a:defRPr>
            </a:lvl1pPr>
            <a:lvl2pPr marL="190070" indent="0">
              <a:buNone/>
              <a:defRPr sz="1360" b="1" i="1"/>
            </a:lvl2pPr>
            <a:lvl3pPr marL="380774" indent="0">
              <a:buNone/>
              <a:defRPr sz="1360" b="1" i="1"/>
            </a:lvl3pPr>
            <a:lvl4pPr marL="571476" indent="0">
              <a:buNone/>
              <a:defRPr sz="1360" b="1" i="1"/>
            </a:lvl4pPr>
            <a:lvl5pPr marL="762178" indent="0">
              <a:buNone/>
              <a:defRPr sz="1360" b="1" i="1"/>
            </a:lvl5pPr>
          </a:lstStyle>
          <a:p>
            <a:pPr lvl="0"/>
            <a:r>
              <a:rPr lang="en-US" noProof="0" dirty="0"/>
              <a:t>Click to add subtitle</a:t>
            </a:r>
          </a:p>
        </p:txBody>
      </p:sp>
      <p:sp>
        <p:nvSpPr>
          <p:cNvPr id="7"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54301"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463FC80A-BF27-477C-80E9-58A69E96E88B}"/>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830905228"/>
      </p:ext>
    </p:extLst>
  </p:cSld>
  <p:clrMapOvr>
    <a:masterClrMapping/>
  </p:clrMapOvr>
  <p:transition>
    <p:fade/>
  </p:transition>
  <p:extLst>
    <p:ext uri="{DCECCB84-F9BA-43D5-87BE-67443E8EF086}">
      <p15:sldGuideLst xmlns:p15="http://schemas.microsoft.com/office/powerpoint/2012/main">
        <p15:guide id="1" pos="122">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a:xfrm>
            <a:off x="266702" y="338869"/>
            <a:ext cx="7758735" cy="651735"/>
          </a:xfrm>
        </p:spPr>
        <p:txBody>
          <a:bodyPr/>
          <a:lstStyle/>
          <a:p>
            <a:r>
              <a:rPr lang="en-US"/>
              <a:t>Click to edit Master title style</a:t>
            </a:r>
          </a:p>
        </p:txBody>
      </p:sp>
      <p:sp>
        <p:nvSpPr>
          <p:cNvPr id="4"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3" y="762001"/>
            <a:ext cx="7765169" cy="547695"/>
          </a:xfrm>
        </p:spPr>
        <p:txBody>
          <a:bodyPr/>
          <a:lstStyle>
            <a:lvl1pPr marL="0" indent="0">
              <a:buNone/>
              <a:defRPr sz="1500" b="0" i="0">
                <a:solidFill>
                  <a:schemeClr val="tx2"/>
                </a:solidFill>
                <a:latin typeface="Arial" panose="020B0604020202020204" pitchFamily="34" charset="0"/>
                <a:cs typeface="Arial" panose="020B0604020202020204" pitchFamily="34" charset="0"/>
              </a:defRPr>
            </a:lvl1pPr>
            <a:lvl2pPr marL="190070" indent="0">
              <a:buNone/>
              <a:defRPr sz="1360" b="1" i="1"/>
            </a:lvl2pPr>
            <a:lvl3pPr marL="380774" indent="0">
              <a:buNone/>
              <a:defRPr sz="1360" b="1" i="1"/>
            </a:lvl3pPr>
            <a:lvl4pPr marL="571476" indent="0">
              <a:buNone/>
              <a:defRPr sz="1360" b="1" i="1"/>
            </a:lvl4pPr>
            <a:lvl5pPr marL="762178" indent="0">
              <a:buNone/>
              <a:defRPr sz="1360" b="1" i="1"/>
            </a:lvl5pPr>
          </a:lstStyle>
          <a:p>
            <a:pPr lvl="0"/>
            <a:r>
              <a:rPr lang="en-US" noProof="0" dirty="0"/>
              <a:t>Click to add subtitle</a:t>
            </a:r>
          </a:p>
        </p:txBody>
      </p:sp>
      <p:sp>
        <p:nvSpPr>
          <p:cNvPr id="5"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3"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CD67CA29-2906-4CEF-9256-8423498AF775}"/>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631081265"/>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5176"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3" name="Slide Number Placeholder 2">
            <a:extLst>
              <a:ext uri="{FF2B5EF4-FFF2-40B4-BE49-F238E27FC236}">
                <a16:creationId xmlns:a16="http://schemas.microsoft.com/office/drawing/2014/main" id="{3AB2FDCA-C7A4-41C9-B2F9-3A69C5C20D2C}"/>
              </a:ext>
            </a:extLst>
          </p:cNvPr>
          <p:cNvSpPr>
            <a:spLocks noGrp="1"/>
          </p:cNvSpPr>
          <p:nvPr>
            <p:ph type="sldNum" sz="quarter" idx="13"/>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336926136"/>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bg>
      <p:bgPr>
        <a:solidFill>
          <a:schemeClr val="tx1"/>
        </a:solidFill>
        <a:effectLst/>
      </p:bgPr>
    </p:bg>
    <p:spTree>
      <p:nvGrpSpPr>
        <p:cNvPr id="1" name=""/>
        <p:cNvGrpSpPr/>
        <p:nvPr/>
      </p:nvGrpSpPr>
      <p:grpSpPr>
        <a:xfrm>
          <a:off x="0" y="0"/>
          <a:ext cx="0" cy="0"/>
          <a:chOff x="0" y="0"/>
          <a:chExt cx="0" cy="0"/>
        </a:xfrm>
      </p:grpSpPr>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CD0CF56F-6FA2-4B5D-9CE7-5344FDEEE84A}"/>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540940457"/>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ATTERN">
    <p:bg>
      <p:bgPr>
        <a:solidFill>
          <a:schemeClr val="tx1"/>
        </a:solidFill>
        <a:effectLst/>
      </p:bgPr>
    </p:bg>
    <p:spTree>
      <p:nvGrpSpPr>
        <p:cNvPr id="1" name=""/>
        <p:cNvGrpSpPr/>
        <p:nvPr/>
      </p:nvGrpSpPr>
      <p:grpSpPr>
        <a:xfrm>
          <a:off x="0" y="0"/>
          <a:ext cx="0" cy="0"/>
          <a:chOff x="0" y="0"/>
          <a:chExt cx="0" cy="0"/>
        </a:xfrm>
      </p:grpSpPr>
      <p:sp>
        <p:nvSpPr>
          <p:cNvPr id="4" name="Freeform 5">
            <a:extLst>
              <a:ext uri="{FF2B5EF4-FFF2-40B4-BE49-F238E27FC236}">
                <a16:creationId xmlns:a16="http://schemas.microsoft.com/office/drawing/2014/main" id="{5E89C2BA-EA7F-40A1-B076-8B8881051909}"/>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576573"/>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12" name="Slide Number Placeholder 11">
            <a:extLst>
              <a:ext uri="{FF2B5EF4-FFF2-40B4-BE49-F238E27FC236}">
                <a16:creationId xmlns:a16="http://schemas.microsoft.com/office/drawing/2014/main" id="{CCD5B834-40E0-449E-895A-25DE1278817F}"/>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296174096"/>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FADE">
    <p:bg>
      <p:bgPr>
        <a:solidFill>
          <a:schemeClr val="bg1"/>
        </a:solidFill>
        <a:effectLst/>
      </p:bgPr>
    </p:bg>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2895540F-F77A-4655-8020-2E3A271F923D}"/>
              </a:ext>
            </a:extLst>
          </p:cNvPr>
          <p:cNvCxnSpPr>
            <a:cxnSpLocks/>
          </p:cNvCxnSpPr>
          <p:nvPr userDrawn="1"/>
        </p:nvCxnSpPr>
        <p:spPr>
          <a:xfrm>
            <a:off x="6019800" y="3658194"/>
            <a:ext cx="26550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Freeform: Shape 8">
            <a:extLst>
              <a:ext uri="{FF2B5EF4-FFF2-40B4-BE49-F238E27FC236}">
                <a16:creationId xmlns:a16="http://schemas.microsoft.com/office/drawing/2014/main" id="{F704788A-5DF1-4014-A51A-41FA497DCEE8}"/>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0" name="Freeform: Shape 9">
            <a:extLst>
              <a:ext uri="{FF2B5EF4-FFF2-40B4-BE49-F238E27FC236}">
                <a16:creationId xmlns:a16="http://schemas.microsoft.com/office/drawing/2014/main" id="{B17B002E-7312-4292-B674-6502AE48374A}"/>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8" name="Rectangle 7"/>
          <p:cNvSpPr/>
          <p:nvPr userDrawn="1"/>
        </p:nvSpPr>
        <p:spPr>
          <a:xfrm>
            <a:off x="2057400" y="10299"/>
            <a:ext cx="3733800" cy="6847703"/>
          </a:xfrm>
          <a:prstGeom prst="rect">
            <a:avLst/>
          </a:prstGeom>
          <a:gradFill flip="none" rotWithShape="1">
            <a:gsLst>
              <a:gs pos="0">
                <a:schemeClr val="bg1">
                  <a:alpha val="0"/>
                </a:schemeClr>
              </a:gs>
              <a:gs pos="100000">
                <a:schemeClr val="bg1">
                  <a:shade val="100000"/>
                  <a:satMod val="115000"/>
                  <a:alpha val="9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25"/>
          </a:p>
        </p:txBody>
      </p:sp>
      <p:sp>
        <p:nvSpPr>
          <p:cNvPr id="5123" name="Rectangle 3"/>
          <p:cNvSpPr>
            <a:spLocks noGrp="1" noChangeArrowheads="1"/>
          </p:cNvSpPr>
          <p:nvPr>
            <p:ph type="subTitle" idx="1"/>
          </p:nvPr>
        </p:nvSpPr>
        <p:spPr>
          <a:xfrm>
            <a:off x="5791200" y="3873502"/>
            <a:ext cx="2978945" cy="384175"/>
          </a:xfrm>
        </p:spPr>
        <p:txBody>
          <a:bodyPr/>
          <a:lstStyle>
            <a:lvl1pPr marL="0" indent="0" algn="r">
              <a:buFontTx/>
              <a:buNone/>
              <a:defRPr sz="2000">
                <a:solidFill>
                  <a:schemeClr val="tx2">
                    <a:lumMod val="75000"/>
                  </a:schemeClr>
                </a:solidFill>
              </a:defRPr>
            </a:lvl1pPr>
          </a:lstStyle>
          <a:p>
            <a:r>
              <a:rPr lang="en-US" dirty="0"/>
              <a:t>Click to edit Master subtitle style</a:t>
            </a:r>
          </a:p>
        </p:txBody>
      </p:sp>
      <p:sp>
        <p:nvSpPr>
          <p:cNvPr id="5122" name="Rectangle 2"/>
          <p:cNvSpPr>
            <a:spLocks noGrp="1" noChangeArrowheads="1"/>
          </p:cNvSpPr>
          <p:nvPr>
            <p:ph type="ctrTitle"/>
          </p:nvPr>
        </p:nvSpPr>
        <p:spPr>
          <a:xfrm>
            <a:off x="5791200" y="2476502"/>
            <a:ext cx="2978945" cy="1128765"/>
          </a:xfrm>
        </p:spPr>
        <p:txBody>
          <a:bodyPr anchor="b" anchorCtr="0"/>
          <a:lstStyle>
            <a:lvl1pPr algn="r">
              <a:lnSpc>
                <a:spcPct val="90000"/>
              </a:lnSpc>
              <a:defRPr sz="2400">
                <a:solidFill>
                  <a:schemeClr val="tx1"/>
                </a:solidFill>
                <a:latin typeface="Arial" panose="020B0604020202020204" pitchFamily="34" charset="0"/>
              </a:defRPr>
            </a:lvl1pPr>
          </a:lstStyle>
          <a:p>
            <a:r>
              <a:rPr lang="en-US" dirty="0"/>
              <a:t>Click to edit Master title style</a:t>
            </a:r>
          </a:p>
        </p:txBody>
      </p:sp>
      <p:sp>
        <p:nvSpPr>
          <p:cNvPr id="23" name="Content Placeholder 2">
            <a:extLst>
              <a:ext uri="{FF2B5EF4-FFF2-40B4-BE49-F238E27FC236}">
                <a16:creationId xmlns:a16="http://schemas.microsoft.com/office/drawing/2014/main" id="{2185D41A-03A4-45FE-9C86-AF6C27A5526F}"/>
              </a:ext>
            </a:extLst>
          </p:cNvPr>
          <p:cNvSpPr>
            <a:spLocks noGrp="1"/>
          </p:cNvSpPr>
          <p:nvPr>
            <p:ph sz="quarter" idx="10" hasCustomPrompt="1"/>
          </p:nvPr>
        </p:nvSpPr>
        <p:spPr>
          <a:xfrm>
            <a:off x="5791200" y="4318002"/>
            <a:ext cx="2978945" cy="914400"/>
          </a:xfrm>
        </p:spPr>
        <p:txBody>
          <a:bodyPr/>
          <a:lstStyle>
            <a:lvl1pPr marL="0" indent="0" algn="r">
              <a:lnSpc>
                <a:spcPct val="90000"/>
              </a:lnSpc>
              <a:spcBef>
                <a:spcPts val="0"/>
              </a:spcBef>
              <a:spcAft>
                <a:spcPts val="0"/>
              </a:spcAft>
              <a:buFontTx/>
              <a:buNone/>
              <a:defRPr sz="1400">
                <a:solidFill>
                  <a:schemeClr val="tx2">
                    <a:lumMod val="75000"/>
                  </a:schemeClr>
                </a:solidFill>
              </a:defRPr>
            </a:lvl1pPr>
            <a:lvl2pPr marL="408184" indent="0">
              <a:buNone/>
              <a:defRPr/>
            </a:lvl2pPr>
          </a:lstStyle>
          <a:p>
            <a:pPr lvl="0"/>
            <a:r>
              <a:rPr lang="en-US" dirty="0"/>
              <a:t>Edit Master Text Styles</a:t>
            </a:r>
          </a:p>
        </p:txBody>
      </p:sp>
      <p:sp>
        <p:nvSpPr>
          <p:cNvPr id="4" name="Slide Number Placeholder 3">
            <a:extLst>
              <a:ext uri="{FF2B5EF4-FFF2-40B4-BE49-F238E27FC236}">
                <a16:creationId xmlns:a16="http://schemas.microsoft.com/office/drawing/2014/main" id="{BA5D22B8-B038-401D-B1E2-412367FF80E5}"/>
              </a:ext>
            </a:extLst>
          </p:cNvPr>
          <p:cNvSpPr>
            <a:spLocks noGrp="1"/>
          </p:cNvSpPr>
          <p:nvPr>
            <p:ph type="sldNum" sz="quarter" idx="11"/>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881589608"/>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bg>
      <p:bgPr>
        <a:solidFill>
          <a:schemeClr val="tx2"/>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EB3E598F-62BF-40E1-A2B9-5942ADA8138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954419641"/>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ATTERN">
    <p:bg>
      <p:bgPr>
        <a:solidFill>
          <a:schemeClr val="tx2"/>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3837AAFF-6CF1-4B99-AB7F-893575131F81}"/>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658EAB"/>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3" name="Slide Number Placeholder 2">
            <a:extLst>
              <a:ext uri="{FF2B5EF4-FFF2-40B4-BE49-F238E27FC236}">
                <a16:creationId xmlns:a16="http://schemas.microsoft.com/office/drawing/2014/main" id="{6097D3C2-EC0C-4142-93AC-D96199E63AE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238277937"/>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bg>
      <p:bgPr>
        <a:solidFill>
          <a:schemeClr val="accent1"/>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E9BB08C7-7013-42B5-B994-20D6AA3E140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05267844"/>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ATTERN">
    <p:bg>
      <p:bgPr>
        <a:solidFill>
          <a:schemeClr val="accent1"/>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4D163534-BFBB-43A9-9391-CC3DC2C42DB2}"/>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ED8457"/>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8BAA4784-F3BE-4F94-B4A6-1291E48C1E8D}"/>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123705342"/>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bg>
      <p:bgPr>
        <a:solidFill>
          <a:srgbClr val="35A0A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9EF8D54-40E0-485B-A827-207FA99DCF0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4105271196"/>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ATTERN">
    <p:bg>
      <p:bgPr>
        <a:solidFill>
          <a:srgbClr val="35A0A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975496A-46AE-43A0-87DC-92E76FA876C4}"/>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4EABAE"/>
          </a:solidFill>
          <a:ln>
            <a:noFill/>
          </a:ln>
        </p:spPr>
        <p:txBody>
          <a:bodyPr vert="horz" wrap="square" lIns="68580" tIns="34290" rIns="68580" bIns="34290" numCol="1" anchor="t" anchorCtr="0" compatLnSpc="1">
            <a:prstTxWarp prst="textNoShape">
              <a:avLst/>
            </a:prstTxWarp>
          </a:bodyPr>
          <a:lstStyle/>
          <a:p>
            <a:endParaRPr lang="en-CA" sz="1350" dirty="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907A304-B46F-48FA-8184-DFAF7C23B819}"/>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46085178"/>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Section Header Magenta">
    <p:bg>
      <p:bgPr>
        <a:solidFill>
          <a:schemeClr val="accent3"/>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4">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9AB6419-E80A-444A-8513-EF033DBFAD66}"/>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965508823"/>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Section Header Magenta PATTERN">
    <p:bg>
      <p:bgPr>
        <a:solidFill>
          <a:schemeClr val="accent3"/>
        </a:solidFill>
        <a:effectLst/>
      </p:bgPr>
    </p:bg>
    <p:spTree>
      <p:nvGrpSpPr>
        <p:cNvPr id="1" name=""/>
        <p:cNvGrpSpPr/>
        <p:nvPr/>
      </p:nvGrpSpPr>
      <p:grpSpPr>
        <a:xfrm>
          <a:off x="0" y="0"/>
          <a:ext cx="0" cy="0"/>
          <a:chOff x="0" y="0"/>
          <a:chExt cx="0" cy="0"/>
        </a:xfrm>
      </p:grpSpPr>
      <p:sp>
        <p:nvSpPr>
          <p:cNvPr id="11" name="Freeform 5">
            <a:extLst>
              <a:ext uri="{FF2B5EF4-FFF2-40B4-BE49-F238E27FC236}">
                <a16:creationId xmlns:a16="http://schemas.microsoft.com/office/drawing/2014/main" id="{DC21F855-5C46-4109-833C-9335834D0053}"/>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A44770"/>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4">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10" name="Slide Number Placeholder 9">
            <a:extLst>
              <a:ext uri="{FF2B5EF4-FFF2-40B4-BE49-F238E27FC236}">
                <a16:creationId xmlns:a16="http://schemas.microsoft.com/office/drawing/2014/main" id="{363C1E95-E7C2-494B-ABFF-016354A89EA1}"/>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423688273"/>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bg>
      <p:bgPr>
        <a:solidFill>
          <a:srgbClr val="83A35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991F3D1-F086-493D-AB2D-0493308DE771}"/>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985472178"/>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ATTERN">
    <p:bg>
      <p:bgPr>
        <a:solidFill>
          <a:srgbClr val="83A35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8470CDF0-2EA5-48F6-9418-06F819F72ECA}"/>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97AA7A"/>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460D0DA0-7D80-4DA2-8119-C0E2CA93F8AA}"/>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431502147"/>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266702" y="338867"/>
            <a:ext cx="7758735" cy="499333"/>
          </a:xfrm>
        </p:spPr>
        <p:txBody>
          <a:bodyPr/>
          <a:lstStyle/>
          <a:p>
            <a:r>
              <a:rPr lang="en-US" dirty="0"/>
              <a:t>Click to edit Master title style</a:t>
            </a:r>
          </a:p>
        </p:txBody>
      </p:sp>
      <p:sp>
        <p:nvSpPr>
          <p:cNvPr id="3" name="Content Placeholder 2"/>
          <p:cNvSpPr>
            <a:spLocks noGrp="1"/>
          </p:cNvSpPr>
          <p:nvPr>
            <p:ph idx="1"/>
          </p:nvPr>
        </p:nvSpPr>
        <p:spPr>
          <a:xfrm>
            <a:off x="266700" y="1325880"/>
            <a:ext cx="8610600" cy="4770120"/>
          </a:xfrm>
        </p:spPr>
        <p:txBody>
          <a:bodyPr/>
          <a:lstStyle>
            <a:lvl1pPr>
              <a:spcBef>
                <a:spcPts val="600"/>
              </a:spcBef>
              <a:spcAft>
                <a:spcPts val="800"/>
              </a:spcAft>
              <a:buClr>
                <a:schemeClr val="tx2">
                  <a:lumMod val="50000"/>
                </a:schemeClr>
              </a:buClr>
              <a:defRPr/>
            </a:lvl1pPr>
            <a:lvl2pPr>
              <a:spcBef>
                <a:spcPts val="600"/>
              </a:spcBef>
              <a:spcAft>
                <a:spcPts val="800"/>
              </a:spcAft>
              <a:buClr>
                <a:schemeClr val="tx2">
                  <a:lumMod val="50000"/>
                </a:schemeClr>
              </a:buClr>
              <a:defRPr/>
            </a:lvl2pPr>
            <a:lvl3pPr>
              <a:spcBef>
                <a:spcPts val="600"/>
              </a:spcBef>
              <a:spcAft>
                <a:spcPts val="800"/>
              </a:spcAft>
              <a:buClr>
                <a:schemeClr val="tx2">
                  <a:lumMod val="50000"/>
                </a:schemeClr>
              </a:buClr>
              <a:defRPr/>
            </a:lvl3pPr>
            <a:lvl4pPr>
              <a:spcBef>
                <a:spcPts val="600"/>
              </a:spcBef>
              <a:spcAft>
                <a:spcPts val="800"/>
              </a:spcAft>
              <a:buClr>
                <a:schemeClr val="tx2">
                  <a:lumMod val="50000"/>
                </a:schemeClr>
              </a:buClr>
              <a:defRPr/>
            </a:lvl4pPr>
            <a:lvl5pPr>
              <a:spcBef>
                <a:spcPts val="600"/>
              </a:spcBef>
              <a:spcAft>
                <a:spcPts val="800"/>
              </a:spcAft>
              <a:buClr>
                <a:schemeClr val="tx2">
                  <a:lumMod val="50000"/>
                </a:schemeClr>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0"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000" b="0" i="0">
                <a:solidFill>
                  <a:schemeClr val="tx2">
                    <a:lumMod val="75000"/>
                  </a:schemeClr>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A2E941C9-8728-435F-9D0A-EC75991C21FF}"/>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770523193"/>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bg>
      <p:bgPr>
        <a:solidFill>
          <a:schemeClr val="accent5"/>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43CD0307-0892-435D-B8CD-E2C2B48C3C9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971434124"/>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ATTERN">
    <p:bg>
      <p:bgPr>
        <a:solidFill>
          <a:schemeClr val="accent5"/>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65FD1D7B-B93F-462D-B05C-218A1D1FB8F0}"/>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535F8D"/>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1197A82D-78B5-48B8-89D8-FDA07389EF94}"/>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809102094"/>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bg>
      <p:bgPr>
        <a:solidFill>
          <a:srgbClr val="2E826B"/>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66A5A20B-BC36-434E-9F7E-8BBD58B9958C}"/>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598835517"/>
      </p:ext>
    </p:extLst>
  </p:cSld>
  <p:clrMapOvr>
    <a:masterClrMapping/>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ATTERN">
    <p:bg>
      <p:bgPr>
        <a:solidFill>
          <a:srgbClr val="2E826B"/>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8FAA08D3-E6C2-44AD-8062-2E3A8BE1D4F9}"/>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4D8C7B"/>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09E58EF-0FA9-4DA5-95BD-712A23885BE8}"/>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761113200"/>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bg>
      <p:bgPr>
        <a:solidFill>
          <a:srgbClr val="E3972D"/>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1">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BF06A7E-AA19-43E0-B209-B7AFD48797CF}"/>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52396580"/>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ATTERN">
    <p:bg>
      <p:bgPr>
        <a:solidFill>
          <a:srgbClr val="E3972D"/>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BE68A10-E79D-4CFA-B216-26AF87FBA8CE}"/>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D28821"/>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1">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5FFA335-402D-44B0-88E3-F2F02D4D489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283450471"/>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bg>
      <p:bgPr>
        <a:solidFill>
          <a:srgbClr val="CD483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4C2ED06-30DC-4536-88DC-C70380CA911B}"/>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55020458"/>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ATTERN">
    <p:bg>
      <p:bgPr>
        <a:solidFill>
          <a:srgbClr val="CD483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5248363D-C769-4AF4-9B30-2D16F52ECF23}"/>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CD6151"/>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6675F2A7-C835-4A0B-8211-8BDB953D2938}"/>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386774453"/>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bg>
      <p:bgPr>
        <a:solidFill>
          <a:srgbClr val="5C3F6E"/>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2AA9F30E-0CD7-46A9-A265-193A7A414F2A}"/>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618522584"/>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ATTERN">
    <p:bg>
      <p:bgPr>
        <a:solidFill>
          <a:srgbClr val="5C3F6E"/>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195572A3-76DD-459D-9E3E-755E2AEDA114}"/>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6D4E81"/>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2A8E285-5FEC-4715-AB9D-4BE314D515FF}"/>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094275665"/>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266702" y="338867"/>
            <a:ext cx="7758735" cy="499333"/>
          </a:xfrm>
        </p:spPr>
        <p:txBody>
          <a:bodyPr/>
          <a:lstStyle/>
          <a:p>
            <a:r>
              <a:rPr lang="en-US" dirty="0"/>
              <a:t>Click to edit Master title style</a:t>
            </a:r>
          </a:p>
        </p:txBody>
      </p:sp>
      <p:sp>
        <p:nvSpPr>
          <p:cNvPr id="3" name="Content Placeholder 2"/>
          <p:cNvSpPr>
            <a:spLocks noGrp="1"/>
          </p:cNvSpPr>
          <p:nvPr>
            <p:ph idx="1"/>
          </p:nvPr>
        </p:nvSpPr>
        <p:spPr>
          <a:xfrm>
            <a:off x="266700" y="1325880"/>
            <a:ext cx="8610600" cy="4770120"/>
          </a:xfrm>
        </p:spPr>
        <p:txBody>
          <a:bodyPr/>
          <a:lstStyle>
            <a:lvl1pPr>
              <a:spcBef>
                <a:spcPts val="600"/>
              </a:spcBef>
              <a:spcAft>
                <a:spcPts val="800"/>
              </a:spcAft>
              <a:buClr>
                <a:schemeClr val="tx2">
                  <a:lumMod val="50000"/>
                </a:schemeClr>
              </a:buClr>
              <a:defRPr/>
            </a:lvl1pPr>
            <a:lvl2pPr>
              <a:spcBef>
                <a:spcPts val="600"/>
              </a:spcBef>
              <a:spcAft>
                <a:spcPts val="800"/>
              </a:spcAft>
              <a:buClr>
                <a:schemeClr val="tx2">
                  <a:lumMod val="50000"/>
                </a:schemeClr>
              </a:buClr>
              <a:defRPr/>
            </a:lvl2pPr>
            <a:lvl3pPr>
              <a:spcBef>
                <a:spcPts val="600"/>
              </a:spcBef>
              <a:spcAft>
                <a:spcPts val="800"/>
              </a:spcAft>
              <a:buClr>
                <a:schemeClr val="tx2">
                  <a:lumMod val="50000"/>
                </a:schemeClr>
              </a:buClr>
              <a:defRPr/>
            </a:lvl3pPr>
            <a:lvl4pPr>
              <a:spcBef>
                <a:spcPts val="600"/>
              </a:spcBef>
              <a:spcAft>
                <a:spcPts val="800"/>
              </a:spcAft>
              <a:buClr>
                <a:schemeClr val="tx2">
                  <a:lumMod val="50000"/>
                </a:schemeClr>
              </a:buClr>
              <a:defRPr/>
            </a:lvl4pPr>
            <a:lvl5pPr>
              <a:spcBef>
                <a:spcPts val="600"/>
              </a:spcBef>
              <a:spcAft>
                <a:spcPts val="800"/>
              </a:spcAft>
              <a:buClr>
                <a:schemeClr val="tx2">
                  <a:lumMod val="50000"/>
                </a:schemeClr>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0"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A2E941C9-8728-435F-9D0A-EC75991C21FF}"/>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570854835"/>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Content Photo">
    <p:spTree>
      <p:nvGrpSpPr>
        <p:cNvPr id="1" name=""/>
        <p:cNvGrpSpPr/>
        <p:nvPr/>
      </p:nvGrpSpPr>
      <p:grpSpPr>
        <a:xfrm>
          <a:off x="0" y="0"/>
          <a:ext cx="0" cy="0"/>
          <a:chOff x="0" y="0"/>
          <a:chExt cx="0" cy="0"/>
        </a:xfrm>
      </p:grpSpPr>
      <p:sp>
        <p:nvSpPr>
          <p:cNvPr id="6" name="Title 5"/>
          <p:cNvSpPr>
            <a:spLocks noGrp="1"/>
          </p:cNvSpPr>
          <p:nvPr>
            <p:ph type="title"/>
          </p:nvPr>
        </p:nvSpPr>
        <p:spPr>
          <a:xfrm>
            <a:off x="266702" y="338867"/>
            <a:ext cx="7758735" cy="499333"/>
          </a:xfrm>
        </p:spPr>
        <p:txBody>
          <a:bodyPr/>
          <a:lstStyle/>
          <a:p>
            <a:r>
              <a:rPr lang="en-US"/>
              <a:t>Click to edit Master title style</a:t>
            </a:r>
          </a:p>
        </p:txBody>
      </p:sp>
      <p:sp>
        <p:nvSpPr>
          <p:cNvPr id="3" name="Content Placeholder 2"/>
          <p:cNvSpPr>
            <a:spLocks noGrp="1"/>
          </p:cNvSpPr>
          <p:nvPr>
            <p:ph idx="1" hasCustomPrompt="1"/>
          </p:nvPr>
        </p:nvSpPr>
        <p:spPr>
          <a:xfrm>
            <a:off x="266701" y="1732828"/>
            <a:ext cx="4305300" cy="4210772"/>
          </a:xfrm>
        </p:spPr>
        <p:txBody>
          <a:bodyPr/>
          <a:lstStyle>
            <a:lvl1pPr marL="0" indent="0">
              <a:spcBef>
                <a:spcPts val="751"/>
              </a:spcBef>
              <a:spcAft>
                <a:spcPts val="751"/>
              </a:spcAft>
              <a:buClr>
                <a:schemeClr val="tx2">
                  <a:lumMod val="50000"/>
                </a:schemeClr>
              </a:buClr>
              <a:buNone/>
              <a:defRPr sz="1800"/>
            </a:lvl1pPr>
            <a:lvl2pPr marL="408184" indent="0">
              <a:spcBef>
                <a:spcPts val="563"/>
              </a:spcBef>
              <a:spcAft>
                <a:spcPts val="375"/>
              </a:spcAft>
              <a:buClr>
                <a:schemeClr val="tx2">
                  <a:lumMod val="50000"/>
                </a:schemeClr>
              </a:buClr>
              <a:buNone/>
              <a:defRPr/>
            </a:lvl2pPr>
            <a:lvl3pPr marL="816368" indent="0">
              <a:spcBef>
                <a:spcPts val="563"/>
              </a:spcBef>
              <a:spcAft>
                <a:spcPts val="375"/>
              </a:spcAft>
              <a:buClr>
                <a:schemeClr val="tx2">
                  <a:lumMod val="50000"/>
                </a:schemeClr>
              </a:buClr>
              <a:buNone/>
              <a:defRPr/>
            </a:lvl3pPr>
            <a:lvl4pPr marL="1224552" indent="0">
              <a:spcBef>
                <a:spcPts val="563"/>
              </a:spcBef>
              <a:spcAft>
                <a:spcPts val="375"/>
              </a:spcAft>
              <a:buClr>
                <a:schemeClr val="tx2">
                  <a:lumMod val="50000"/>
                </a:schemeClr>
              </a:buClr>
              <a:buNone/>
              <a:defRPr/>
            </a:lvl4pPr>
            <a:lvl5pPr marL="1632735" indent="0">
              <a:spcBef>
                <a:spcPts val="563"/>
              </a:spcBef>
              <a:spcAft>
                <a:spcPts val="375"/>
              </a:spcAft>
              <a:buClr>
                <a:schemeClr val="tx2">
                  <a:lumMod val="50000"/>
                </a:schemeClr>
              </a:buClr>
              <a:buNone/>
              <a:defRPr/>
            </a:lvl5pPr>
          </a:lstStyle>
          <a:p>
            <a:pPr lvl="0"/>
            <a:r>
              <a:rPr lang="en-US" dirty="0"/>
              <a:t>Click to edit Master text styles</a:t>
            </a:r>
          </a:p>
        </p:txBody>
      </p:sp>
      <p:sp>
        <p:nvSpPr>
          <p:cNvPr id="5" name="Picture Placeholder 4"/>
          <p:cNvSpPr>
            <a:spLocks noGrp="1"/>
          </p:cNvSpPr>
          <p:nvPr>
            <p:ph type="pic" sz="quarter" idx="14"/>
          </p:nvPr>
        </p:nvSpPr>
        <p:spPr>
          <a:xfrm>
            <a:off x="4800600" y="1835973"/>
            <a:ext cx="3886368" cy="3886368"/>
          </a:xfrm>
          <a:prstGeom prst="ellipse">
            <a:avLst/>
          </a:prstGeom>
          <a:solidFill>
            <a:schemeClr val="bg1">
              <a:lumMod val="95000"/>
            </a:schemeClr>
          </a:solidFill>
          <a:ln>
            <a:noFill/>
          </a:ln>
        </p:spPr>
        <p:txBody>
          <a:bodyPr anchor="ctr" anchorCtr="0"/>
          <a:lstStyle>
            <a:lvl1pPr marL="0" indent="0" algn="ctr">
              <a:buNone/>
              <a:defRPr/>
            </a:lvl1pPr>
          </a:lstStyle>
          <a:p>
            <a:endParaRPr lang="en-US"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1"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000" b="0" i="0">
                <a:solidFill>
                  <a:schemeClr val="tx2">
                    <a:lumMod val="75000"/>
                  </a:schemeClr>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73A6C255-BDA5-438F-ABE0-562E66A015F3}"/>
              </a:ext>
            </a:extLst>
          </p:cNvPr>
          <p:cNvSpPr>
            <a:spLocks noGrp="1"/>
          </p:cNvSpPr>
          <p:nvPr>
            <p:ph type="sldNum" sz="quarter" idx="15"/>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857433392"/>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ECB367A-6C10-4E54-B9B6-98856822EBA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7433" y="48768"/>
            <a:ext cx="4358749" cy="6775704"/>
          </a:xfrm>
          <a:prstGeom prst="rect">
            <a:avLst/>
          </a:prstGeom>
        </p:spPr>
      </p:pic>
      <p:sp>
        <p:nvSpPr>
          <p:cNvPr id="3" name="Text Placeholder 2"/>
          <p:cNvSpPr>
            <a:spLocks noGrp="1"/>
          </p:cNvSpPr>
          <p:nvPr>
            <p:ph type="body" idx="1" hasCustomPrompt="1"/>
          </p:nvPr>
        </p:nvSpPr>
        <p:spPr>
          <a:xfrm>
            <a:off x="4388693" y="3725469"/>
            <a:ext cx="4354973"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r">
              <a:buNone/>
              <a:defRPr lang="en-US" sz="2400" kern="0" cap="none" dirty="0">
                <a:solidFill>
                  <a:schemeClr val="tx2">
                    <a:lumMod val="75000"/>
                  </a:schemeClr>
                </a:solidFill>
                <a:latin typeface="Arial" panose="020B0604020202020204" pitchFamily="34" charset="0"/>
                <a:ea typeface="+mj-ea"/>
                <a:cs typeface="+mj-cs"/>
              </a:defRPr>
            </a:lvl1pPr>
          </a:lstStyle>
          <a:p>
            <a:pPr lvl="0" algn="r">
              <a:spcBef>
                <a:spcPct val="0"/>
              </a:spcBef>
              <a:spcAft>
                <a:spcPct val="0"/>
              </a:spcAft>
            </a:pPr>
            <a:r>
              <a:rPr lang="en-US" dirty="0"/>
              <a:t>Click to edit master text styles</a:t>
            </a:r>
          </a:p>
        </p:txBody>
      </p:sp>
      <p:cxnSp>
        <p:nvCxnSpPr>
          <p:cNvPr id="6" name="Straight Connector 5">
            <a:extLst>
              <a:ext uri="{FF2B5EF4-FFF2-40B4-BE49-F238E27FC236}">
                <a16:creationId xmlns:a16="http://schemas.microsoft.com/office/drawing/2014/main" id="{B995BED7-C417-43FC-95FF-276D8CDC9ACD}"/>
              </a:ext>
            </a:extLst>
          </p:cNvPr>
          <p:cNvCxnSpPr>
            <a:cxnSpLocks/>
          </p:cNvCxnSpPr>
          <p:nvPr userDrawn="1"/>
        </p:nvCxnSpPr>
        <p:spPr>
          <a:xfrm>
            <a:off x="4384917" y="3479408"/>
            <a:ext cx="425855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itle 6"/>
          <p:cNvSpPr>
            <a:spLocks noGrp="1"/>
          </p:cNvSpPr>
          <p:nvPr>
            <p:ph type="title"/>
          </p:nvPr>
        </p:nvSpPr>
        <p:spPr>
          <a:xfrm>
            <a:off x="4384917" y="1969071"/>
            <a:ext cx="4358749" cy="1499616"/>
          </a:xfrm>
        </p:spPr>
        <p:txBody>
          <a:bodyPr anchor="b" anchorCtr="0"/>
          <a:lstStyle>
            <a:lvl1pPr algn="r">
              <a:defRPr sz="2400"/>
            </a:lvl1pPr>
          </a:lstStyle>
          <a:p>
            <a:r>
              <a:rPr lang="en-US" dirty="0"/>
              <a:t>Click to edit Master title style</a:t>
            </a:r>
          </a:p>
        </p:txBody>
      </p:sp>
      <p:sp>
        <p:nvSpPr>
          <p:cNvPr id="5" name="Slide Number Placeholder 4">
            <a:extLst>
              <a:ext uri="{FF2B5EF4-FFF2-40B4-BE49-F238E27FC236}">
                <a16:creationId xmlns:a16="http://schemas.microsoft.com/office/drawing/2014/main" id="{7EFEF3D3-C409-4AD0-A78E-1B2D081E460B}"/>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453715825"/>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9.xml"/><Relationship Id="rId18" Type="http://schemas.openxmlformats.org/officeDocument/2006/relationships/slideLayout" Target="../slideLayouts/slideLayout54.xml"/><Relationship Id="rId26" Type="http://schemas.openxmlformats.org/officeDocument/2006/relationships/slideLayout" Target="../slideLayouts/slideLayout62.xml"/><Relationship Id="rId3" Type="http://schemas.openxmlformats.org/officeDocument/2006/relationships/slideLayout" Target="../slideLayouts/slideLayout39.xml"/><Relationship Id="rId21" Type="http://schemas.openxmlformats.org/officeDocument/2006/relationships/slideLayout" Target="../slideLayouts/slideLayout57.xml"/><Relationship Id="rId34" Type="http://schemas.openxmlformats.org/officeDocument/2006/relationships/theme" Target="../theme/theme2.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5" Type="http://schemas.openxmlformats.org/officeDocument/2006/relationships/slideLayout" Target="../slideLayouts/slideLayout61.xml"/><Relationship Id="rId33" Type="http://schemas.openxmlformats.org/officeDocument/2006/relationships/slideLayout" Target="../slideLayouts/slideLayout69.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slideLayout" Target="../slideLayouts/slideLayout56.xml"/><Relationship Id="rId29" Type="http://schemas.openxmlformats.org/officeDocument/2006/relationships/slideLayout" Target="../slideLayouts/slideLayout65.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24" Type="http://schemas.openxmlformats.org/officeDocument/2006/relationships/slideLayout" Target="../slideLayouts/slideLayout60.xml"/><Relationship Id="rId32" Type="http://schemas.openxmlformats.org/officeDocument/2006/relationships/slideLayout" Target="../slideLayouts/slideLayout68.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23" Type="http://schemas.openxmlformats.org/officeDocument/2006/relationships/slideLayout" Target="../slideLayouts/slideLayout59.xml"/><Relationship Id="rId28" Type="http://schemas.openxmlformats.org/officeDocument/2006/relationships/slideLayout" Target="../slideLayouts/slideLayout64.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31" Type="http://schemas.openxmlformats.org/officeDocument/2006/relationships/slideLayout" Target="../slideLayouts/slideLayout67.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slideLayout" Target="../slideLayouts/slideLayout58.xml"/><Relationship Id="rId27" Type="http://schemas.openxmlformats.org/officeDocument/2006/relationships/slideLayout" Target="../slideLayouts/slideLayout63.xml"/><Relationship Id="rId30" Type="http://schemas.openxmlformats.org/officeDocument/2006/relationships/slideLayout" Target="../slideLayouts/slideLayout66.xml"/><Relationship Id="rId8" Type="http://schemas.openxmlformats.org/officeDocument/2006/relationships/slideLayout" Target="../slideLayouts/slideLayout4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Slide Number Placeholder 5">
            <a:extLst>
              <a:ext uri="{FF2B5EF4-FFF2-40B4-BE49-F238E27FC236}">
                <a16:creationId xmlns:a16="http://schemas.microsoft.com/office/drawing/2014/main" id="{20A33094-4303-457E-AAF0-578AD1B2A044}"/>
              </a:ext>
            </a:extLst>
          </p:cNvPr>
          <p:cNvSpPr>
            <a:spLocks noGrp="1"/>
          </p:cNvSpPr>
          <p:nvPr>
            <p:ph type="sldNum" sz="quarter" idx="4"/>
          </p:nvPr>
        </p:nvSpPr>
        <p:spPr>
          <a:xfrm>
            <a:off x="8001000" y="6356351"/>
            <a:ext cx="876300" cy="365125"/>
          </a:xfrm>
          <a:prstGeom prst="rect">
            <a:avLst/>
          </a:prstGeom>
        </p:spPr>
        <p:txBody>
          <a:bodyPr vert="horz" lIns="91440" tIns="45720" rIns="91440" bIns="45720" rtlCol="0" anchor="ctr"/>
          <a:lstStyle>
            <a:lvl1pPr algn="r">
              <a:defRPr sz="1200">
                <a:solidFill>
                  <a:schemeClr val="tx1">
                    <a:tint val="75000"/>
                  </a:schemeClr>
                </a:solidFill>
                <a:latin typeface="+mn-lt"/>
              </a:defRPr>
            </a:lvl1pPr>
          </a:lstStyle>
          <a:p>
            <a:fld id="{8C78FA55-7D5B-4EB1-8E6A-286A9D480825}" type="slidenum">
              <a:rPr lang="en-CA" smtClean="0"/>
              <a:pPr/>
              <a:t>‹#›</a:t>
            </a:fld>
            <a:endParaRPr lang="en-CA"/>
          </a:p>
        </p:txBody>
      </p:sp>
      <p:sp>
        <p:nvSpPr>
          <p:cNvPr id="1026" name="Rectangle 2"/>
          <p:cNvSpPr>
            <a:spLocks noGrp="1" noChangeArrowheads="1"/>
          </p:cNvSpPr>
          <p:nvPr>
            <p:ph type="title"/>
          </p:nvPr>
        </p:nvSpPr>
        <p:spPr bwMode="auto">
          <a:xfrm>
            <a:off x="266702" y="338867"/>
            <a:ext cx="7758735" cy="575533"/>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266700" y="1325880"/>
            <a:ext cx="8610600" cy="4781648"/>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5" name="Group 4">
            <a:extLst>
              <a:ext uri="{FF2B5EF4-FFF2-40B4-BE49-F238E27FC236}">
                <a16:creationId xmlns:a16="http://schemas.microsoft.com/office/drawing/2014/main" id="{5708BA50-3CD8-4966-972B-7F799E6B7E7A}"/>
              </a:ext>
            </a:extLst>
          </p:cNvPr>
          <p:cNvGrpSpPr>
            <a:grpSpLocks/>
          </p:cNvGrpSpPr>
          <p:nvPr userDrawn="1"/>
        </p:nvGrpSpPr>
        <p:grpSpPr bwMode="auto">
          <a:xfrm>
            <a:off x="8184095" y="321833"/>
            <a:ext cx="683592" cy="685800"/>
            <a:chOff x="4349" y="2332"/>
            <a:chExt cx="517" cy="520"/>
          </a:xfrm>
        </p:grpSpPr>
        <p:sp>
          <p:nvSpPr>
            <p:cNvPr id="7" name="Oval 5">
              <a:extLst>
                <a:ext uri="{FF2B5EF4-FFF2-40B4-BE49-F238E27FC236}">
                  <a16:creationId xmlns:a16="http://schemas.microsoft.com/office/drawing/2014/main" id="{87342437-2E6C-4639-B5D0-7608919AA8A9}"/>
                </a:ext>
              </a:extLst>
            </p:cNvPr>
            <p:cNvSpPr>
              <a:spLocks noChangeArrowheads="1"/>
            </p:cNvSpPr>
            <p:nvPr userDrawn="1"/>
          </p:nvSpPr>
          <p:spPr bwMode="auto">
            <a:xfrm>
              <a:off x="4349" y="2332"/>
              <a:ext cx="517" cy="520"/>
            </a:xfrm>
            <a:prstGeom prst="ellipse">
              <a:avLst/>
            </a:pr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328"/>
            </a:p>
          </p:txBody>
        </p:sp>
        <p:sp>
          <p:nvSpPr>
            <p:cNvPr id="8" name="Freeform 6">
              <a:extLst>
                <a:ext uri="{FF2B5EF4-FFF2-40B4-BE49-F238E27FC236}">
                  <a16:creationId xmlns:a16="http://schemas.microsoft.com/office/drawing/2014/main" id="{B0C18C21-1575-450B-B85E-798EDD5557C1}"/>
                </a:ext>
              </a:extLst>
            </p:cNvPr>
            <p:cNvSpPr>
              <a:spLocks/>
            </p:cNvSpPr>
            <p:nvPr userDrawn="1"/>
          </p:nvSpPr>
          <p:spPr bwMode="auto">
            <a:xfrm>
              <a:off x="4469" y="2441"/>
              <a:ext cx="254" cy="257"/>
            </a:xfrm>
            <a:custGeom>
              <a:avLst/>
              <a:gdLst>
                <a:gd name="T0" fmla="*/ 168 w 168"/>
                <a:gd name="T1" fmla="*/ 0 h 169"/>
                <a:gd name="T2" fmla="*/ 24 w 168"/>
                <a:gd name="T3" fmla="*/ 169 h 169"/>
                <a:gd name="T4" fmla="*/ 29 w 168"/>
                <a:gd name="T5" fmla="*/ 70 h 169"/>
                <a:gd name="T6" fmla="*/ 168 w 168"/>
                <a:gd name="T7" fmla="*/ 0 h 169"/>
              </a:gdLst>
              <a:ahLst/>
              <a:cxnLst>
                <a:cxn ang="0">
                  <a:pos x="T0" y="T1"/>
                </a:cxn>
                <a:cxn ang="0">
                  <a:pos x="T2" y="T3"/>
                </a:cxn>
                <a:cxn ang="0">
                  <a:pos x="T4" y="T5"/>
                </a:cxn>
                <a:cxn ang="0">
                  <a:pos x="T6" y="T7"/>
                </a:cxn>
              </a:cxnLst>
              <a:rect l="0" t="0" r="r" b="b"/>
              <a:pathLst>
                <a:path w="168" h="169">
                  <a:moveTo>
                    <a:pt x="168" y="0"/>
                  </a:moveTo>
                  <a:cubicBezTo>
                    <a:pt x="141" y="90"/>
                    <a:pt x="34" y="97"/>
                    <a:pt x="24" y="169"/>
                  </a:cubicBezTo>
                  <a:cubicBezTo>
                    <a:pt x="7" y="141"/>
                    <a:pt x="0" y="106"/>
                    <a:pt x="29" y="70"/>
                  </a:cubicBezTo>
                  <a:cubicBezTo>
                    <a:pt x="62" y="30"/>
                    <a:pt x="110" y="50"/>
                    <a:pt x="168" y="0"/>
                  </a:cubicBezTo>
                  <a:close/>
                </a:path>
              </a:pathLst>
            </a:custGeom>
            <a:solidFill>
              <a:srgbClr val="42536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328"/>
            </a:p>
          </p:txBody>
        </p:sp>
        <p:sp>
          <p:nvSpPr>
            <p:cNvPr id="9" name="Freeform 7">
              <a:extLst>
                <a:ext uri="{FF2B5EF4-FFF2-40B4-BE49-F238E27FC236}">
                  <a16:creationId xmlns:a16="http://schemas.microsoft.com/office/drawing/2014/main" id="{9AEA0346-689B-4BFD-904B-24C4D443ADDA}"/>
                </a:ext>
              </a:extLst>
            </p:cNvPr>
            <p:cNvSpPr>
              <a:spLocks/>
            </p:cNvSpPr>
            <p:nvPr userDrawn="1"/>
          </p:nvSpPr>
          <p:spPr bwMode="auto">
            <a:xfrm>
              <a:off x="4513" y="2455"/>
              <a:ext cx="245" cy="288"/>
            </a:xfrm>
            <a:custGeom>
              <a:avLst/>
              <a:gdLst>
                <a:gd name="T0" fmla="*/ 142 w 162"/>
                <a:gd name="T1" fmla="*/ 0 h 189"/>
                <a:gd name="T2" fmla="*/ 30 w 162"/>
                <a:gd name="T3" fmla="*/ 171 h 189"/>
                <a:gd name="T4" fmla="*/ 0 w 162"/>
                <a:gd name="T5" fmla="*/ 189 h 189"/>
                <a:gd name="T6" fmla="*/ 142 w 162"/>
                <a:gd name="T7" fmla="*/ 0 h 189"/>
              </a:gdLst>
              <a:ahLst/>
              <a:cxnLst>
                <a:cxn ang="0">
                  <a:pos x="T0" y="T1"/>
                </a:cxn>
                <a:cxn ang="0">
                  <a:pos x="T2" y="T3"/>
                </a:cxn>
                <a:cxn ang="0">
                  <a:pos x="T4" y="T5"/>
                </a:cxn>
                <a:cxn ang="0">
                  <a:pos x="T6" y="T7"/>
                </a:cxn>
              </a:cxnLst>
              <a:rect l="0" t="0" r="r" b="b"/>
              <a:pathLst>
                <a:path w="162" h="189">
                  <a:moveTo>
                    <a:pt x="142" y="0"/>
                  </a:moveTo>
                  <a:cubicBezTo>
                    <a:pt x="162" y="132"/>
                    <a:pt x="97" y="186"/>
                    <a:pt x="30" y="171"/>
                  </a:cubicBezTo>
                  <a:cubicBezTo>
                    <a:pt x="16" y="168"/>
                    <a:pt x="8" y="177"/>
                    <a:pt x="0" y="189"/>
                  </a:cubicBezTo>
                  <a:cubicBezTo>
                    <a:pt x="12" y="93"/>
                    <a:pt x="120" y="83"/>
                    <a:pt x="142" y="0"/>
                  </a:cubicBezTo>
                  <a:close/>
                </a:path>
              </a:pathLst>
            </a:custGeom>
            <a:solidFill>
              <a:srgbClr val="7A9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328"/>
            </a:p>
          </p:txBody>
        </p:sp>
      </p:grpSp>
    </p:spTree>
    <p:extLst>
      <p:ext uri="{BB962C8B-B14F-4D97-AF65-F5344CB8AC3E}">
        <p14:creationId xmlns:p14="http://schemas.microsoft.com/office/powerpoint/2010/main" val="4226083403"/>
      </p:ext>
    </p:extLst>
  </p:cSld>
  <p:clrMap bg1="dk1" tx1="lt1" bg2="dk2" tx2="lt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726"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18" r:id="rId17"/>
    <p:sldLayoutId id="2147483719" r:id="rId18"/>
    <p:sldLayoutId id="2147483724" r:id="rId19"/>
    <p:sldLayoutId id="2147483725" r:id="rId20"/>
    <p:sldLayoutId id="2147483708" r:id="rId21"/>
    <p:sldLayoutId id="2147483709" r:id="rId22"/>
    <p:sldLayoutId id="2147483720" r:id="rId23"/>
    <p:sldLayoutId id="2147483721" r:id="rId24"/>
    <p:sldLayoutId id="2147483710" r:id="rId25"/>
    <p:sldLayoutId id="2147483711" r:id="rId26"/>
    <p:sldLayoutId id="2147483722" r:id="rId27"/>
    <p:sldLayoutId id="2147483723" r:id="rId28"/>
    <p:sldLayoutId id="2147483712" r:id="rId29"/>
    <p:sldLayoutId id="2147483713" r:id="rId30"/>
    <p:sldLayoutId id="2147483714" r:id="rId31"/>
    <p:sldLayoutId id="2147483715" r:id="rId32"/>
    <p:sldLayoutId id="2147483716" r:id="rId33"/>
    <p:sldLayoutId id="2147483717" r:id="rId34"/>
    <p:sldLayoutId id="2147483761" r:id="rId35"/>
    <p:sldLayoutId id="2147483762" r:id="rId36"/>
  </p:sldLayoutIdLst>
  <p:transition>
    <p:fade/>
  </p:transition>
  <p:hf hdr="0" ftr="0" dt="0"/>
  <p:txStyles>
    <p:titleStyle>
      <a:lvl1pPr algn="l" rtl="0" fontAlgn="base">
        <a:spcBef>
          <a:spcPct val="0"/>
        </a:spcBef>
        <a:spcAft>
          <a:spcPct val="0"/>
        </a:spcAft>
        <a:defRPr sz="2600" b="0">
          <a:solidFill>
            <a:schemeClr val="tx1"/>
          </a:solidFill>
          <a:latin typeface="+mj-lt"/>
          <a:ea typeface="+mj-ea"/>
          <a:cs typeface="+mj-cs"/>
        </a:defRPr>
      </a:lvl1pPr>
      <a:lvl2pPr algn="ctr" rtl="0" fontAlgn="base">
        <a:spcBef>
          <a:spcPct val="0"/>
        </a:spcBef>
        <a:spcAft>
          <a:spcPct val="0"/>
        </a:spcAft>
        <a:defRPr sz="3188" b="1">
          <a:solidFill>
            <a:schemeClr val="tx2"/>
          </a:solidFill>
          <a:latin typeface="Arial" pitchFamily="34" charset="0"/>
        </a:defRPr>
      </a:lvl2pPr>
      <a:lvl3pPr algn="ctr" rtl="0" fontAlgn="base">
        <a:spcBef>
          <a:spcPct val="0"/>
        </a:spcBef>
        <a:spcAft>
          <a:spcPct val="0"/>
        </a:spcAft>
        <a:defRPr sz="3188" b="1">
          <a:solidFill>
            <a:schemeClr val="tx2"/>
          </a:solidFill>
          <a:latin typeface="Arial" pitchFamily="34" charset="0"/>
        </a:defRPr>
      </a:lvl3pPr>
      <a:lvl4pPr algn="ctr" rtl="0" fontAlgn="base">
        <a:spcBef>
          <a:spcPct val="0"/>
        </a:spcBef>
        <a:spcAft>
          <a:spcPct val="0"/>
        </a:spcAft>
        <a:defRPr sz="3188" b="1">
          <a:solidFill>
            <a:schemeClr val="tx2"/>
          </a:solidFill>
          <a:latin typeface="Arial" pitchFamily="34" charset="0"/>
        </a:defRPr>
      </a:lvl4pPr>
      <a:lvl5pPr algn="ctr" rtl="0" fontAlgn="base">
        <a:spcBef>
          <a:spcPct val="0"/>
        </a:spcBef>
        <a:spcAft>
          <a:spcPct val="0"/>
        </a:spcAft>
        <a:defRPr sz="3188" b="1">
          <a:solidFill>
            <a:schemeClr val="tx2"/>
          </a:solidFill>
          <a:latin typeface="Arial" pitchFamily="34" charset="0"/>
        </a:defRPr>
      </a:lvl5pPr>
      <a:lvl6pPr marL="408184" algn="ctr" rtl="0" fontAlgn="base">
        <a:spcBef>
          <a:spcPct val="0"/>
        </a:spcBef>
        <a:spcAft>
          <a:spcPct val="0"/>
        </a:spcAft>
        <a:defRPr sz="3188" b="1">
          <a:solidFill>
            <a:schemeClr val="tx2"/>
          </a:solidFill>
          <a:latin typeface="Arial" pitchFamily="34" charset="0"/>
        </a:defRPr>
      </a:lvl6pPr>
      <a:lvl7pPr marL="816368" algn="ctr" rtl="0" fontAlgn="base">
        <a:spcBef>
          <a:spcPct val="0"/>
        </a:spcBef>
        <a:spcAft>
          <a:spcPct val="0"/>
        </a:spcAft>
        <a:defRPr sz="3188" b="1">
          <a:solidFill>
            <a:schemeClr val="tx2"/>
          </a:solidFill>
          <a:latin typeface="Arial" pitchFamily="34" charset="0"/>
        </a:defRPr>
      </a:lvl7pPr>
      <a:lvl8pPr marL="1224552" algn="ctr" rtl="0" fontAlgn="base">
        <a:spcBef>
          <a:spcPct val="0"/>
        </a:spcBef>
        <a:spcAft>
          <a:spcPct val="0"/>
        </a:spcAft>
        <a:defRPr sz="3188" b="1">
          <a:solidFill>
            <a:schemeClr val="tx2"/>
          </a:solidFill>
          <a:latin typeface="Arial" pitchFamily="34" charset="0"/>
        </a:defRPr>
      </a:lvl8pPr>
      <a:lvl9pPr marL="1632735" algn="ctr" rtl="0" fontAlgn="base">
        <a:spcBef>
          <a:spcPct val="0"/>
        </a:spcBef>
        <a:spcAft>
          <a:spcPct val="0"/>
        </a:spcAft>
        <a:defRPr sz="3188" b="1">
          <a:solidFill>
            <a:schemeClr val="tx2"/>
          </a:solidFill>
          <a:latin typeface="Arial" pitchFamily="34" charset="0"/>
        </a:defRPr>
      </a:lvl9pPr>
    </p:titleStyle>
    <p:bodyStyle>
      <a:lvl1pPr marL="306139" indent="-306139" algn="l" rtl="0" fontAlgn="base">
        <a:spcBef>
          <a:spcPts val="600"/>
        </a:spcBef>
        <a:spcAft>
          <a:spcPts val="800"/>
        </a:spcAft>
        <a:buClr>
          <a:schemeClr val="tx2">
            <a:lumMod val="50000"/>
          </a:schemeClr>
        </a:buClr>
        <a:buSzPct val="98000"/>
        <a:buChar char="•"/>
        <a:defRPr sz="2200" b="0">
          <a:solidFill>
            <a:srgbClr val="6E6E6E"/>
          </a:solidFill>
          <a:latin typeface="+mn-lt"/>
          <a:ea typeface="+mn-ea"/>
          <a:cs typeface="+mn-cs"/>
        </a:defRPr>
      </a:lvl1pPr>
      <a:lvl2pPr marL="663298" indent="-255115" algn="l" rtl="0" fontAlgn="base">
        <a:spcBef>
          <a:spcPts val="600"/>
        </a:spcBef>
        <a:spcAft>
          <a:spcPts val="800"/>
        </a:spcAft>
        <a:buClr>
          <a:schemeClr val="tx2">
            <a:lumMod val="50000"/>
          </a:schemeClr>
        </a:buClr>
        <a:buSzPct val="98000"/>
        <a:buChar char="•"/>
        <a:defRPr sz="2000" b="0">
          <a:solidFill>
            <a:srgbClr val="6E6E6E"/>
          </a:solidFill>
          <a:latin typeface="+mn-lt"/>
        </a:defRPr>
      </a:lvl2pPr>
      <a:lvl3pPr marL="1020460" indent="-204092" algn="l" rtl="0" fontAlgn="base">
        <a:spcBef>
          <a:spcPts val="600"/>
        </a:spcBef>
        <a:spcAft>
          <a:spcPts val="800"/>
        </a:spcAft>
        <a:buClr>
          <a:schemeClr val="tx2">
            <a:lumMod val="50000"/>
          </a:schemeClr>
        </a:buClr>
        <a:buSzPct val="98000"/>
        <a:buChar char="•"/>
        <a:defRPr sz="1800" b="0">
          <a:solidFill>
            <a:srgbClr val="6E6E6E"/>
          </a:solidFill>
          <a:latin typeface="+mn-lt"/>
        </a:defRPr>
      </a:lvl3pPr>
      <a:lvl4pPr marL="1428643" indent="-204092" algn="l" rtl="0" fontAlgn="base">
        <a:spcBef>
          <a:spcPts val="600"/>
        </a:spcBef>
        <a:spcAft>
          <a:spcPts val="800"/>
        </a:spcAft>
        <a:buClr>
          <a:schemeClr val="tx2">
            <a:lumMod val="50000"/>
          </a:schemeClr>
        </a:buClr>
        <a:buSzPct val="98000"/>
        <a:buChar char="•"/>
        <a:defRPr sz="1600" b="0">
          <a:solidFill>
            <a:srgbClr val="6E6E6E"/>
          </a:solidFill>
          <a:latin typeface="+mn-lt"/>
        </a:defRPr>
      </a:lvl4pPr>
      <a:lvl5pPr marL="1836827" indent="-204092" algn="l" rtl="0" fontAlgn="base">
        <a:spcBef>
          <a:spcPts val="600"/>
        </a:spcBef>
        <a:spcAft>
          <a:spcPts val="800"/>
        </a:spcAft>
        <a:buClr>
          <a:schemeClr val="tx2">
            <a:lumMod val="50000"/>
          </a:schemeClr>
        </a:buClr>
        <a:buSzPct val="98000"/>
        <a:buChar char="•"/>
        <a:defRPr sz="1600" b="0">
          <a:solidFill>
            <a:srgbClr val="6E6E6E"/>
          </a:solidFill>
          <a:latin typeface="+mn-lt"/>
        </a:defRPr>
      </a:lvl5pPr>
      <a:lvl6pPr marL="2245011" indent="-204092" algn="l" rtl="0" fontAlgn="base">
        <a:spcBef>
          <a:spcPct val="35000"/>
        </a:spcBef>
        <a:spcAft>
          <a:spcPct val="20000"/>
        </a:spcAft>
        <a:buClr>
          <a:schemeClr val="tx1"/>
        </a:buClr>
        <a:buSzPct val="120000"/>
        <a:buChar char="•"/>
        <a:defRPr b="1">
          <a:solidFill>
            <a:schemeClr val="tx1"/>
          </a:solidFill>
          <a:latin typeface="+mn-lt"/>
        </a:defRPr>
      </a:lvl6pPr>
      <a:lvl7pPr marL="2653194" indent="-204092" algn="l" rtl="0" fontAlgn="base">
        <a:spcBef>
          <a:spcPct val="35000"/>
        </a:spcBef>
        <a:spcAft>
          <a:spcPct val="20000"/>
        </a:spcAft>
        <a:buClr>
          <a:schemeClr val="tx1"/>
        </a:buClr>
        <a:buSzPct val="120000"/>
        <a:buChar char="•"/>
        <a:defRPr b="1">
          <a:solidFill>
            <a:schemeClr val="tx1"/>
          </a:solidFill>
          <a:latin typeface="+mn-lt"/>
        </a:defRPr>
      </a:lvl7pPr>
      <a:lvl8pPr marL="3061378" indent="-204092" algn="l" rtl="0" fontAlgn="base">
        <a:spcBef>
          <a:spcPct val="35000"/>
        </a:spcBef>
        <a:spcAft>
          <a:spcPct val="20000"/>
        </a:spcAft>
        <a:buClr>
          <a:schemeClr val="tx1"/>
        </a:buClr>
        <a:buSzPct val="120000"/>
        <a:buChar char="•"/>
        <a:defRPr b="1">
          <a:solidFill>
            <a:schemeClr val="tx1"/>
          </a:solidFill>
          <a:latin typeface="+mn-lt"/>
        </a:defRPr>
      </a:lvl8pPr>
      <a:lvl9pPr marL="3469561" indent="-204092" algn="l" rtl="0" fontAlgn="base">
        <a:spcBef>
          <a:spcPct val="35000"/>
        </a:spcBef>
        <a:spcAft>
          <a:spcPct val="20000"/>
        </a:spcAft>
        <a:buClr>
          <a:schemeClr val="tx1"/>
        </a:buClr>
        <a:buSzPct val="120000"/>
        <a:buChar char="•"/>
        <a:defRPr b="1">
          <a:solidFill>
            <a:schemeClr val="tx1"/>
          </a:solidFill>
          <a:latin typeface="+mn-lt"/>
        </a:defRPr>
      </a:lvl9pPr>
    </p:bodyStyle>
    <p:otherStyle>
      <a:defPPr>
        <a:defRPr lang="en-US"/>
      </a:defPPr>
      <a:lvl1pPr marL="0" algn="l" defTabSz="816368" rtl="0" eaLnBrk="1" latinLnBrk="0" hangingPunct="1">
        <a:defRPr sz="1625" kern="1200">
          <a:solidFill>
            <a:schemeClr val="tx1"/>
          </a:solidFill>
          <a:latin typeface="+mn-lt"/>
          <a:ea typeface="+mn-ea"/>
          <a:cs typeface="+mn-cs"/>
        </a:defRPr>
      </a:lvl1pPr>
      <a:lvl2pPr marL="408184" algn="l" defTabSz="816368" rtl="0" eaLnBrk="1" latinLnBrk="0" hangingPunct="1">
        <a:defRPr sz="1625" kern="1200">
          <a:solidFill>
            <a:schemeClr val="tx1"/>
          </a:solidFill>
          <a:latin typeface="+mn-lt"/>
          <a:ea typeface="+mn-ea"/>
          <a:cs typeface="+mn-cs"/>
        </a:defRPr>
      </a:lvl2pPr>
      <a:lvl3pPr marL="816368" algn="l" defTabSz="816368" rtl="0" eaLnBrk="1" latinLnBrk="0" hangingPunct="1">
        <a:defRPr sz="1625" kern="1200">
          <a:solidFill>
            <a:schemeClr val="tx1"/>
          </a:solidFill>
          <a:latin typeface="+mn-lt"/>
          <a:ea typeface="+mn-ea"/>
          <a:cs typeface="+mn-cs"/>
        </a:defRPr>
      </a:lvl3pPr>
      <a:lvl4pPr marL="1224552" algn="l" defTabSz="816368" rtl="0" eaLnBrk="1" latinLnBrk="0" hangingPunct="1">
        <a:defRPr sz="1625" kern="1200">
          <a:solidFill>
            <a:schemeClr val="tx1"/>
          </a:solidFill>
          <a:latin typeface="+mn-lt"/>
          <a:ea typeface="+mn-ea"/>
          <a:cs typeface="+mn-cs"/>
        </a:defRPr>
      </a:lvl4pPr>
      <a:lvl5pPr marL="1632735" algn="l" defTabSz="816368" rtl="0" eaLnBrk="1" latinLnBrk="0" hangingPunct="1">
        <a:defRPr sz="1625" kern="1200">
          <a:solidFill>
            <a:schemeClr val="tx1"/>
          </a:solidFill>
          <a:latin typeface="+mn-lt"/>
          <a:ea typeface="+mn-ea"/>
          <a:cs typeface="+mn-cs"/>
        </a:defRPr>
      </a:lvl5pPr>
      <a:lvl6pPr marL="2040918" algn="l" defTabSz="816368" rtl="0" eaLnBrk="1" latinLnBrk="0" hangingPunct="1">
        <a:defRPr sz="1625" kern="1200">
          <a:solidFill>
            <a:schemeClr val="tx1"/>
          </a:solidFill>
          <a:latin typeface="+mn-lt"/>
          <a:ea typeface="+mn-ea"/>
          <a:cs typeface="+mn-cs"/>
        </a:defRPr>
      </a:lvl6pPr>
      <a:lvl7pPr marL="2449101" algn="l" defTabSz="816368" rtl="0" eaLnBrk="1" latinLnBrk="0" hangingPunct="1">
        <a:defRPr sz="1625" kern="1200">
          <a:solidFill>
            <a:schemeClr val="tx1"/>
          </a:solidFill>
          <a:latin typeface="+mn-lt"/>
          <a:ea typeface="+mn-ea"/>
          <a:cs typeface="+mn-cs"/>
        </a:defRPr>
      </a:lvl7pPr>
      <a:lvl8pPr marL="2857286" algn="l" defTabSz="816368" rtl="0" eaLnBrk="1" latinLnBrk="0" hangingPunct="1">
        <a:defRPr sz="1625" kern="1200">
          <a:solidFill>
            <a:schemeClr val="tx1"/>
          </a:solidFill>
          <a:latin typeface="+mn-lt"/>
          <a:ea typeface="+mn-ea"/>
          <a:cs typeface="+mn-cs"/>
        </a:defRPr>
      </a:lvl8pPr>
      <a:lvl9pPr marL="3265469" algn="l" defTabSz="816368" rtl="0" eaLnBrk="1" latinLnBrk="0" hangingPunct="1">
        <a:defRPr sz="1625"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688" userDrawn="1">
          <p15:clr>
            <a:srgbClr val="F26B43"/>
          </p15:clr>
        </p15:guide>
        <p15:guide id="2" pos="2880" userDrawn="1">
          <p15:clr>
            <a:srgbClr val="F26B43"/>
          </p15:clr>
        </p15:guide>
        <p15:guide id="3" orient="horz" pos="2160" userDrawn="1">
          <p15:clr>
            <a:srgbClr val="F26B43"/>
          </p15:clr>
        </p15:guide>
        <p15:guide id="4" orient="horz" pos="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Slide Number Placeholder 5">
            <a:extLst>
              <a:ext uri="{FF2B5EF4-FFF2-40B4-BE49-F238E27FC236}">
                <a16:creationId xmlns:a16="http://schemas.microsoft.com/office/drawing/2014/main" id="{20A33094-4303-457E-AAF0-578AD1B2A044}"/>
              </a:ext>
            </a:extLst>
          </p:cNvPr>
          <p:cNvSpPr>
            <a:spLocks noGrp="1"/>
          </p:cNvSpPr>
          <p:nvPr>
            <p:ph type="sldNum" sz="quarter" idx="4"/>
          </p:nvPr>
        </p:nvSpPr>
        <p:spPr>
          <a:xfrm>
            <a:off x="8001000" y="6356353"/>
            <a:ext cx="876300" cy="365125"/>
          </a:xfrm>
          <a:prstGeom prst="rect">
            <a:avLst/>
          </a:prstGeom>
        </p:spPr>
        <p:txBody>
          <a:bodyPr vert="horz" lIns="91440" tIns="45720" rIns="91440" bIns="45720" rtlCol="0" anchor="ctr"/>
          <a:lstStyle>
            <a:lvl1pPr algn="r">
              <a:defRPr sz="900">
                <a:solidFill>
                  <a:schemeClr val="tx1">
                    <a:tint val="75000"/>
                  </a:schemeClr>
                </a:solidFill>
                <a:latin typeface="+mn-lt"/>
              </a:defRPr>
            </a:lvl1pPr>
          </a:lstStyle>
          <a:p>
            <a:fld id="{8C78FA55-7D5B-4EB1-8E6A-286A9D480825}" type="slidenum">
              <a:rPr lang="en-CA" smtClean="0"/>
              <a:pPr/>
              <a:t>‹#›</a:t>
            </a:fld>
            <a:endParaRPr lang="en-CA"/>
          </a:p>
        </p:txBody>
      </p:sp>
      <p:sp>
        <p:nvSpPr>
          <p:cNvPr id="1026" name="Rectangle 2"/>
          <p:cNvSpPr>
            <a:spLocks noGrp="1" noChangeArrowheads="1"/>
          </p:cNvSpPr>
          <p:nvPr>
            <p:ph type="title"/>
          </p:nvPr>
        </p:nvSpPr>
        <p:spPr bwMode="auto">
          <a:xfrm>
            <a:off x="266702" y="338869"/>
            <a:ext cx="7758735" cy="575533"/>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266700" y="1371600"/>
            <a:ext cx="8610600" cy="4781648"/>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5" name="Group 4">
            <a:extLst>
              <a:ext uri="{FF2B5EF4-FFF2-40B4-BE49-F238E27FC236}">
                <a16:creationId xmlns:a16="http://schemas.microsoft.com/office/drawing/2014/main" id="{5708BA50-3CD8-4966-972B-7F799E6B7E7A}"/>
              </a:ext>
            </a:extLst>
          </p:cNvPr>
          <p:cNvGrpSpPr>
            <a:grpSpLocks/>
          </p:cNvGrpSpPr>
          <p:nvPr userDrawn="1"/>
        </p:nvGrpSpPr>
        <p:grpSpPr bwMode="auto">
          <a:xfrm>
            <a:off x="8184095" y="321833"/>
            <a:ext cx="683592" cy="685800"/>
            <a:chOff x="4349" y="2332"/>
            <a:chExt cx="517" cy="520"/>
          </a:xfrm>
        </p:grpSpPr>
        <p:sp>
          <p:nvSpPr>
            <p:cNvPr id="7" name="Oval 5">
              <a:extLst>
                <a:ext uri="{FF2B5EF4-FFF2-40B4-BE49-F238E27FC236}">
                  <a16:creationId xmlns:a16="http://schemas.microsoft.com/office/drawing/2014/main" id="{87342437-2E6C-4639-B5D0-7608919AA8A9}"/>
                </a:ext>
              </a:extLst>
            </p:cNvPr>
            <p:cNvSpPr>
              <a:spLocks noChangeArrowheads="1"/>
            </p:cNvSpPr>
            <p:nvPr userDrawn="1"/>
          </p:nvSpPr>
          <p:spPr bwMode="auto">
            <a:xfrm>
              <a:off x="4349" y="2332"/>
              <a:ext cx="517" cy="520"/>
            </a:xfrm>
            <a:prstGeom prst="ellipse">
              <a:avLst/>
            </a:pr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996"/>
            </a:p>
          </p:txBody>
        </p:sp>
        <p:sp>
          <p:nvSpPr>
            <p:cNvPr id="8" name="Freeform 6">
              <a:extLst>
                <a:ext uri="{FF2B5EF4-FFF2-40B4-BE49-F238E27FC236}">
                  <a16:creationId xmlns:a16="http://schemas.microsoft.com/office/drawing/2014/main" id="{B0C18C21-1575-450B-B85E-798EDD5557C1}"/>
                </a:ext>
              </a:extLst>
            </p:cNvPr>
            <p:cNvSpPr>
              <a:spLocks/>
            </p:cNvSpPr>
            <p:nvPr userDrawn="1"/>
          </p:nvSpPr>
          <p:spPr bwMode="auto">
            <a:xfrm>
              <a:off x="4469" y="2441"/>
              <a:ext cx="254" cy="257"/>
            </a:xfrm>
            <a:custGeom>
              <a:avLst/>
              <a:gdLst>
                <a:gd name="T0" fmla="*/ 168 w 168"/>
                <a:gd name="T1" fmla="*/ 0 h 169"/>
                <a:gd name="T2" fmla="*/ 24 w 168"/>
                <a:gd name="T3" fmla="*/ 169 h 169"/>
                <a:gd name="T4" fmla="*/ 29 w 168"/>
                <a:gd name="T5" fmla="*/ 70 h 169"/>
                <a:gd name="T6" fmla="*/ 168 w 168"/>
                <a:gd name="T7" fmla="*/ 0 h 169"/>
              </a:gdLst>
              <a:ahLst/>
              <a:cxnLst>
                <a:cxn ang="0">
                  <a:pos x="T0" y="T1"/>
                </a:cxn>
                <a:cxn ang="0">
                  <a:pos x="T2" y="T3"/>
                </a:cxn>
                <a:cxn ang="0">
                  <a:pos x="T4" y="T5"/>
                </a:cxn>
                <a:cxn ang="0">
                  <a:pos x="T6" y="T7"/>
                </a:cxn>
              </a:cxnLst>
              <a:rect l="0" t="0" r="r" b="b"/>
              <a:pathLst>
                <a:path w="168" h="169">
                  <a:moveTo>
                    <a:pt x="168" y="0"/>
                  </a:moveTo>
                  <a:cubicBezTo>
                    <a:pt x="141" y="90"/>
                    <a:pt x="34" y="97"/>
                    <a:pt x="24" y="169"/>
                  </a:cubicBezTo>
                  <a:cubicBezTo>
                    <a:pt x="7" y="141"/>
                    <a:pt x="0" y="106"/>
                    <a:pt x="29" y="70"/>
                  </a:cubicBezTo>
                  <a:cubicBezTo>
                    <a:pt x="62" y="30"/>
                    <a:pt x="110" y="50"/>
                    <a:pt x="168" y="0"/>
                  </a:cubicBezTo>
                  <a:close/>
                </a:path>
              </a:pathLst>
            </a:custGeom>
            <a:solidFill>
              <a:srgbClr val="42536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996"/>
            </a:p>
          </p:txBody>
        </p:sp>
        <p:sp>
          <p:nvSpPr>
            <p:cNvPr id="9" name="Freeform 7">
              <a:extLst>
                <a:ext uri="{FF2B5EF4-FFF2-40B4-BE49-F238E27FC236}">
                  <a16:creationId xmlns:a16="http://schemas.microsoft.com/office/drawing/2014/main" id="{9AEA0346-689B-4BFD-904B-24C4D443ADDA}"/>
                </a:ext>
              </a:extLst>
            </p:cNvPr>
            <p:cNvSpPr>
              <a:spLocks/>
            </p:cNvSpPr>
            <p:nvPr userDrawn="1"/>
          </p:nvSpPr>
          <p:spPr bwMode="auto">
            <a:xfrm>
              <a:off x="4513" y="2455"/>
              <a:ext cx="245" cy="288"/>
            </a:xfrm>
            <a:custGeom>
              <a:avLst/>
              <a:gdLst>
                <a:gd name="T0" fmla="*/ 142 w 162"/>
                <a:gd name="T1" fmla="*/ 0 h 189"/>
                <a:gd name="T2" fmla="*/ 30 w 162"/>
                <a:gd name="T3" fmla="*/ 171 h 189"/>
                <a:gd name="T4" fmla="*/ 0 w 162"/>
                <a:gd name="T5" fmla="*/ 189 h 189"/>
                <a:gd name="T6" fmla="*/ 142 w 162"/>
                <a:gd name="T7" fmla="*/ 0 h 189"/>
              </a:gdLst>
              <a:ahLst/>
              <a:cxnLst>
                <a:cxn ang="0">
                  <a:pos x="T0" y="T1"/>
                </a:cxn>
                <a:cxn ang="0">
                  <a:pos x="T2" y="T3"/>
                </a:cxn>
                <a:cxn ang="0">
                  <a:pos x="T4" y="T5"/>
                </a:cxn>
                <a:cxn ang="0">
                  <a:pos x="T6" y="T7"/>
                </a:cxn>
              </a:cxnLst>
              <a:rect l="0" t="0" r="r" b="b"/>
              <a:pathLst>
                <a:path w="162" h="189">
                  <a:moveTo>
                    <a:pt x="142" y="0"/>
                  </a:moveTo>
                  <a:cubicBezTo>
                    <a:pt x="162" y="132"/>
                    <a:pt x="97" y="186"/>
                    <a:pt x="30" y="171"/>
                  </a:cubicBezTo>
                  <a:cubicBezTo>
                    <a:pt x="16" y="168"/>
                    <a:pt x="8" y="177"/>
                    <a:pt x="0" y="189"/>
                  </a:cubicBezTo>
                  <a:cubicBezTo>
                    <a:pt x="12" y="93"/>
                    <a:pt x="120" y="83"/>
                    <a:pt x="142" y="0"/>
                  </a:cubicBezTo>
                  <a:close/>
                </a:path>
              </a:pathLst>
            </a:custGeom>
            <a:solidFill>
              <a:srgbClr val="7A9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996"/>
            </a:p>
          </p:txBody>
        </p:sp>
      </p:grpSp>
    </p:spTree>
    <p:extLst>
      <p:ext uri="{BB962C8B-B14F-4D97-AF65-F5344CB8AC3E}">
        <p14:creationId xmlns:p14="http://schemas.microsoft.com/office/powerpoint/2010/main" val="1282942237"/>
      </p:ext>
    </p:extLst>
  </p:cSld>
  <p:clrMap bg1="dk1" tx1="lt1" bg2="dk2" tx2="lt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 id="2147483740" r:id="rId13"/>
    <p:sldLayoutId id="2147483741" r:id="rId14"/>
    <p:sldLayoutId id="2147483742" r:id="rId15"/>
    <p:sldLayoutId id="2147483743" r:id="rId16"/>
    <p:sldLayoutId id="2147483744" r:id="rId17"/>
    <p:sldLayoutId id="2147483745" r:id="rId18"/>
    <p:sldLayoutId id="2147483746" r:id="rId19"/>
    <p:sldLayoutId id="2147483747" r:id="rId20"/>
    <p:sldLayoutId id="2147483748" r:id="rId21"/>
    <p:sldLayoutId id="2147483749" r:id="rId22"/>
    <p:sldLayoutId id="2147483750" r:id="rId23"/>
    <p:sldLayoutId id="2147483751" r:id="rId24"/>
    <p:sldLayoutId id="2147483752" r:id="rId25"/>
    <p:sldLayoutId id="2147483753" r:id="rId26"/>
    <p:sldLayoutId id="2147483754" r:id="rId27"/>
    <p:sldLayoutId id="2147483755" r:id="rId28"/>
    <p:sldLayoutId id="2147483756" r:id="rId29"/>
    <p:sldLayoutId id="2147483757" r:id="rId30"/>
    <p:sldLayoutId id="2147483758" r:id="rId31"/>
    <p:sldLayoutId id="2147483759" r:id="rId32"/>
    <p:sldLayoutId id="2147483760" r:id="rId33"/>
  </p:sldLayoutIdLst>
  <p:transition>
    <p:fade/>
  </p:transition>
  <p:hf hdr="0" ftr="0" dt="0"/>
  <p:txStyles>
    <p:titleStyle>
      <a:lvl1pPr algn="l" rtl="0" fontAlgn="base">
        <a:spcBef>
          <a:spcPct val="0"/>
        </a:spcBef>
        <a:spcAft>
          <a:spcPct val="0"/>
        </a:spcAft>
        <a:defRPr sz="1650" b="0">
          <a:solidFill>
            <a:schemeClr val="tx1"/>
          </a:solidFill>
          <a:latin typeface="+mj-lt"/>
          <a:ea typeface="+mj-ea"/>
          <a:cs typeface="+mj-cs"/>
        </a:defRPr>
      </a:lvl1pPr>
      <a:lvl2pPr algn="ctr" rtl="0" fontAlgn="base">
        <a:spcBef>
          <a:spcPct val="0"/>
        </a:spcBef>
        <a:spcAft>
          <a:spcPct val="0"/>
        </a:spcAft>
        <a:defRPr sz="2391" b="1">
          <a:solidFill>
            <a:schemeClr val="tx2"/>
          </a:solidFill>
          <a:latin typeface="Arial" pitchFamily="34" charset="0"/>
        </a:defRPr>
      </a:lvl2pPr>
      <a:lvl3pPr algn="ctr" rtl="0" fontAlgn="base">
        <a:spcBef>
          <a:spcPct val="0"/>
        </a:spcBef>
        <a:spcAft>
          <a:spcPct val="0"/>
        </a:spcAft>
        <a:defRPr sz="2391" b="1">
          <a:solidFill>
            <a:schemeClr val="tx2"/>
          </a:solidFill>
          <a:latin typeface="Arial" pitchFamily="34" charset="0"/>
        </a:defRPr>
      </a:lvl3pPr>
      <a:lvl4pPr algn="ctr" rtl="0" fontAlgn="base">
        <a:spcBef>
          <a:spcPct val="0"/>
        </a:spcBef>
        <a:spcAft>
          <a:spcPct val="0"/>
        </a:spcAft>
        <a:defRPr sz="2391" b="1">
          <a:solidFill>
            <a:schemeClr val="tx2"/>
          </a:solidFill>
          <a:latin typeface="Arial" pitchFamily="34" charset="0"/>
        </a:defRPr>
      </a:lvl4pPr>
      <a:lvl5pPr algn="ctr" rtl="0" fontAlgn="base">
        <a:spcBef>
          <a:spcPct val="0"/>
        </a:spcBef>
        <a:spcAft>
          <a:spcPct val="0"/>
        </a:spcAft>
        <a:defRPr sz="2391" b="1">
          <a:solidFill>
            <a:schemeClr val="tx2"/>
          </a:solidFill>
          <a:latin typeface="Arial" pitchFamily="34" charset="0"/>
        </a:defRPr>
      </a:lvl5pPr>
      <a:lvl6pPr marL="306138" algn="ctr" rtl="0" fontAlgn="base">
        <a:spcBef>
          <a:spcPct val="0"/>
        </a:spcBef>
        <a:spcAft>
          <a:spcPct val="0"/>
        </a:spcAft>
        <a:defRPr sz="2391" b="1">
          <a:solidFill>
            <a:schemeClr val="tx2"/>
          </a:solidFill>
          <a:latin typeface="Arial" pitchFamily="34" charset="0"/>
        </a:defRPr>
      </a:lvl6pPr>
      <a:lvl7pPr marL="612276" algn="ctr" rtl="0" fontAlgn="base">
        <a:spcBef>
          <a:spcPct val="0"/>
        </a:spcBef>
        <a:spcAft>
          <a:spcPct val="0"/>
        </a:spcAft>
        <a:defRPr sz="2391" b="1">
          <a:solidFill>
            <a:schemeClr val="tx2"/>
          </a:solidFill>
          <a:latin typeface="Arial" pitchFamily="34" charset="0"/>
        </a:defRPr>
      </a:lvl7pPr>
      <a:lvl8pPr marL="918414" algn="ctr" rtl="0" fontAlgn="base">
        <a:spcBef>
          <a:spcPct val="0"/>
        </a:spcBef>
        <a:spcAft>
          <a:spcPct val="0"/>
        </a:spcAft>
        <a:defRPr sz="2391" b="1">
          <a:solidFill>
            <a:schemeClr val="tx2"/>
          </a:solidFill>
          <a:latin typeface="Arial" pitchFamily="34" charset="0"/>
        </a:defRPr>
      </a:lvl8pPr>
      <a:lvl9pPr marL="1224551" algn="ctr" rtl="0" fontAlgn="base">
        <a:spcBef>
          <a:spcPct val="0"/>
        </a:spcBef>
        <a:spcAft>
          <a:spcPct val="0"/>
        </a:spcAft>
        <a:defRPr sz="2391" b="1">
          <a:solidFill>
            <a:schemeClr val="tx2"/>
          </a:solidFill>
          <a:latin typeface="Arial" pitchFamily="34" charset="0"/>
        </a:defRPr>
      </a:lvl9pPr>
    </p:titleStyle>
    <p:bodyStyle>
      <a:lvl1pPr marL="229604" indent="-229604" algn="l" rtl="0" fontAlgn="base">
        <a:spcBef>
          <a:spcPts val="450"/>
        </a:spcBef>
        <a:spcAft>
          <a:spcPts val="600"/>
        </a:spcAft>
        <a:buClr>
          <a:schemeClr val="tx2">
            <a:lumMod val="50000"/>
          </a:schemeClr>
        </a:buClr>
        <a:buSzPct val="98000"/>
        <a:buChar char="•"/>
        <a:defRPr sz="1500" b="0">
          <a:solidFill>
            <a:srgbClr val="6E6E6E"/>
          </a:solidFill>
          <a:latin typeface="+mn-lt"/>
          <a:ea typeface="+mn-ea"/>
          <a:cs typeface="+mn-cs"/>
        </a:defRPr>
      </a:lvl1pPr>
      <a:lvl2pPr marL="497474" indent="-191336" algn="l" rtl="0" fontAlgn="base">
        <a:spcBef>
          <a:spcPts val="450"/>
        </a:spcBef>
        <a:spcAft>
          <a:spcPts val="600"/>
        </a:spcAft>
        <a:buClr>
          <a:schemeClr val="tx2">
            <a:lumMod val="50000"/>
          </a:schemeClr>
        </a:buClr>
        <a:buSzPct val="98000"/>
        <a:buChar char="•"/>
        <a:defRPr sz="1500" b="0">
          <a:solidFill>
            <a:srgbClr val="6E6E6E"/>
          </a:solidFill>
          <a:latin typeface="+mn-lt"/>
        </a:defRPr>
      </a:lvl2pPr>
      <a:lvl3pPr marL="765345" indent="-153069" algn="l" rtl="0" fontAlgn="base">
        <a:spcBef>
          <a:spcPts val="450"/>
        </a:spcBef>
        <a:spcAft>
          <a:spcPts val="600"/>
        </a:spcAft>
        <a:buClr>
          <a:schemeClr val="tx2">
            <a:lumMod val="50000"/>
          </a:schemeClr>
        </a:buClr>
        <a:buSzPct val="98000"/>
        <a:buChar char="•"/>
        <a:defRPr sz="1350" b="0">
          <a:solidFill>
            <a:srgbClr val="6E6E6E"/>
          </a:solidFill>
          <a:latin typeface="+mn-lt"/>
        </a:defRPr>
      </a:lvl3pPr>
      <a:lvl4pPr marL="1071482" indent="-153069" algn="l" rtl="0" fontAlgn="base">
        <a:spcBef>
          <a:spcPts val="450"/>
        </a:spcBef>
        <a:spcAft>
          <a:spcPts val="600"/>
        </a:spcAft>
        <a:buClr>
          <a:schemeClr val="tx2">
            <a:lumMod val="50000"/>
          </a:schemeClr>
        </a:buClr>
        <a:buSzPct val="98000"/>
        <a:buChar char="•"/>
        <a:defRPr sz="1200" b="0">
          <a:solidFill>
            <a:srgbClr val="6E6E6E"/>
          </a:solidFill>
          <a:latin typeface="+mn-lt"/>
        </a:defRPr>
      </a:lvl4pPr>
      <a:lvl5pPr marL="1377620" indent="-153069" algn="l" rtl="0" fontAlgn="base">
        <a:spcBef>
          <a:spcPts val="450"/>
        </a:spcBef>
        <a:spcAft>
          <a:spcPts val="600"/>
        </a:spcAft>
        <a:buClr>
          <a:schemeClr val="tx2">
            <a:lumMod val="50000"/>
          </a:schemeClr>
        </a:buClr>
        <a:buSzPct val="98000"/>
        <a:buChar char="•"/>
        <a:defRPr sz="1200" b="0">
          <a:solidFill>
            <a:srgbClr val="6E6E6E"/>
          </a:solidFill>
          <a:latin typeface="+mn-lt"/>
        </a:defRPr>
      </a:lvl5pPr>
      <a:lvl6pPr marL="1683758" indent="-153069" algn="l" rtl="0" fontAlgn="base">
        <a:spcBef>
          <a:spcPct val="35000"/>
        </a:spcBef>
        <a:spcAft>
          <a:spcPct val="20000"/>
        </a:spcAft>
        <a:buClr>
          <a:schemeClr val="tx1"/>
        </a:buClr>
        <a:buSzPct val="120000"/>
        <a:buChar char="•"/>
        <a:defRPr b="1">
          <a:solidFill>
            <a:schemeClr val="tx1"/>
          </a:solidFill>
          <a:latin typeface="+mn-lt"/>
        </a:defRPr>
      </a:lvl6pPr>
      <a:lvl7pPr marL="1989896" indent="-153069" algn="l" rtl="0" fontAlgn="base">
        <a:spcBef>
          <a:spcPct val="35000"/>
        </a:spcBef>
        <a:spcAft>
          <a:spcPct val="20000"/>
        </a:spcAft>
        <a:buClr>
          <a:schemeClr val="tx1"/>
        </a:buClr>
        <a:buSzPct val="120000"/>
        <a:buChar char="•"/>
        <a:defRPr b="1">
          <a:solidFill>
            <a:schemeClr val="tx1"/>
          </a:solidFill>
          <a:latin typeface="+mn-lt"/>
        </a:defRPr>
      </a:lvl7pPr>
      <a:lvl8pPr marL="2296034" indent="-153069" algn="l" rtl="0" fontAlgn="base">
        <a:spcBef>
          <a:spcPct val="35000"/>
        </a:spcBef>
        <a:spcAft>
          <a:spcPct val="20000"/>
        </a:spcAft>
        <a:buClr>
          <a:schemeClr val="tx1"/>
        </a:buClr>
        <a:buSzPct val="120000"/>
        <a:buChar char="•"/>
        <a:defRPr b="1">
          <a:solidFill>
            <a:schemeClr val="tx1"/>
          </a:solidFill>
          <a:latin typeface="+mn-lt"/>
        </a:defRPr>
      </a:lvl8pPr>
      <a:lvl9pPr marL="2602171" indent="-153069" algn="l" rtl="0" fontAlgn="base">
        <a:spcBef>
          <a:spcPct val="35000"/>
        </a:spcBef>
        <a:spcAft>
          <a:spcPct val="20000"/>
        </a:spcAft>
        <a:buClr>
          <a:schemeClr val="tx1"/>
        </a:buClr>
        <a:buSzPct val="120000"/>
        <a:buChar char="•"/>
        <a:defRPr b="1">
          <a:solidFill>
            <a:schemeClr val="tx1"/>
          </a:solidFill>
          <a:latin typeface="+mn-lt"/>
        </a:defRPr>
      </a:lvl9pPr>
    </p:bodyStyle>
    <p:otherStyle>
      <a:defPPr>
        <a:defRPr lang="en-US"/>
      </a:defPPr>
      <a:lvl1pPr marL="0" algn="l" defTabSz="612276" rtl="0" eaLnBrk="1" latinLnBrk="0" hangingPunct="1">
        <a:defRPr sz="1219" kern="1200">
          <a:solidFill>
            <a:schemeClr val="tx1"/>
          </a:solidFill>
          <a:latin typeface="+mn-lt"/>
          <a:ea typeface="+mn-ea"/>
          <a:cs typeface="+mn-cs"/>
        </a:defRPr>
      </a:lvl1pPr>
      <a:lvl2pPr marL="306138" algn="l" defTabSz="612276" rtl="0" eaLnBrk="1" latinLnBrk="0" hangingPunct="1">
        <a:defRPr sz="1219" kern="1200">
          <a:solidFill>
            <a:schemeClr val="tx1"/>
          </a:solidFill>
          <a:latin typeface="+mn-lt"/>
          <a:ea typeface="+mn-ea"/>
          <a:cs typeface="+mn-cs"/>
        </a:defRPr>
      </a:lvl2pPr>
      <a:lvl3pPr marL="612276" algn="l" defTabSz="612276" rtl="0" eaLnBrk="1" latinLnBrk="0" hangingPunct="1">
        <a:defRPr sz="1219" kern="1200">
          <a:solidFill>
            <a:schemeClr val="tx1"/>
          </a:solidFill>
          <a:latin typeface="+mn-lt"/>
          <a:ea typeface="+mn-ea"/>
          <a:cs typeface="+mn-cs"/>
        </a:defRPr>
      </a:lvl3pPr>
      <a:lvl4pPr marL="918414" algn="l" defTabSz="612276" rtl="0" eaLnBrk="1" latinLnBrk="0" hangingPunct="1">
        <a:defRPr sz="1219" kern="1200">
          <a:solidFill>
            <a:schemeClr val="tx1"/>
          </a:solidFill>
          <a:latin typeface="+mn-lt"/>
          <a:ea typeface="+mn-ea"/>
          <a:cs typeface="+mn-cs"/>
        </a:defRPr>
      </a:lvl4pPr>
      <a:lvl5pPr marL="1224551" algn="l" defTabSz="612276" rtl="0" eaLnBrk="1" latinLnBrk="0" hangingPunct="1">
        <a:defRPr sz="1219" kern="1200">
          <a:solidFill>
            <a:schemeClr val="tx1"/>
          </a:solidFill>
          <a:latin typeface="+mn-lt"/>
          <a:ea typeface="+mn-ea"/>
          <a:cs typeface="+mn-cs"/>
        </a:defRPr>
      </a:lvl5pPr>
      <a:lvl6pPr marL="1530689" algn="l" defTabSz="612276" rtl="0" eaLnBrk="1" latinLnBrk="0" hangingPunct="1">
        <a:defRPr sz="1219" kern="1200">
          <a:solidFill>
            <a:schemeClr val="tx1"/>
          </a:solidFill>
          <a:latin typeface="+mn-lt"/>
          <a:ea typeface="+mn-ea"/>
          <a:cs typeface="+mn-cs"/>
        </a:defRPr>
      </a:lvl6pPr>
      <a:lvl7pPr marL="1836826" algn="l" defTabSz="612276" rtl="0" eaLnBrk="1" latinLnBrk="0" hangingPunct="1">
        <a:defRPr sz="1219" kern="1200">
          <a:solidFill>
            <a:schemeClr val="tx1"/>
          </a:solidFill>
          <a:latin typeface="+mn-lt"/>
          <a:ea typeface="+mn-ea"/>
          <a:cs typeface="+mn-cs"/>
        </a:defRPr>
      </a:lvl7pPr>
      <a:lvl8pPr marL="2142965" algn="l" defTabSz="612276" rtl="0" eaLnBrk="1" latinLnBrk="0" hangingPunct="1">
        <a:defRPr sz="1219" kern="1200">
          <a:solidFill>
            <a:schemeClr val="tx1"/>
          </a:solidFill>
          <a:latin typeface="+mn-lt"/>
          <a:ea typeface="+mn-ea"/>
          <a:cs typeface="+mn-cs"/>
        </a:defRPr>
      </a:lvl8pPr>
      <a:lvl9pPr marL="2449102" algn="l" defTabSz="612276" rtl="0" eaLnBrk="1" latinLnBrk="0" hangingPunct="1">
        <a:defRPr sz="1219"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688">
          <p15:clr>
            <a:srgbClr val="F26B43"/>
          </p15:clr>
        </p15:guide>
        <p15:guide id="2" pos="2160">
          <p15:clr>
            <a:srgbClr val="F26B43"/>
          </p15:clr>
        </p15:guide>
        <p15:guide id="3" orient="horz" pos="2160">
          <p15:clr>
            <a:srgbClr val="F26B43"/>
          </p15:clr>
        </p15:guide>
        <p15:guide id="4" orient="horz" pos="864">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2.xml"/><Relationship Id="rId1" Type="http://schemas.openxmlformats.org/officeDocument/2006/relationships/slideLayout" Target="../slideLayouts/slideLayout3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3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 name="Title 3"/>
          <p:cNvSpPr>
            <a:spLocks noGrp="1"/>
          </p:cNvSpPr>
          <p:nvPr>
            <p:ph type="ctrTitle"/>
          </p:nvPr>
        </p:nvSpPr>
        <p:spPr>
          <a:xfrm>
            <a:off x="6019800" y="508000"/>
            <a:ext cx="2750344" cy="3140075"/>
          </a:xfrm>
        </p:spPr>
        <p:txBody>
          <a:bodyPr/>
          <a:lstStyle/>
          <a:p>
            <a:r>
              <a:rPr lang="en-US" dirty="0"/>
              <a:t>AMCTO Zone 2:</a:t>
            </a:r>
            <a:br>
              <a:rPr lang="en-US" dirty="0"/>
            </a:br>
            <a:r>
              <a:rPr lang="en-US" dirty="0"/>
              <a:t>Bill 108 - Analysis of Proposed CBC</a:t>
            </a:r>
          </a:p>
        </p:txBody>
      </p:sp>
      <p:sp>
        <p:nvSpPr>
          <p:cNvPr id="2" name="Subtitle 1"/>
          <p:cNvSpPr>
            <a:spLocks noGrp="1"/>
          </p:cNvSpPr>
          <p:nvPr>
            <p:ph type="subTitle" idx="1"/>
          </p:nvPr>
        </p:nvSpPr>
        <p:spPr/>
        <p:txBody>
          <a:bodyPr/>
          <a:lstStyle/>
          <a:p>
            <a:r>
              <a:rPr lang="en-US" dirty="0"/>
              <a:t> </a:t>
            </a:r>
          </a:p>
        </p:txBody>
      </p:sp>
      <p:sp>
        <p:nvSpPr>
          <p:cNvPr id="3" name="Content Placeholder 2"/>
          <p:cNvSpPr>
            <a:spLocks noGrp="1"/>
          </p:cNvSpPr>
          <p:nvPr>
            <p:ph sz="quarter" idx="10"/>
          </p:nvPr>
        </p:nvSpPr>
        <p:spPr/>
        <p:txBody>
          <a:bodyPr/>
          <a:lstStyle/>
          <a:p>
            <a:r>
              <a:rPr lang="en-US" dirty="0"/>
              <a:t>October 18, 2019</a:t>
            </a:r>
          </a:p>
        </p:txBody>
      </p:sp>
      <p:sp>
        <p:nvSpPr>
          <p:cNvPr id="5" name="Slide Number Placeholder 4">
            <a:extLst>
              <a:ext uri="{FF2B5EF4-FFF2-40B4-BE49-F238E27FC236}">
                <a16:creationId xmlns:a16="http://schemas.microsoft.com/office/drawing/2014/main" id="{108EA8A6-EB33-4DAE-B96A-D2095C33C9C6}"/>
              </a:ext>
            </a:extLst>
          </p:cNvPr>
          <p:cNvSpPr>
            <a:spLocks noGrp="1"/>
          </p:cNvSpPr>
          <p:nvPr>
            <p:ph type="sldNum" sz="quarter" idx="11"/>
          </p:nvPr>
        </p:nvSpPr>
        <p:spPr/>
        <p:txBody>
          <a:bodyPr/>
          <a:lstStyle/>
          <a:p>
            <a:fld id="{8C78FA55-7D5B-4EB1-8E6A-286A9D480825}" type="slidenum">
              <a:rPr lang="en-CA" smtClean="0"/>
              <a:pPr/>
              <a:t>1</a:t>
            </a:fld>
            <a:endParaRPr lang="en-CA"/>
          </a:p>
        </p:txBody>
      </p:sp>
    </p:spTree>
    <p:extLst>
      <p:ext uri="{BB962C8B-B14F-4D97-AF65-F5344CB8AC3E}">
        <p14:creationId xmlns:p14="http://schemas.microsoft.com/office/powerpoint/2010/main" val="4168861115"/>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784463-DB24-4E27-BB10-0D9A2BF1AD90}"/>
              </a:ext>
            </a:extLst>
          </p:cNvPr>
          <p:cNvSpPr>
            <a:spLocks noGrp="1"/>
          </p:cNvSpPr>
          <p:nvPr>
            <p:ph type="title"/>
          </p:nvPr>
        </p:nvSpPr>
        <p:spPr/>
        <p:txBody>
          <a:bodyPr/>
          <a:lstStyle/>
          <a:p>
            <a:r>
              <a:rPr lang="en-US" dirty="0"/>
              <a:t>Initial Calculations</a:t>
            </a:r>
          </a:p>
        </p:txBody>
      </p:sp>
      <p:sp>
        <p:nvSpPr>
          <p:cNvPr id="3" name="Content Placeholder 2">
            <a:extLst>
              <a:ext uri="{FF2B5EF4-FFF2-40B4-BE49-F238E27FC236}">
                <a16:creationId xmlns:a16="http://schemas.microsoft.com/office/drawing/2014/main" id="{31D73ED0-79F4-4042-88EB-9CD5F8B9E5AC}"/>
              </a:ext>
            </a:extLst>
          </p:cNvPr>
          <p:cNvSpPr>
            <a:spLocks noGrp="1"/>
          </p:cNvSpPr>
          <p:nvPr>
            <p:ph idx="1"/>
          </p:nvPr>
        </p:nvSpPr>
        <p:spPr/>
        <p:txBody>
          <a:bodyPr/>
          <a:lstStyle/>
          <a:p>
            <a:r>
              <a:rPr lang="en-US" dirty="0"/>
              <a:t>We considered different municipal situations:</a:t>
            </a:r>
          </a:p>
          <a:p>
            <a:pPr lvl="1"/>
            <a:r>
              <a:rPr lang="en-US" dirty="0"/>
              <a:t>GGH municipalities</a:t>
            </a:r>
          </a:p>
          <a:p>
            <a:pPr lvl="1"/>
            <a:r>
              <a:rPr lang="en-US" dirty="0"/>
              <a:t>Outer Rim Municipalities</a:t>
            </a:r>
          </a:p>
          <a:p>
            <a:pPr lvl="1"/>
            <a:r>
              <a:rPr lang="en-US" dirty="0"/>
              <a:t>Municipalities Well Outside GTA </a:t>
            </a:r>
          </a:p>
          <a:p>
            <a:r>
              <a:rPr lang="en-US" dirty="0"/>
              <a:t>The following provides the details (residential portion) of the approach for the GGH municipality</a:t>
            </a:r>
          </a:p>
          <a:p>
            <a:r>
              <a:rPr lang="en-US" dirty="0"/>
              <a:t>Subsequently, provides the outcome for the other two evaluations</a:t>
            </a:r>
          </a:p>
        </p:txBody>
      </p:sp>
      <p:sp>
        <p:nvSpPr>
          <p:cNvPr id="4" name="Text Placeholder 3">
            <a:extLst>
              <a:ext uri="{FF2B5EF4-FFF2-40B4-BE49-F238E27FC236}">
                <a16:creationId xmlns:a16="http://schemas.microsoft.com/office/drawing/2014/main" id="{748F9FB9-0668-43EE-9014-5ECB949ECC07}"/>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0FE5EBDB-78BC-4AA4-9A84-789A7EF15FDC}"/>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B50DC854-9410-4655-B450-BDA0F3A4399B}"/>
              </a:ext>
            </a:extLst>
          </p:cNvPr>
          <p:cNvSpPr>
            <a:spLocks noGrp="1"/>
          </p:cNvSpPr>
          <p:nvPr>
            <p:ph type="sldNum" sz="quarter" idx="14"/>
          </p:nvPr>
        </p:nvSpPr>
        <p:spPr/>
        <p:txBody>
          <a:bodyPr/>
          <a:lstStyle/>
          <a:p>
            <a:fld id="{8C78FA55-7D5B-4EB1-8E6A-286A9D480825}" type="slidenum">
              <a:rPr lang="en-CA" smtClean="0"/>
              <a:pPr/>
              <a:t>10</a:t>
            </a:fld>
            <a:endParaRPr lang="en-CA"/>
          </a:p>
        </p:txBody>
      </p:sp>
    </p:spTree>
    <p:extLst>
      <p:ext uri="{BB962C8B-B14F-4D97-AF65-F5344CB8AC3E}">
        <p14:creationId xmlns:p14="http://schemas.microsoft.com/office/powerpoint/2010/main" val="4102068573"/>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FA631-7CD6-4FCE-AE78-C1E7546430CB}"/>
              </a:ext>
            </a:extLst>
          </p:cNvPr>
          <p:cNvSpPr>
            <a:spLocks noGrp="1"/>
          </p:cNvSpPr>
          <p:nvPr>
            <p:ph type="title"/>
          </p:nvPr>
        </p:nvSpPr>
        <p:spPr/>
        <p:txBody>
          <a:bodyPr/>
          <a:lstStyle/>
          <a:p>
            <a:r>
              <a:rPr lang="en-US" dirty="0"/>
              <a:t>Summary Analysis – Municipality#1 (Residential)</a:t>
            </a:r>
          </a:p>
        </p:txBody>
      </p:sp>
      <p:sp>
        <p:nvSpPr>
          <p:cNvPr id="4" name="Text Placeholder 3">
            <a:extLst>
              <a:ext uri="{FF2B5EF4-FFF2-40B4-BE49-F238E27FC236}">
                <a16:creationId xmlns:a16="http://schemas.microsoft.com/office/drawing/2014/main" id="{906F6988-01B6-4108-A042-317C2DA81C77}"/>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CE0AB521-3BFE-4F0B-8441-F04D6BA7C83F}"/>
              </a:ext>
            </a:extLst>
          </p:cNvPr>
          <p:cNvSpPr>
            <a:spLocks noGrp="1"/>
          </p:cNvSpPr>
          <p:nvPr>
            <p:ph type="body" sz="quarter" idx="13"/>
          </p:nvPr>
        </p:nvSpPr>
        <p:spPr/>
        <p:txBody>
          <a:bodyPr/>
          <a:lstStyle/>
          <a:p>
            <a:endParaRPr lang="en-US"/>
          </a:p>
        </p:txBody>
      </p:sp>
      <p:sp>
        <p:nvSpPr>
          <p:cNvPr id="6" name="Slide Number Placeholder 5">
            <a:extLst>
              <a:ext uri="{FF2B5EF4-FFF2-40B4-BE49-F238E27FC236}">
                <a16:creationId xmlns:a16="http://schemas.microsoft.com/office/drawing/2014/main" id="{D3963AD9-9182-489B-83E1-956469CF3943}"/>
              </a:ext>
            </a:extLst>
          </p:cNvPr>
          <p:cNvSpPr>
            <a:spLocks noGrp="1"/>
          </p:cNvSpPr>
          <p:nvPr>
            <p:ph type="sldNum" sz="quarter" idx="14"/>
          </p:nvPr>
        </p:nvSpPr>
        <p:spPr/>
        <p:txBody>
          <a:bodyPr/>
          <a:lstStyle/>
          <a:p>
            <a:fld id="{8C78FA55-7D5B-4EB1-8E6A-286A9D480825}" type="slidenum">
              <a:rPr lang="en-CA" smtClean="0"/>
              <a:pPr/>
              <a:t>11</a:t>
            </a:fld>
            <a:endParaRPr lang="en-CA"/>
          </a:p>
        </p:txBody>
      </p:sp>
      <p:pic>
        <p:nvPicPr>
          <p:cNvPr id="8" name="Content Placeholder 7">
            <a:extLst>
              <a:ext uri="{FF2B5EF4-FFF2-40B4-BE49-F238E27FC236}">
                <a16:creationId xmlns:a16="http://schemas.microsoft.com/office/drawing/2014/main" id="{34FDCC2A-0DCC-4AD3-BC58-40BB374C8167}"/>
              </a:ext>
            </a:extLst>
          </p:cNvPr>
          <p:cNvPicPr>
            <a:picLocks noGrp="1" noChangeAspect="1"/>
          </p:cNvPicPr>
          <p:nvPr>
            <p:ph idx="1"/>
          </p:nvPr>
        </p:nvPicPr>
        <p:blipFill>
          <a:blip r:embed="rId2"/>
          <a:stretch>
            <a:fillRect/>
          </a:stretch>
        </p:blipFill>
        <p:spPr>
          <a:xfrm>
            <a:off x="325960" y="1349339"/>
            <a:ext cx="8492079" cy="4722884"/>
          </a:xfrm>
          <a:prstGeom prst="rect">
            <a:avLst/>
          </a:prstGeom>
        </p:spPr>
      </p:pic>
    </p:spTree>
    <p:extLst>
      <p:ext uri="{BB962C8B-B14F-4D97-AF65-F5344CB8AC3E}">
        <p14:creationId xmlns:p14="http://schemas.microsoft.com/office/powerpoint/2010/main" val="3498034614"/>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FA631-7CD6-4FCE-AE78-C1E7546430CB}"/>
              </a:ext>
            </a:extLst>
          </p:cNvPr>
          <p:cNvSpPr>
            <a:spLocks noGrp="1"/>
          </p:cNvSpPr>
          <p:nvPr>
            <p:ph type="title"/>
          </p:nvPr>
        </p:nvSpPr>
        <p:spPr/>
        <p:txBody>
          <a:bodyPr/>
          <a:lstStyle/>
          <a:p>
            <a:r>
              <a:rPr lang="en-US" dirty="0"/>
              <a:t>Summary Analysis – Municipality #2(Residential)</a:t>
            </a:r>
          </a:p>
        </p:txBody>
      </p:sp>
      <p:sp>
        <p:nvSpPr>
          <p:cNvPr id="4" name="Text Placeholder 3">
            <a:extLst>
              <a:ext uri="{FF2B5EF4-FFF2-40B4-BE49-F238E27FC236}">
                <a16:creationId xmlns:a16="http://schemas.microsoft.com/office/drawing/2014/main" id="{906F6988-01B6-4108-A042-317C2DA81C77}"/>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CE0AB521-3BFE-4F0B-8441-F04D6BA7C83F}"/>
              </a:ext>
            </a:extLst>
          </p:cNvPr>
          <p:cNvSpPr>
            <a:spLocks noGrp="1"/>
          </p:cNvSpPr>
          <p:nvPr>
            <p:ph type="body" sz="quarter" idx="13"/>
          </p:nvPr>
        </p:nvSpPr>
        <p:spPr/>
        <p:txBody>
          <a:bodyPr/>
          <a:lstStyle/>
          <a:p>
            <a:endParaRPr lang="en-US"/>
          </a:p>
        </p:txBody>
      </p:sp>
      <p:sp>
        <p:nvSpPr>
          <p:cNvPr id="6" name="Slide Number Placeholder 5">
            <a:extLst>
              <a:ext uri="{FF2B5EF4-FFF2-40B4-BE49-F238E27FC236}">
                <a16:creationId xmlns:a16="http://schemas.microsoft.com/office/drawing/2014/main" id="{D3963AD9-9182-489B-83E1-956469CF3943}"/>
              </a:ext>
            </a:extLst>
          </p:cNvPr>
          <p:cNvSpPr>
            <a:spLocks noGrp="1"/>
          </p:cNvSpPr>
          <p:nvPr>
            <p:ph type="sldNum" sz="quarter" idx="14"/>
          </p:nvPr>
        </p:nvSpPr>
        <p:spPr/>
        <p:txBody>
          <a:bodyPr/>
          <a:lstStyle/>
          <a:p>
            <a:fld id="{8C78FA55-7D5B-4EB1-8E6A-286A9D480825}" type="slidenum">
              <a:rPr lang="en-CA" smtClean="0"/>
              <a:pPr/>
              <a:t>12</a:t>
            </a:fld>
            <a:endParaRPr lang="en-CA"/>
          </a:p>
        </p:txBody>
      </p:sp>
      <p:pic>
        <p:nvPicPr>
          <p:cNvPr id="7" name="Content Placeholder 6">
            <a:extLst>
              <a:ext uri="{FF2B5EF4-FFF2-40B4-BE49-F238E27FC236}">
                <a16:creationId xmlns:a16="http://schemas.microsoft.com/office/drawing/2014/main" id="{67722F86-A923-47CE-8DCE-FE7DCA6B4FD1}"/>
              </a:ext>
            </a:extLst>
          </p:cNvPr>
          <p:cNvPicPr>
            <a:picLocks noGrp="1" noChangeAspect="1"/>
          </p:cNvPicPr>
          <p:nvPr>
            <p:ph idx="1"/>
          </p:nvPr>
        </p:nvPicPr>
        <p:blipFill>
          <a:blip r:embed="rId3"/>
          <a:stretch>
            <a:fillRect/>
          </a:stretch>
        </p:blipFill>
        <p:spPr>
          <a:xfrm>
            <a:off x="266700" y="1481863"/>
            <a:ext cx="8610600" cy="4457836"/>
          </a:xfrm>
          <a:prstGeom prst="rect">
            <a:avLst/>
          </a:prstGeom>
        </p:spPr>
      </p:pic>
    </p:spTree>
    <p:extLst>
      <p:ext uri="{BB962C8B-B14F-4D97-AF65-F5344CB8AC3E}">
        <p14:creationId xmlns:p14="http://schemas.microsoft.com/office/powerpoint/2010/main" val="1841474708"/>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FA631-7CD6-4FCE-AE78-C1E7546430CB}"/>
              </a:ext>
            </a:extLst>
          </p:cNvPr>
          <p:cNvSpPr>
            <a:spLocks noGrp="1"/>
          </p:cNvSpPr>
          <p:nvPr>
            <p:ph type="title"/>
          </p:nvPr>
        </p:nvSpPr>
        <p:spPr/>
        <p:txBody>
          <a:bodyPr/>
          <a:lstStyle/>
          <a:p>
            <a:r>
              <a:rPr lang="en-US" dirty="0"/>
              <a:t>Summary Analysis – Municipality #3 (Residential)</a:t>
            </a:r>
          </a:p>
        </p:txBody>
      </p:sp>
      <p:sp>
        <p:nvSpPr>
          <p:cNvPr id="4" name="Text Placeholder 3">
            <a:extLst>
              <a:ext uri="{FF2B5EF4-FFF2-40B4-BE49-F238E27FC236}">
                <a16:creationId xmlns:a16="http://schemas.microsoft.com/office/drawing/2014/main" id="{906F6988-01B6-4108-A042-317C2DA81C77}"/>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CE0AB521-3BFE-4F0B-8441-F04D6BA7C83F}"/>
              </a:ext>
            </a:extLst>
          </p:cNvPr>
          <p:cNvSpPr>
            <a:spLocks noGrp="1"/>
          </p:cNvSpPr>
          <p:nvPr>
            <p:ph type="body" sz="quarter" idx="13"/>
          </p:nvPr>
        </p:nvSpPr>
        <p:spPr/>
        <p:txBody>
          <a:bodyPr/>
          <a:lstStyle/>
          <a:p>
            <a:endParaRPr lang="en-US"/>
          </a:p>
        </p:txBody>
      </p:sp>
      <p:sp>
        <p:nvSpPr>
          <p:cNvPr id="6" name="Slide Number Placeholder 5">
            <a:extLst>
              <a:ext uri="{FF2B5EF4-FFF2-40B4-BE49-F238E27FC236}">
                <a16:creationId xmlns:a16="http://schemas.microsoft.com/office/drawing/2014/main" id="{D3963AD9-9182-489B-83E1-956469CF3943}"/>
              </a:ext>
            </a:extLst>
          </p:cNvPr>
          <p:cNvSpPr>
            <a:spLocks noGrp="1"/>
          </p:cNvSpPr>
          <p:nvPr>
            <p:ph type="sldNum" sz="quarter" idx="14"/>
          </p:nvPr>
        </p:nvSpPr>
        <p:spPr/>
        <p:txBody>
          <a:bodyPr/>
          <a:lstStyle/>
          <a:p>
            <a:fld id="{8C78FA55-7D5B-4EB1-8E6A-286A9D480825}" type="slidenum">
              <a:rPr lang="en-CA" smtClean="0"/>
              <a:pPr/>
              <a:t>13</a:t>
            </a:fld>
            <a:endParaRPr lang="en-CA"/>
          </a:p>
        </p:txBody>
      </p:sp>
      <p:pic>
        <p:nvPicPr>
          <p:cNvPr id="7" name="Content Placeholder 6">
            <a:extLst>
              <a:ext uri="{FF2B5EF4-FFF2-40B4-BE49-F238E27FC236}">
                <a16:creationId xmlns:a16="http://schemas.microsoft.com/office/drawing/2014/main" id="{27AFD37D-12D5-4980-8F9E-B7F10DD2892C}"/>
              </a:ext>
            </a:extLst>
          </p:cNvPr>
          <p:cNvPicPr>
            <a:picLocks noGrp="1" noChangeAspect="1"/>
          </p:cNvPicPr>
          <p:nvPr>
            <p:ph idx="1"/>
          </p:nvPr>
        </p:nvPicPr>
        <p:blipFill>
          <a:blip r:embed="rId2"/>
          <a:stretch>
            <a:fillRect/>
          </a:stretch>
        </p:blipFill>
        <p:spPr>
          <a:xfrm>
            <a:off x="322438" y="1482973"/>
            <a:ext cx="8499123" cy="4455617"/>
          </a:xfrm>
          <a:prstGeom prst="rect">
            <a:avLst/>
          </a:prstGeom>
        </p:spPr>
      </p:pic>
    </p:spTree>
    <p:extLst>
      <p:ext uri="{BB962C8B-B14F-4D97-AF65-F5344CB8AC3E}">
        <p14:creationId xmlns:p14="http://schemas.microsoft.com/office/powerpoint/2010/main" val="1698385852"/>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FA631-7CD6-4FCE-AE78-C1E7546430CB}"/>
              </a:ext>
            </a:extLst>
          </p:cNvPr>
          <p:cNvSpPr>
            <a:spLocks noGrp="1"/>
          </p:cNvSpPr>
          <p:nvPr>
            <p:ph type="title"/>
          </p:nvPr>
        </p:nvSpPr>
        <p:spPr/>
        <p:txBody>
          <a:bodyPr/>
          <a:lstStyle/>
          <a:p>
            <a:r>
              <a:rPr lang="en-US" dirty="0"/>
              <a:t>Summary Analysis – Municipality #4 (Residential)</a:t>
            </a:r>
          </a:p>
        </p:txBody>
      </p:sp>
      <p:sp>
        <p:nvSpPr>
          <p:cNvPr id="4" name="Text Placeholder 3">
            <a:extLst>
              <a:ext uri="{FF2B5EF4-FFF2-40B4-BE49-F238E27FC236}">
                <a16:creationId xmlns:a16="http://schemas.microsoft.com/office/drawing/2014/main" id="{906F6988-01B6-4108-A042-317C2DA81C77}"/>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CE0AB521-3BFE-4F0B-8441-F04D6BA7C83F}"/>
              </a:ext>
            </a:extLst>
          </p:cNvPr>
          <p:cNvSpPr>
            <a:spLocks noGrp="1"/>
          </p:cNvSpPr>
          <p:nvPr>
            <p:ph type="body" sz="quarter" idx="13"/>
          </p:nvPr>
        </p:nvSpPr>
        <p:spPr/>
        <p:txBody>
          <a:bodyPr/>
          <a:lstStyle/>
          <a:p>
            <a:endParaRPr lang="en-US"/>
          </a:p>
        </p:txBody>
      </p:sp>
      <p:sp>
        <p:nvSpPr>
          <p:cNvPr id="6" name="Slide Number Placeholder 5">
            <a:extLst>
              <a:ext uri="{FF2B5EF4-FFF2-40B4-BE49-F238E27FC236}">
                <a16:creationId xmlns:a16="http://schemas.microsoft.com/office/drawing/2014/main" id="{D3963AD9-9182-489B-83E1-956469CF3943}"/>
              </a:ext>
            </a:extLst>
          </p:cNvPr>
          <p:cNvSpPr>
            <a:spLocks noGrp="1"/>
          </p:cNvSpPr>
          <p:nvPr>
            <p:ph type="sldNum" sz="quarter" idx="14"/>
          </p:nvPr>
        </p:nvSpPr>
        <p:spPr/>
        <p:txBody>
          <a:bodyPr/>
          <a:lstStyle/>
          <a:p>
            <a:fld id="{8C78FA55-7D5B-4EB1-8E6A-286A9D480825}" type="slidenum">
              <a:rPr lang="en-CA" smtClean="0"/>
              <a:pPr/>
              <a:t>14</a:t>
            </a:fld>
            <a:endParaRPr lang="en-CA"/>
          </a:p>
        </p:txBody>
      </p:sp>
      <p:pic>
        <p:nvPicPr>
          <p:cNvPr id="7" name="Content Placeholder 6">
            <a:extLst>
              <a:ext uri="{FF2B5EF4-FFF2-40B4-BE49-F238E27FC236}">
                <a16:creationId xmlns:a16="http://schemas.microsoft.com/office/drawing/2014/main" id="{D0A45507-71CF-4D58-8B1E-8057BF057A66}"/>
              </a:ext>
            </a:extLst>
          </p:cNvPr>
          <p:cNvPicPr>
            <a:picLocks noGrp="1" noChangeAspect="1"/>
          </p:cNvPicPr>
          <p:nvPr>
            <p:ph idx="1"/>
          </p:nvPr>
        </p:nvPicPr>
        <p:blipFill>
          <a:blip r:embed="rId2"/>
          <a:stretch>
            <a:fillRect/>
          </a:stretch>
        </p:blipFill>
        <p:spPr>
          <a:xfrm>
            <a:off x="311871" y="1349339"/>
            <a:ext cx="8520257" cy="4722884"/>
          </a:xfrm>
          <a:prstGeom prst="rect">
            <a:avLst/>
          </a:prstGeom>
        </p:spPr>
      </p:pic>
    </p:spTree>
    <p:extLst>
      <p:ext uri="{BB962C8B-B14F-4D97-AF65-F5344CB8AC3E}">
        <p14:creationId xmlns:p14="http://schemas.microsoft.com/office/powerpoint/2010/main" val="1609393545"/>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FA631-7CD6-4FCE-AE78-C1E7546430CB}"/>
              </a:ext>
            </a:extLst>
          </p:cNvPr>
          <p:cNvSpPr>
            <a:spLocks noGrp="1"/>
          </p:cNvSpPr>
          <p:nvPr>
            <p:ph type="title"/>
          </p:nvPr>
        </p:nvSpPr>
        <p:spPr/>
        <p:txBody>
          <a:bodyPr/>
          <a:lstStyle/>
          <a:p>
            <a:r>
              <a:rPr lang="en-US" dirty="0"/>
              <a:t>Summary Analysis – Upper Tier (Residential)</a:t>
            </a:r>
          </a:p>
        </p:txBody>
      </p:sp>
      <p:sp>
        <p:nvSpPr>
          <p:cNvPr id="4" name="Text Placeholder 3">
            <a:extLst>
              <a:ext uri="{FF2B5EF4-FFF2-40B4-BE49-F238E27FC236}">
                <a16:creationId xmlns:a16="http://schemas.microsoft.com/office/drawing/2014/main" id="{906F6988-01B6-4108-A042-317C2DA81C77}"/>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CE0AB521-3BFE-4F0B-8441-F04D6BA7C83F}"/>
              </a:ext>
            </a:extLst>
          </p:cNvPr>
          <p:cNvSpPr>
            <a:spLocks noGrp="1"/>
          </p:cNvSpPr>
          <p:nvPr>
            <p:ph type="body" sz="quarter" idx="13"/>
          </p:nvPr>
        </p:nvSpPr>
        <p:spPr/>
        <p:txBody>
          <a:bodyPr/>
          <a:lstStyle/>
          <a:p>
            <a:endParaRPr lang="en-US"/>
          </a:p>
        </p:txBody>
      </p:sp>
      <p:sp>
        <p:nvSpPr>
          <p:cNvPr id="6" name="Slide Number Placeholder 5">
            <a:extLst>
              <a:ext uri="{FF2B5EF4-FFF2-40B4-BE49-F238E27FC236}">
                <a16:creationId xmlns:a16="http://schemas.microsoft.com/office/drawing/2014/main" id="{D3963AD9-9182-489B-83E1-956469CF3943}"/>
              </a:ext>
            </a:extLst>
          </p:cNvPr>
          <p:cNvSpPr>
            <a:spLocks noGrp="1"/>
          </p:cNvSpPr>
          <p:nvPr>
            <p:ph type="sldNum" sz="quarter" idx="14"/>
          </p:nvPr>
        </p:nvSpPr>
        <p:spPr/>
        <p:txBody>
          <a:bodyPr/>
          <a:lstStyle/>
          <a:p>
            <a:fld id="{8C78FA55-7D5B-4EB1-8E6A-286A9D480825}" type="slidenum">
              <a:rPr lang="en-CA" smtClean="0"/>
              <a:pPr/>
              <a:t>15</a:t>
            </a:fld>
            <a:endParaRPr lang="en-CA"/>
          </a:p>
        </p:txBody>
      </p:sp>
      <p:pic>
        <p:nvPicPr>
          <p:cNvPr id="9" name="Content Placeholder 8">
            <a:extLst>
              <a:ext uri="{FF2B5EF4-FFF2-40B4-BE49-F238E27FC236}">
                <a16:creationId xmlns:a16="http://schemas.microsoft.com/office/drawing/2014/main" id="{01716AB9-03A6-4829-BFC6-7659429A4C5E}"/>
              </a:ext>
            </a:extLst>
          </p:cNvPr>
          <p:cNvPicPr>
            <a:picLocks noGrp="1" noChangeAspect="1"/>
          </p:cNvPicPr>
          <p:nvPr>
            <p:ph idx="1"/>
          </p:nvPr>
        </p:nvPicPr>
        <p:blipFill>
          <a:blip r:embed="rId2"/>
          <a:stretch>
            <a:fillRect/>
          </a:stretch>
        </p:blipFill>
        <p:spPr>
          <a:xfrm>
            <a:off x="334766" y="2559073"/>
            <a:ext cx="8474468" cy="2303417"/>
          </a:xfrm>
          <a:prstGeom prst="rect">
            <a:avLst/>
          </a:prstGeom>
        </p:spPr>
      </p:pic>
    </p:spTree>
    <p:extLst>
      <p:ext uri="{BB962C8B-B14F-4D97-AF65-F5344CB8AC3E}">
        <p14:creationId xmlns:p14="http://schemas.microsoft.com/office/powerpoint/2010/main" val="1605643892"/>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82A434-E864-4007-BE74-BC3EF848B9D1}"/>
              </a:ext>
            </a:extLst>
          </p:cNvPr>
          <p:cNvSpPr>
            <a:spLocks noGrp="1"/>
          </p:cNvSpPr>
          <p:nvPr>
            <p:ph type="title"/>
          </p:nvPr>
        </p:nvSpPr>
        <p:spPr/>
        <p:txBody>
          <a:bodyPr/>
          <a:lstStyle/>
          <a:p>
            <a:r>
              <a:rPr lang="en-US" dirty="0"/>
              <a:t>Summary of Analysis – GGH Municipality</a:t>
            </a:r>
          </a:p>
        </p:txBody>
      </p:sp>
      <p:sp>
        <p:nvSpPr>
          <p:cNvPr id="4" name="Text Placeholder 3">
            <a:extLst>
              <a:ext uri="{FF2B5EF4-FFF2-40B4-BE49-F238E27FC236}">
                <a16:creationId xmlns:a16="http://schemas.microsoft.com/office/drawing/2014/main" id="{A5FAE0BF-1662-4B3C-BA43-6F6D152F656B}"/>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DB078880-63E3-4904-8649-3DE2590DCE66}"/>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F18F61BF-30D9-49A5-B6A8-7B6FF003460A}"/>
              </a:ext>
            </a:extLst>
          </p:cNvPr>
          <p:cNvSpPr>
            <a:spLocks noGrp="1"/>
          </p:cNvSpPr>
          <p:nvPr>
            <p:ph type="sldNum" sz="quarter" idx="14"/>
          </p:nvPr>
        </p:nvSpPr>
        <p:spPr/>
        <p:txBody>
          <a:bodyPr/>
          <a:lstStyle/>
          <a:p>
            <a:fld id="{8C78FA55-7D5B-4EB1-8E6A-286A9D480825}" type="slidenum">
              <a:rPr lang="en-CA" smtClean="0"/>
              <a:pPr/>
              <a:t>16</a:t>
            </a:fld>
            <a:endParaRPr lang="en-CA"/>
          </a:p>
        </p:txBody>
      </p:sp>
      <p:pic>
        <p:nvPicPr>
          <p:cNvPr id="8" name="Content Placeholder 7">
            <a:extLst>
              <a:ext uri="{FF2B5EF4-FFF2-40B4-BE49-F238E27FC236}">
                <a16:creationId xmlns:a16="http://schemas.microsoft.com/office/drawing/2014/main" id="{92BBC17F-E46F-43E5-A73E-63797BB5504F}"/>
              </a:ext>
            </a:extLst>
          </p:cNvPr>
          <p:cNvPicPr>
            <a:picLocks noGrp="1" noChangeAspect="1"/>
          </p:cNvPicPr>
          <p:nvPr>
            <p:ph idx="1"/>
          </p:nvPr>
        </p:nvPicPr>
        <p:blipFill>
          <a:blip r:embed="rId3"/>
          <a:stretch>
            <a:fillRect/>
          </a:stretch>
        </p:blipFill>
        <p:spPr>
          <a:xfrm>
            <a:off x="1295400" y="1309695"/>
            <a:ext cx="6193301" cy="3809999"/>
          </a:xfrm>
          <a:prstGeom prst="rect">
            <a:avLst/>
          </a:prstGeom>
        </p:spPr>
      </p:pic>
      <p:sp>
        <p:nvSpPr>
          <p:cNvPr id="3" name="Rectangle 2">
            <a:extLst>
              <a:ext uri="{FF2B5EF4-FFF2-40B4-BE49-F238E27FC236}">
                <a16:creationId xmlns:a16="http://schemas.microsoft.com/office/drawing/2014/main" id="{FC165336-69BC-4640-963B-D12C4631F56E}"/>
              </a:ext>
            </a:extLst>
          </p:cNvPr>
          <p:cNvSpPr/>
          <p:nvPr/>
        </p:nvSpPr>
        <p:spPr>
          <a:xfrm>
            <a:off x="1666890" y="5363639"/>
            <a:ext cx="5788829" cy="369332"/>
          </a:xfrm>
          <a:prstGeom prst="rect">
            <a:avLst/>
          </a:prstGeom>
        </p:spPr>
        <p:txBody>
          <a:bodyPr wrap="none">
            <a:spAutoFit/>
          </a:bodyPr>
          <a:lstStyle/>
          <a:p>
            <a:r>
              <a:rPr lang="en-US" sz="1800" dirty="0">
                <a:latin typeface="+mn-lt"/>
              </a:rPr>
              <a:t>Note that the Upper Tier % is in addition to the Local %</a:t>
            </a:r>
          </a:p>
        </p:txBody>
      </p:sp>
    </p:spTree>
    <p:extLst>
      <p:ext uri="{BB962C8B-B14F-4D97-AF65-F5344CB8AC3E}">
        <p14:creationId xmlns:p14="http://schemas.microsoft.com/office/powerpoint/2010/main" val="2113961397"/>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79336B-830C-4AC2-8E3C-15584B77283F}"/>
              </a:ext>
            </a:extLst>
          </p:cNvPr>
          <p:cNvSpPr>
            <a:spLocks noGrp="1"/>
          </p:cNvSpPr>
          <p:nvPr>
            <p:ph type="title"/>
          </p:nvPr>
        </p:nvSpPr>
        <p:spPr/>
        <p:txBody>
          <a:bodyPr/>
          <a:lstStyle/>
          <a:p>
            <a:r>
              <a:rPr lang="en-US" dirty="0"/>
              <a:t>Summary of Analysis – Outer Rim Municipality</a:t>
            </a:r>
          </a:p>
        </p:txBody>
      </p:sp>
      <p:sp>
        <p:nvSpPr>
          <p:cNvPr id="4" name="Text Placeholder 3">
            <a:extLst>
              <a:ext uri="{FF2B5EF4-FFF2-40B4-BE49-F238E27FC236}">
                <a16:creationId xmlns:a16="http://schemas.microsoft.com/office/drawing/2014/main" id="{04C14E4D-C396-4D09-AF4F-D9A711088877}"/>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3AA6030C-9DD4-4903-9397-D390AA217D07}"/>
              </a:ext>
            </a:extLst>
          </p:cNvPr>
          <p:cNvSpPr>
            <a:spLocks noGrp="1"/>
          </p:cNvSpPr>
          <p:nvPr>
            <p:ph type="body" sz="quarter" idx="13"/>
          </p:nvPr>
        </p:nvSpPr>
        <p:spPr/>
        <p:txBody>
          <a:bodyPr/>
          <a:lstStyle/>
          <a:p>
            <a:endParaRPr lang="en-US"/>
          </a:p>
        </p:txBody>
      </p:sp>
      <p:sp>
        <p:nvSpPr>
          <p:cNvPr id="6" name="Slide Number Placeholder 5">
            <a:extLst>
              <a:ext uri="{FF2B5EF4-FFF2-40B4-BE49-F238E27FC236}">
                <a16:creationId xmlns:a16="http://schemas.microsoft.com/office/drawing/2014/main" id="{43EE4809-94C2-4F42-8636-DDBBABB1565C}"/>
              </a:ext>
            </a:extLst>
          </p:cNvPr>
          <p:cNvSpPr>
            <a:spLocks noGrp="1"/>
          </p:cNvSpPr>
          <p:nvPr>
            <p:ph type="sldNum" sz="quarter" idx="14"/>
          </p:nvPr>
        </p:nvSpPr>
        <p:spPr/>
        <p:txBody>
          <a:bodyPr/>
          <a:lstStyle/>
          <a:p>
            <a:fld id="{8C78FA55-7D5B-4EB1-8E6A-286A9D480825}" type="slidenum">
              <a:rPr lang="en-CA" smtClean="0"/>
              <a:pPr/>
              <a:t>17</a:t>
            </a:fld>
            <a:endParaRPr lang="en-CA"/>
          </a:p>
        </p:txBody>
      </p:sp>
      <p:pic>
        <p:nvPicPr>
          <p:cNvPr id="7" name="Picture 6">
            <a:extLst>
              <a:ext uri="{FF2B5EF4-FFF2-40B4-BE49-F238E27FC236}">
                <a16:creationId xmlns:a16="http://schemas.microsoft.com/office/drawing/2014/main" id="{469C6FB0-7593-4E72-9933-73F66A302239}"/>
              </a:ext>
            </a:extLst>
          </p:cNvPr>
          <p:cNvPicPr>
            <a:picLocks noChangeAspect="1"/>
          </p:cNvPicPr>
          <p:nvPr/>
        </p:nvPicPr>
        <p:blipFill>
          <a:blip r:embed="rId2"/>
          <a:stretch>
            <a:fillRect/>
          </a:stretch>
        </p:blipFill>
        <p:spPr>
          <a:xfrm>
            <a:off x="1752600" y="1676400"/>
            <a:ext cx="5213920" cy="3845224"/>
          </a:xfrm>
          <a:prstGeom prst="rect">
            <a:avLst/>
          </a:prstGeom>
        </p:spPr>
      </p:pic>
      <p:sp>
        <p:nvSpPr>
          <p:cNvPr id="8" name="Content Placeholder 7">
            <a:extLst>
              <a:ext uri="{FF2B5EF4-FFF2-40B4-BE49-F238E27FC236}">
                <a16:creationId xmlns:a16="http://schemas.microsoft.com/office/drawing/2014/main" id="{624A8E09-A781-4C4E-8A66-7558495312FB}"/>
              </a:ext>
            </a:extLst>
          </p:cNvPr>
          <p:cNvSpPr>
            <a:spLocks noGrp="1"/>
          </p:cNvSpPr>
          <p:nvPr>
            <p:ph idx="1"/>
          </p:nvPr>
        </p:nvSpPr>
        <p:spPr>
          <a:xfrm>
            <a:off x="266700" y="1325563"/>
            <a:ext cx="7227240" cy="4974249"/>
          </a:xfrm>
          <a:prstGeom prst="rect">
            <a:avLst/>
          </a:prstGeom>
        </p:spPr>
        <p:txBody>
          <a:bodyPr wrap="none">
            <a:spAutoFit/>
          </a:bodyPr>
          <a:lstStyle/>
          <a:p>
            <a:endParaRPr lang="en-US" sz="1800" dirty="0"/>
          </a:p>
          <a:p>
            <a:endParaRPr lang="en-US" sz="1800" dirty="0"/>
          </a:p>
          <a:p>
            <a:endParaRPr lang="en-US" sz="1800" dirty="0"/>
          </a:p>
          <a:p>
            <a:endParaRPr lang="en-US" sz="1800" dirty="0"/>
          </a:p>
          <a:p>
            <a:endParaRPr lang="en-US" sz="1800" dirty="0"/>
          </a:p>
          <a:p>
            <a:endParaRPr lang="en-US" sz="1800" dirty="0"/>
          </a:p>
          <a:p>
            <a:endParaRPr lang="en-US" sz="1800" dirty="0"/>
          </a:p>
          <a:p>
            <a:endParaRPr lang="en-US" sz="1800" dirty="0"/>
          </a:p>
          <a:p>
            <a:endParaRPr lang="en-US" sz="1800" dirty="0"/>
          </a:p>
          <a:p>
            <a:endParaRPr lang="en-US" sz="1800" dirty="0"/>
          </a:p>
          <a:p>
            <a:pPr marL="0" indent="0">
              <a:buNone/>
            </a:pPr>
            <a:r>
              <a:rPr lang="en-US" sz="1800" dirty="0"/>
              <a:t>                     Note that the Upper Tier % is in addition to the Local %</a:t>
            </a:r>
          </a:p>
        </p:txBody>
      </p:sp>
    </p:spTree>
    <p:extLst>
      <p:ext uri="{BB962C8B-B14F-4D97-AF65-F5344CB8AC3E}">
        <p14:creationId xmlns:p14="http://schemas.microsoft.com/office/powerpoint/2010/main" val="1905799870"/>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403B4C-C36F-4D0A-AAA5-A4ACAD8F25D8}"/>
              </a:ext>
            </a:extLst>
          </p:cNvPr>
          <p:cNvSpPr>
            <a:spLocks noGrp="1"/>
          </p:cNvSpPr>
          <p:nvPr>
            <p:ph type="title"/>
          </p:nvPr>
        </p:nvSpPr>
        <p:spPr/>
        <p:txBody>
          <a:bodyPr/>
          <a:lstStyle/>
          <a:p>
            <a:r>
              <a:rPr lang="en-US" dirty="0"/>
              <a:t>Summary of Analysis – Municipalities Well Outside GTA </a:t>
            </a:r>
            <a:br>
              <a:rPr lang="en-US" dirty="0"/>
            </a:br>
            <a:endParaRPr lang="en-US" dirty="0"/>
          </a:p>
        </p:txBody>
      </p:sp>
      <p:pic>
        <p:nvPicPr>
          <p:cNvPr id="7" name="Content Placeholder 6">
            <a:extLst>
              <a:ext uri="{FF2B5EF4-FFF2-40B4-BE49-F238E27FC236}">
                <a16:creationId xmlns:a16="http://schemas.microsoft.com/office/drawing/2014/main" id="{89996F12-63AA-43DC-AA9C-CC7C45C2F698}"/>
              </a:ext>
            </a:extLst>
          </p:cNvPr>
          <p:cNvPicPr>
            <a:picLocks noGrp="1" noChangeAspect="1"/>
          </p:cNvPicPr>
          <p:nvPr>
            <p:ph idx="1"/>
          </p:nvPr>
        </p:nvPicPr>
        <p:blipFill>
          <a:blip r:embed="rId2"/>
          <a:stretch>
            <a:fillRect/>
          </a:stretch>
        </p:blipFill>
        <p:spPr>
          <a:xfrm>
            <a:off x="1752600" y="1219200"/>
            <a:ext cx="5587176" cy="4844369"/>
          </a:xfrm>
          <a:prstGeom prst="rect">
            <a:avLst/>
          </a:prstGeom>
        </p:spPr>
      </p:pic>
      <p:sp>
        <p:nvSpPr>
          <p:cNvPr id="4" name="Text Placeholder 3">
            <a:extLst>
              <a:ext uri="{FF2B5EF4-FFF2-40B4-BE49-F238E27FC236}">
                <a16:creationId xmlns:a16="http://schemas.microsoft.com/office/drawing/2014/main" id="{B9A9E284-D390-490A-8D81-8900266CFA25}"/>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575022E7-59CD-4B5F-A02D-2F55E098943E}"/>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50F008E9-90B7-4424-9C5B-C5D87C83FF01}"/>
              </a:ext>
            </a:extLst>
          </p:cNvPr>
          <p:cNvSpPr>
            <a:spLocks noGrp="1"/>
          </p:cNvSpPr>
          <p:nvPr>
            <p:ph type="sldNum" sz="quarter" idx="14"/>
          </p:nvPr>
        </p:nvSpPr>
        <p:spPr/>
        <p:txBody>
          <a:bodyPr/>
          <a:lstStyle/>
          <a:p>
            <a:fld id="{8C78FA55-7D5B-4EB1-8E6A-286A9D480825}" type="slidenum">
              <a:rPr lang="en-CA" smtClean="0"/>
              <a:pPr/>
              <a:t>18</a:t>
            </a:fld>
            <a:endParaRPr lang="en-CA"/>
          </a:p>
        </p:txBody>
      </p:sp>
      <p:sp>
        <p:nvSpPr>
          <p:cNvPr id="3" name="Rectangle 2">
            <a:extLst>
              <a:ext uri="{FF2B5EF4-FFF2-40B4-BE49-F238E27FC236}">
                <a16:creationId xmlns:a16="http://schemas.microsoft.com/office/drawing/2014/main" id="{9A3DA2CD-E724-4065-B7CC-5FF5A7ACDF6C}"/>
              </a:ext>
            </a:extLst>
          </p:cNvPr>
          <p:cNvSpPr/>
          <p:nvPr/>
        </p:nvSpPr>
        <p:spPr>
          <a:xfrm>
            <a:off x="1651824" y="6075145"/>
            <a:ext cx="5815776" cy="369332"/>
          </a:xfrm>
          <a:prstGeom prst="rect">
            <a:avLst/>
          </a:prstGeom>
        </p:spPr>
        <p:txBody>
          <a:bodyPr wrap="square">
            <a:spAutoFit/>
          </a:bodyPr>
          <a:lstStyle/>
          <a:p>
            <a:r>
              <a:rPr lang="en-US" sz="1800" dirty="0">
                <a:latin typeface="+mn-lt"/>
              </a:rPr>
              <a:t>Note that the Upper Tier % is in addition to the Local %</a:t>
            </a:r>
          </a:p>
        </p:txBody>
      </p:sp>
    </p:spTree>
    <p:extLst>
      <p:ext uri="{BB962C8B-B14F-4D97-AF65-F5344CB8AC3E}">
        <p14:creationId xmlns:p14="http://schemas.microsoft.com/office/powerpoint/2010/main" val="3061060835"/>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CFD5F2-CE57-4FAF-A4C9-F03366AB0B75}"/>
              </a:ext>
            </a:extLst>
          </p:cNvPr>
          <p:cNvSpPr>
            <a:spLocks noGrp="1"/>
          </p:cNvSpPr>
          <p:nvPr>
            <p:ph type="title"/>
          </p:nvPr>
        </p:nvSpPr>
        <p:spPr/>
        <p:txBody>
          <a:bodyPr/>
          <a:lstStyle/>
          <a:p>
            <a:r>
              <a:rPr lang="en-US" dirty="0"/>
              <a:t>Observations and Comments</a:t>
            </a:r>
          </a:p>
        </p:txBody>
      </p:sp>
      <p:sp>
        <p:nvSpPr>
          <p:cNvPr id="3" name="Content Placeholder 2">
            <a:extLst>
              <a:ext uri="{FF2B5EF4-FFF2-40B4-BE49-F238E27FC236}">
                <a16:creationId xmlns:a16="http://schemas.microsoft.com/office/drawing/2014/main" id="{730BADDF-7A10-426D-8277-C944C0DC8963}"/>
              </a:ext>
            </a:extLst>
          </p:cNvPr>
          <p:cNvSpPr>
            <a:spLocks noGrp="1"/>
          </p:cNvSpPr>
          <p:nvPr>
            <p:ph idx="1"/>
          </p:nvPr>
        </p:nvSpPr>
        <p:spPr/>
        <p:txBody>
          <a:bodyPr/>
          <a:lstStyle/>
          <a:p>
            <a:r>
              <a:rPr lang="en-US" dirty="0"/>
              <a:t>For GGH sample municipalities, the CBC percentage of property value ranges from a combined upper/local municipal total of 10%-14% for residential lands and 2%-3% for non-residential lands using lower parkland dedication assumptions.  This raises to 19%-42% for residential lands using higher parkland dedication assumptions</a:t>
            </a:r>
          </a:p>
          <a:p>
            <a:r>
              <a:rPr lang="en-US" dirty="0"/>
              <a:t>Highest percentages are in municipalities where growth units are predominantly high density</a:t>
            </a:r>
          </a:p>
          <a:p>
            <a:r>
              <a:rPr lang="en-US" dirty="0"/>
              <a:t>The variation in values are less for the outer rim and further out municipalities.  This is a combination of overall lower residential densities along with lower land values </a:t>
            </a:r>
          </a:p>
          <a:p>
            <a:r>
              <a:rPr lang="en-US" dirty="0"/>
              <a:t>Do not recommend a blended rate for res/non-res lands as this approach places to much burden on the non-residential lands and results in non-res subsidizing res</a:t>
            </a:r>
          </a:p>
        </p:txBody>
      </p:sp>
      <p:sp>
        <p:nvSpPr>
          <p:cNvPr id="4" name="Text Placeholder 3">
            <a:extLst>
              <a:ext uri="{FF2B5EF4-FFF2-40B4-BE49-F238E27FC236}">
                <a16:creationId xmlns:a16="http://schemas.microsoft.com/office/drawing/2014/main" id="{B951BCEE-2772-4F93-98DD-90651071E4D0}"/>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6EF72A07-4A12-4129-8471-A7C32639892C}"/>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88734321-97AF-4C8B-9FB4-CA8ED3AC3DF8}"/>
              </a:ext>
            </a:extLst>
          </p:cNvPr>
          <p:cNvSpPr>
            <a:spLocks noGrp="1"/>
          </p:cNvSpPr>
          <p:nvPr>
            <p:ph type="sldNum" sz="quarter" idx="14"/>
          </p:nvPr>
        </p:nvSpPr>
        <p:spPr/>
        <p:txBody>
          <a:bodyPr/>
          <a:lstStyle/>
          <a:p>
            <a:fld id="{8C78FA55-7D5B-4EB1-8E6A-286A9D480825}" type="slidenum">
              <a:rPr lang="en-CA" smtClean="0"/>
              <a:pPr/>
              <a:t>19</a:t>
            </a:fld>
            <a:endParaRPr lang="en-CA"/>
          </a:p>
        </p:txBody>
      </p:sp>
    </p:spTree>
    <p:extLst>
      <p:ext uri="{BB962C8B-B14F-4D97-AF65-F5344CB8AC3E}">
        <p14:creationId xmlns:p14="http://schemas.microsoft.com/office/powerpoint/2010/main" val="2639127733"/>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84759" y="466097"/>
            <a:ext cx="6465570" cy="838200"/>
          </a:xfrm>
          <a:prstGeom prst="rect">
            <a:avLst/>
          </a:prstGeom>
        </p:spPr>
        <p:txBody>
          <a:bodyPr vert="horz" wrap="square" lIns="0" tIns="0" rIns="0" bIns="0" rtlCol="0">
            <a:spAutoFit/>
          </a:bodyPr>
          <a:lstStyle/>
          <a:p>
            <a:pPr marL="12700" marR="5080">
              <a:lnSpc>
                <a:spcPct val="100000"/>
              </a:lnSpc>
            </a:pPr>
            <a:r>
              <a:rPr sz="3000" dirty="0">
                <a:solidFill>
                  <a:srgbClr val="425263"/>
                </a:solidFill>
                <a:latin typeface="Arial"/>
                <a:cs typeface="Arial"/>
              </a:rPr>
              <a:t>B</a:t>
            </a:r>
            <a:r>
              <a:rPr sz="3000" spc="5" dirty="0">
                <a:solidFill>
                  <a:srgbClr val="425263"/>
                </a:solidFill>
                <a:latin typeface="Arial"/>
                <a:cs typeface="Arial"/>
              </a:rPr>
              <a:t>i</a:t>
            </a:r>
            <a:r>
              <a:rPr sz="3000" dirty="0">
                <a:solidFill>
                  <a:srgbClr val="425263"/>
                </a:solidFill>
                <a:latin typeface="Arial"/>
                <a:cs typeface="Arial"/>
              </a:rPr>
              <a:t>ll</a:t>
            </a:r>
            <a:r>
              <a:rPr sz="3000" spc="-25" dirty="0">
                <a:solidFill>
                  <a:srgbClr val="425263"/>
                </a:solidFill>
                <a:latin typeface="Arial"/>
                <a:cs typeface="Arial"/>
              </a:rPr>
              <a:t> </a:t>
            </a:r>
            <a:r>
              <a:rPr sz="3000" dirty="0">
                <a:solidFill>
                  <a:srgbClr val="425263"/>
                </a:solidFill>
                <a:latin typeface="Arial"/>
                <a:cs typeface="Arial"/>
              </a:rPr>
              <a:t>108:</a:t>
            </a:r>
            <a:r>
              <a:rPr sz="3000" spc="-15" dirty="0">
                <a:solidFill>
                  <a:srgbClr val="425263"/>
                </a:solidFill>
                <a:latin typeface="Arial"/>
                <a:cs typeface="Arial"/>
              </a:rPr>
              <a:t> </a:t>
            </a:r>
            <a:r>
              <a:rPr sz="3000" dirty="0">
                <a:solidFill>
                  <a:srgbClr val="425263"/>
                </a:solidFill>
                <a:latin typeface="Arial"/>
                <a:cs typeface="Arial"/>
              </a:rPr>
              <a:t>“Mo</a:t>
            </a:r>
            <a:r>
              <a:rPr sz="3000" spc="-10" dirty="0">
                <a:solidFill>
                  <a:srgbClr val="425263"/>
                </a:solidFill>
                <a:latin typeface="Arial"/>
                <a:cs typeface="Arial"/>
              </a:rPr>
              <a:t>r</a:t>
            </a:r>
            <a:r>
              <a:rPr sz="3000" dirty="0">
                <a:solidFill>
                  <a:srgbClr val="425263"/>
                </a:solidFill>
                <a:latin typeface="Arial"/>
                <a:cs typeface="Arial"/>
              </a:rPr>
              <a:t>e </a:t>
            </a:r>
            <a:r>
              <a:rPr sz="3000" spc="5" dirty="0">
                <a:solidFill>
                  <a:srgbClr val="425263"/>
                </a:solidFill>
                <a:latin typeface="Arial"/>
                <a:cs typeface="Arial"/>
              </a:rPr>
              <a:t>H</a:t>
            </a:r>
            <a:r>
              <a:rPr sz="3000" dirty="0">
                <a:solidFill>
                  <a:srgbClr val="425263"/>
                </a:solidFill>
                <a:latin typeface="Arial"/>
                <a:cs typeface="Arial"/>
              </a:rPr>
              <a:t>omes,</a:t>
            </a:r>
            <a:r>
              <a:rPr sz="3000" spc="-10" dirty="0">
                <a:solidFill>
                  <a:srgbClr val="425263"/>
                </a:solidFill>
                <a:latin typeface="Arial"/>
                <a:cs typeface="Arial"/>
              </a:rPr>
              <a:t> M</a:t>
            </a:r>
            <a:r>
              <a:rPr sz="3000" dirty="0">
                <a:solidFill>
                  <a:srgbClr val="425263"/>
                </a:solidFill>
                <a:latin typeface="Arial"/>
                <a:cs typeface="Arial"/>
              </a:rPr>
              <a:t>ore </a:t>
            </a:r>
            <a:r>
              <a:rPr sz="3000" spc="5" dirty="0">
                <a:solidFill>
                  <a:srgbClr val="425263"/>
                </a:solidFill>
                <a:latin typeface="Arial"/>
                <a:cs typeface="Arial"/>
              </a:rPr>
              <a:t>C</a:t>
            </a:r>
            <a:r>
              <a:rPr sz="3000" dirty="0">
                <a:solidFill>
                  <a:srgbClr val="425263"/>
                </a:solidFill>
                <a:latin typeface="Arial"/>
                <a:cs typeface="Arial"/>
              </a:rPr>
              <a:t>hoice: On</a:t>
            </a:r>
            <a:r>
              <a:rPr sz="3000" spc="-15" dirty="0">
                <a:solidFill>
                  <a:srgbClr val="425263"/>
                </a:solidFill>
                <a:latin typeface="Arial"/>
                <a:cs typeface="Arial"/>
              </a:rPr>
              <a:t>t</a:t>
            </a:r>
            <a:r>
              <a:rPr sz="3000" dirty="0">
                <a:solidFill>
                  <a:srgbClr val="425263"/>
                </a:solidFill>
                <a:latin typeface="Arial"/>
                <a:cs typeface="Arial"/>
              </a:rPr>
              <a:t>ario's Hous</a:t>
            </a:r>
            <a:r>
              <a:rPr sz="3000" spc="5" dirty="0">
                <a:solidFill>
                  <a:srgbClr val="425263"/>
                </a:solidFill>
                <a:latin typeface="Arial"/>
                <a:cs typeface="Arial"/>
              </a:rPr>
              <a:t>i</a:t>
            </a:r>
            <a:r>
              <a:rPr sz="3000" dirty="0">
                <a:solidFill>
                  <a:srgbClr val="425263"/>
                </a:solidFill>
                <a:latin typeface="Arial"/>
                <a:cs typeface="Arial"/>
              </a:rPr>
              <a:t>ng</a:t>
            </a:r>
            <a:r>
              <a:rPr sz="3000" spc="-30" dirty="0">
                <a:solidFill>
                  <a:srgbClr val="425263"/>
                </a:solidFill>
                <a:latin typeface="Arial"/>
                <a:cs typeface="Arial"/>
              </a:rPr>
              <a:t> </a:t>
            </a:r>
            <a:r>
              <a:rPr sz="3000" dirty="0">
                <a:solidFill>
                  <a:srgbClr val="425263"/>
                </a:solidFill>
                <a:latin typeface="Arial"/>
                <a:cs typeface="Arial"/>
              </a:rPr>
              <a:t>Supply</a:t>
            </a:r>
            <a:r>
              <a:rPr sz="3000" spc="-25" dirty="0">
                <a:solidFill>
                  <a:srgbClr val="425263"/>
                </a:solidFill>
                <a:latin typeface="Arial"/>
                <a:cs typeface="Arial"/>
              </a:rPr>
              <a:t> </a:t>
            </a:r>
            <a:r>
              <a:rPr sz="3000" dirty="0">
                <a:solidFill>
                  <a:srgbClr val="425263"/>
                </a:solidFill>
                <a:latin typeface="Arial"/>
                <a:cs typeface="Arial"/>
              </a:rPr>
              <a:t>Action Plan”</a:t>
            </a:r>
            <a:endParaRPr sz="3000" dirty="0">
              <a:latin typeface="Arial"/>
              <a:cs typeface="Arial"/>
            </a:endParaRPr>
          </a:p>
        </p:txBody>
      </p:sp>
      <p:sp>
        <p:nvSpPr>
          <p:cNvPr id="3" name="object 3"/>
          <p:cNvSpPr txBox="1"/>
          <p:nvPr/>
        </p:nvSpPr>
        <p:spPr>
          <a:xfrm>
            <a:off x="384759" y="1366536"/>
            <a:ext cx="2286000" cy="254635"/>
          </a:xfrm>
          <a:prstGeom prst="rect">
            <a:avLst/>
          </a:prstGeom>
        </p:spPr>
        <p:txBody>
          <a:bodyPr vert="horz" wrap="square" lIns="0" tIns="0" rIns="0" bIns="0" rtlCol="0">
            <a:spAutoFit/>
          </a:bodyPr>
          <a:lstStyle/>
          <a:p>
            <a:pPr marL="12700">
              <a:lnSpc>
                <a:spcPts val="2380"/>
              </a:lnSpc>
            </a:pPr>
            <a:r>
              <a:rPr sz="2000" dirty="0">
                <a:solidFill>
                  <a:srgbClr val="7996AB"/>
                </a:solidFill>
                <a:latin typeface="Arial"/>
                <a:cs typeface="Arial"/>
              </a:rPr>
              <a:t>Tra</a:t>
            </a:r>
            <a:r>
              <a:rPr sz="2000" spc="5" dirty="0">
                <a:solidFill>
                  <a:srgbClr val="7996AB"/>
                </a:solidFill>
                <a:latin typeface="Arial"/>
                <a:cs typeface="Arial"/>
              </a:rPr>
              <a:t>n</a:t>
            </a:r>
            <a:r>
              <a:rPr sz="2000" dirty="0">
                <a:solidFill>
                  <a:srgbClr val="7996AB"/>
                </a:solidFill>
                <a:latin typeface="Arial"/>
                <a:cs typeface="Arial"/>
              </a:rPr>
              <a:t>sitional</a:t>
            </a:r>
            <a:r>
              <a:rPr sz="2000" spc="-25" dirty="0">
                <a:solidFill>
                  <a:srgbClr val="7996AB"/>
                </a:solidFill>
                <a:latin typeface="Arial"/>
                <a:cs typeface="Arial"/>
              </a:rPr>
              <a:t> </a:t>
            </a:r>
            <a:r>
              <a:rPr sz="2000" dirty="0">
                <a:solidFill>
                  <a:srgbClr val="7996AB"/>
                </a:solidFill>
                <a:latin typeface="Arial"/>
                <a:cs typeface="Arial"/>
              </a:rPr>
              <a:t>Policies</a:t>
            </a:r>
            <a:endParaRPr sz="2000" dirty="0">
              <a:latin typeface="Arial"/>
              <a:cs typeface="Arial"/>
            </a:endParaRPr>
          </a:p>
        </p:txBody>
      </p:sp>
      <p:sp>
        <p:nvSpPr>
          <p:cNvPr id="36" name="object 36"/>
          <p:cNvSpPr txBox="1"/>
          <p:nvPr/>
        </p:nvSpPr>
        <p:spPr>
          <a:xfrm>
            <a:off x="8420861" y="6457196"/>
            <a:ext cx="187325" cy="152400"/>
          </a:xfrm>
          <a:prstGeom prst="rect">
            <a:avLst/>
          </a:prstGeom>
        </p:spPr>
        <p:txBody>
          <a:bodyPr vert="horz" wrap="square" lIns="0" tIns="0" rIns="0" bIns="0" rtlCol="0">
            <a:spAutoFit/>
          </a:bodyPr>
          <a:lstStyle/>
          <a:p>
            <a:pPr marL="12700">
              <a:lnSpc>
                <a:spcPct val="100000"/>
              </a:lnSpc>
            </a:pPr>
            <a:r>
              <a:rPr sz="1000" spc="-10" dirty="0">
                <a:solidFill>
                  <a:srgbClr val="425263"/>
                </a:solidFill>
                <a:latin typeface="Verdana"/>
                <a:cs typeface="Verdana"/>
              </a:rPr>
              <a:t>22</a:t>
            </a:r>
            <a:endParaRPr sz="1000">
              <a:latin typeface="Verdana"/>
              <a:cs typeface="Verdana"/>
            </a:endParaRPr>
          </a:p>
        </p:txBody>
      </p:sp>
      <p:pic>
        <p:nvPicPr>
          <p:cNvPr id="43" name="Picture 42">
            <a:extLst>
              <a:ext uri="{FF2B5EF4-FFF2-40B4-BE49-F238E27FC236}">
                <a16:creationId xmlns:a16="http://schemas.microsoft.com/office/drawing/2014/main" id="{C9C3344E-4749-410E-B15F-12B621E7BF60}"/>
              </a:ext>
            </a:extLst>
          </p:cNvPr>
          <p:cNvPicPr>
            <a:picLocks noChangeAspect="1"/>
          </p:cNvPicPr>
          <p:nvPr/>
        </p:nvPicPr>
        <p:blipFill>
          <a:blip r:embed="rId3"/>
          <a:stretch>
            <a:fillRect/>
          </a:stretch>
        </p:blipFill>
        <p:spPr>
          <a:xfrm>
            <a:off x="661670" y="1828800"/>
            <a:ext cx="7820660" cy="4862614"/>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CFD5F2-CE57-4FAF-A4C9-F03366AB0B75}"/>
              </a:ext>
            </a:extLst>
          </p:cNvPr>
          <p:cNvSpPr>
            <a:spLocks noGrp="1"/>
          </p:cNvSpPr>
          <p:nvPr>
            <p:ph type="title"/>
          </p:nvPr>
        </p:nvSpPr>
        <p:spPr/>
        <p:txBody>
          <a:bodyPr/>
          <a:lstStyle/>
          <a:p>
            <a:r>
              <a:rPr lang="en-US" dirty="0"/>
              <a:t>Observations and Comments</a:t>
            </a:r>
          </a:p>
        </p:txBody>
      </p:sp>
      <p:sp>
        <p:nvSpPr>
          <p:cNvPr id="3" name="Content Placeholder 2">
            <a:extLst>
              <a:ext uri="{FF2B5EF4-FFF2-40B4-BE49-F238E27FC236}">
                <a16:creationId xmlns:a16="http://schemas.microsoft.com/office/drawing/2014/main" id="{730BADDF-7A10-426D-8277-C944C0DC8963}"/>
              </a:ext>
            </a:extLst>
          </p:cNvPr>
          <p:cNvSpPr>
            <a:spLocks noGrp="1"/>
          </p:cNvSpPr>
          <p:nvPr>
            <p:ph idx="1"/>
          </p:nvPr>
        </p:nvSpPr>
        <p:spPr/>
        <p:txBody>
          <a:bodyPr/>
          <a:lstStyle/>
          <a:p>
            <a:r>
              <a:rPr lang="en-US" dirty="0"/>
              <a:t>The above analysis provides for the following limitations:</a:t>
            </a:r>
          </a:p>
          <a:p>
            <a:pPr lvl="1">
              <a:spcBef>
                <a:spcPts val="400"/>
              </a:spcBef>
              <a:spcAft>
                <a:spcPts val="400"/>
              </a:spcAft>
            </a:pPr>
            <a:r>
              <a:rPr lang="en-US" sz="1800" dirty="0">
                <a:solidFill>
                  <a:srgbClr val="FF0000"/>
                </a:solidFill>
              </a:rPr>
              <a:t>Property values </a:t>
            </a:r>
            <a:r>
              <a:rPr lang="en-US" sz="1800" dirty="0"/>
              <a:t>have been drawn from MPAC data.  In some cases the sample size was very small and in other instances, estimates were required to establish land values.</a:t>
            </a:r>
          </a:p>
          <a:p>
            <a:pPr lvl="1">
              <a:spcBef>
                <a:spcPts val="400"/>
              </a:spcBef>
              <a:spcAft>
                <a:spcPts val="400"/>
              </a:spcAft>
            </a:pPr>
            <a:r>
              <a:rPr lang="en-US" sz="1800" dirty="0">
                <a:solidFill>
                  <a:srgbClr val="FF0000"/>
                </a:solidFill>
              </a:rPr>
              <a:t>Eligible capital costs </a:t>
            </a:r>
            <a:r>
              <a:rPr lang="en-US" sz="1800" dirty="0"/>
              <a:t>are yet to be defined in the Regulations and hence additional costs may be excluded or included. Analysis has provided for an annual property value report prepared to assist in charging the CBC rate.  A provision has also been made for study costs and for additional appraisals .</a:t>
            </a:r>
          </a:p>
          <a:p>
            <a:pPr lvl="1">
              <a:spcBef>
                <a:spcPts val="400"/>
              </a:spcBef>
              <a:spcAft>
                <a:spcPts val="400"/>
              </a:spcAft>
            </a:pPr>
            <a:r>
              <a:rPr lang="en-US" sz="1800" dirty="0"/>
              <a:t>Valuations for intensification are based on vacant land data where available.  For </a:t>
            </a:r>
            <a:r>
              <a:rPr lang="en-US" sz="1800" dirty="0">
                <a:solidFill>
                  <a:srgbClr val="FF0000"/>
                </a:solidFill>
              </a:rPr>
              <a:t>redevelopment</a:t>
            </a:r>
            <a:r>
              <a:rPr lang="en-US" sz="1800" dirty="0"/>
              <a:t>, no adjustments have been made.  Similarly, for Brownfield redevelopment, no adjustments have been made at this time.</a:t>
            </a:r>
          </a:p>
          <a:p>
            <a:pPr lvl="1">
              <a:spcBef>
                <a:spcPts val="400"/>
              </a:spcBef>
              <a:spcAft>
                <a:spcPts val="400"/>
              </a:spcAft>
            </a:pPr>
            <a:r>
              <a:rPr lang="en-US" sz="1800" dirty="0"/>
              <a:t>The analysis has not considered how </a:t>
            </a:r>
            <a:r>
              <a:rPr lang="en-US" sz="1800" dirty="0">
                <a:solidFill>
                  <a:srgbClr val="FF0000"/>
                </a:solidFill>
              </a:rPr>
              <a:t>mixed-use</a:t>
            </a:r>
            <a:r>
              <a:rPr lang="en-US" sz="1800" dirty="0"/>
              <a:t> development would be included in the calculations.</a:t>
            </a:r>
          </a:p>
        </p:txBody>
      </p:sp>
      <p:sp>
        <p:nvSpPr>
          <p:cNvPr id="4" name="Text Placeholder 3">
            <a:extLst>
              <a:ext uri="{FF2B5EF4-FFF2-40B4-BE49-F238E27FC236}">
                <a16:creationId xmlns:a16="http://schemas.microsoft.com/office/drawing/2014/main" id="{B951BCEE-2772-4F93-98DD-90651071E4D0}"/>
              </a:ext>
            </a:extLst>
          </p:cNvPr>
          <p:cNvSpPr>
            <a:spLocks noGrp="1"/>
          </p:cNvSpPr>
          <p:nvPr>
            <p:ph type="body" sz="quarter" idx="12"/>
          </p:nvPr>
        </p:nvSpPr>
        <p:spPr/>
        <p:txBody>
          <a:bodyPr/>
          <a:lstStyle/>
          <a:p>
            <a:endParaRPr lang="en-US" dirty="0"/>
          </a:p>
        </p:txBody>
      </p:sp>
      <p:sp>
        <p:nvSpPr>
          <p:cNvPr id="5" name="Text Placeholder 4">
            <a:extLst>
              <a:ext uri="{FF2B5EF4-FFF2-40B4-BE49-F238E27FC236}">
                <a16:creationId xmlns:a16="http://schemas.microsoft.com/office/drawing/2014/main" id="{6EF72A07-4A12-4129-8471-A7C32639892C}"/>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88734321-97AF-4C8B-9FB4-CA8ED3AC3DF8}"/>
              </a:ext>
            </a:extLst>
          </p:cNvPr>
          <p:cNvSpPr>
            <a:spLocks noGrp="1"/>
          </p:cNvSpPr>
          <p:nvPr>
            <p:ph type="sldNum" sz="quarter" idx="14"/>
          </p:nvPr>
        </p:nvSpPr>
        <p:spPr/>
        <p:txBody>
          <a:bodyPr/>
          <a:lstStyle/>
          <a:p>
            <a:fld id="{8C78FA55-7D5B-4EB1-8E6A-286A9D480825}" type="slidenum">
              <a:rPr lang="en-CA" smtClean="0"/>
              <a:pPr/>
              <a:t>20</a:t>
            </a:fld>
            <a:endParaRPr lang="en-CA"/>
          </a:p>
        </p:txBody>
      </p:sp>
    </p:spTree>
    <p:extLst>
      <p:ext uri="{BB962C8B-B14F-4D97-AF65-F5344CB8AC3E}">
        <p14:creationId xmlns:p14="http://schemas.microsoft.com/office/powerpoint/2010/main" val="3030322809"/>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CFD5F2-CE57-4FAF-A4C9-F03366AB0B75}"/>
              </a:ext>
            </a:extLst>
          </p:cNvPr>
          <p:cNvSpPr>
            <a:spLocks noGrp="1"/>
          </p:cNvSpPr>
          <p:nvPr>
            <p:ph type="title"/>
          </p:nvPr>
        </p:nvSpPr>
        <p:spPr/>
        <p:txBody>
          <a:bodyPr/>
          <a:lstStyle/>
          <a:p>
            <a:r>
              <a:rPr lang="en-US" dirty="0"/>
              <a:t>Observations and Comments</a:t>
            </a:r>
          </a:p>
        </p:txBody>
      </p:sp>
      <p:sp>
        <p:nvSpPr>
          <p:cNvPr id="3" name="Content Placeholder 2">
            <a:extLst>
              <a:ext uri="{FF2B5EF4-FFF2-40B4-BE49-F238E27FC236}">
                <a16:creationId xmlns:a16="http://schemas.microsoft.com/office/drawing/2014/main" id="{730BADDF-7A10-426D-8277-C944C0DC8963}"/>
              </a:ext>
            </a:extLst>
          </p:cNvPr>
          <p:cNvSpPr>
            <a:spLocks noGrp="1"/>
          </p:cNvSpPr>
          <p:nvPr>
            <p:ph idx="1"/>
          </p:nvPr>
        </p:nvSpPr>
        <p:spPr/>
        <p:txBody>
          <a:bodyPr/>
          <a:lstStyle/>
          <a:p>
            <a:r>
              <a:rPr lang="en-US" dirty="0"/>
              <a:t>Questions arising from the analysis include (not an exhaustive list):</a:t>
            </a:r>
          </a:p>
          <a:p>
            <a:pPr lvl="1">
              <a:spcBef>
                <a:spcPts val="400"/>
              </a:spcBef>
              <a:spcAft>
                <a:spcPts val="400"/>
              </a:spcAft>
            </a:pPr>
            <a:r>
              <a:rPr lang="en-US" sz="1800" dirty="0"/>
              <a:t>Will the </a:t>
            </a:r>
            <a:r>
              <a:rPr lang="en-US" sz="1800" dirty="0">
                <a:solidFill>
                  <a:srgbClr val="FF0000"/>
                </a:solidFill>
              </a:rPr>
              <a:t>definition of capital costs </a:t>
            </a:r>
            <a:r>
              <a:rPr lang="en-US" sz="1800" dirty="0"/>
              <a:t>be the same are presently provided in the DCA?</a:t>
            </a:r>
          </a:p>
          <a:p>
            <a:pPr lvl="1">
              <a:spcBef>
                <a:spcPts val="400"/>
              </a:spcBef>
              <a:spcAft>
                <a:spcPts val="400"/>
              </a:spcAft>
            </a:pPr>
            <a:r>
              <a:rPr lang="en-US" sz="1800" dirty="0"/>
              <a:t>Given the ranges provided above, will the </a:t>
            </a:r>
            <a:r>
              <a:rPr lang="en-US" sz="1800" dirty="0">
                <a:solidFill>
                  <a:srgbClr val="FF0000"/>
                </a:solidFill>
              </a:rPr>
              <a:t>CBC maximum rates </a:t>
            </a:r>
            <a:r>
              <a:rPr lang="en-US" sz="1800" dirty="0"/>
              <a:t>be set by:</a:t>
            </a:r>
          </a:p>
          <a:p>
            <a:pPr lvl="2">
              <a:spcBef>
                <a:spcPts val="400"/>
              </a:spcBef>
              <a:spcAft>
                <a:spcPts val="400"/>
              </a:spcAft>
            </a:pPr>
            <a:r>
              <a:rPr lang="en-US" sz="1600" dirty="0"/>
              <a:t> individual municipality </a:t>
            </a:r>
          </a:p>
          <a:p>
            <a:pPr lvl="2">
              <a:spcBef>
                <a:spcPts val="400"/>
              </a:spcBef>
              <a:spcAft>
                <a:spcPts val="400"/>
              </a:spcAft>
            </a:pPr>
            <a:r>
              <a:rPr lang="en-US" sz="1600" dirty="0"/>
              <a:t>County or Region</a:t>
            </a:r>
          </a:p>
          <a:p>
            <a:pPr lvl="2">
              <a:spcBef>
                <a:spcPts val="400"/>
              </a:spcBef>
              <a:spcAft>
                <a:spcPts val="400"/>
              </a:spcAft>
            </a:pPr>
            <a:r>
              <a:rPr lang="en-US" sz="1600" dirty="0"/>
              <a:t>Consolidated or by land use class (residential vs. non-residential)</a:t>
            </a:r>
          </a:p>
          <a:p>
            <a:pPr lvl="2">
              <a:spcBef>
                <a:spcPts val="400"/>
              </a:spcBef>
              <a:spcAft>
                <a:spcPts val="400"/>
              </a:spcAft>
            </a:pPr>
            <a:r>
              <a:rPr lang="en-US" sz="1600" dirty="0"/>
              <a:t>Low, medium or high density residential / commercial, industrial, institutional</a:t>
            </a:r>
          </a:p>
          <a:p>
            <a:pPr lvl="1">
              <a:spcBef>
                <a:spcPts val="400"/>
              </a:spcBef>
              <a:spcAft>
                <a:spcPts val="400"/>
              </a:spcAft>
            </a:pPr>
            <a:r>
              <a:rPr lang="en-US" sz="1800" dirty="0"/>
              <a:t>Should the calculations use a </a:t>
            </a:r>
            <a:r>
              <a:rPr lang="en-US" sz="1800" dirty="0">
                <a:solidFill>
                  <a:srgbClr val="FF0000"/>
                </a:solidFill>
              </a:rPr>
              <a:t>10-year planning horizon </a:t>
            </a:r>
            <a:r>
              <a:rPr lang="en-US" sz="1800" dirty="0"/>
              <a:t>similar to the DC background studies?</a:t>
            </a:r>
          </a:p>
          <a:p>
            <a:pPr lvl="1">
              <a:spcBef>
                <a:spcPts val="400"/>
              </a:spcBef>
              <a:spcAft>
                <a:spcPts val="400"/>
              </a:spcAft>
            </a:pPr>
            <a:r>
              <a:rPr lang="en-US" sz="1800" dirty="0"/>
              <a:t>Establishing </a:t>
            </a:r>
            <a:r>
              <a:rPr lang="en-US" sz="1800" dirty="0">
                <a:solidFill>
                  <a:srgbClr val="FF0000"/>
                </a:solidFill>
              </a:rPr>
              <a:t>land value </a:t>
            </a:r>
            <a:r>
              <a:rPr lang="en-US" sz="1800" dirty="0"/>
              <a:t>(average cost) per acre for developments will come with challenges.  Properties with higher values stay silent, properties below the average will appeal thus creating a revenue loss to the municipality.</a:t>
            </a:r>
          </a:p>
          <a:p>
            <a:pPr lvl="1">
              <a:spcBef>
                <a:spcPts val="400"/>
              </a:spcBef>
              <a:spcAft>
                <a:spcPts val="400"/>
              </a:spcAft>
            </a:pPr>
            <a:endParaRPr lang="en-US" sz="1800" dirty="0"/>
          </a:p>
        </p:txBody>
      </p:sp>
      <p:sp>
        <p:nvSpPr>
          <p:cNvPr id="4" name="Text Placeholder 3">
            <a:extLst>
              <a:ext uri="{FF2B5EF4-FFF2-40B4-BE49-F238E27FC236}">
                <a16:creationId xmlns:a16="http://schemas.microsoft.com/office/drawing/2014/main" id="{B951BCEE-2772-4F93-98DD-90651071E4D0}"/>
              </a:ext>
            </a:extLst>
          </p:cNvPr>
          <p:cNvSpPr>
            <a:spLocks noGrp="1"/>
          </p:cNvSpPr>
          <p:nvPr>
            <p:ph type="body" sz="quarter" idx="12"/>
          </p:nvPr>
        </p:nvSpPr>
        <p:spPr/>
        <p:txBody>
          <a:bodyPr/>
          <a:lstStyle/>
          <a:p>
            <a:endParaRPr lang="en-US" dirty="0"/>
          </a:p>
        </p:txBody>
      </p:sp>
      <p:sp>
        <p:nvSpPr>
          <p:cNvPr id="5" name="Text Placeholder 4">
            <a:extLst>
              <a:ext uri="{FF2B5EF4-FFF2-40B4-BE49-F238E27FC236}">
                <a16:creationId xmlns:a16="http://schemas.microsoft.com/office/drawing/2014/main" id="{6EF72A07-4A12-4129-8471-A7C32639892C}"/>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88734321-97AF-4C8B-9FB4-CA8ED3AC3DF8}"/>
              </a:ext>
            </a:extLst>
          </p:cNvPr>
          <p:cNvSpPr>
            <a:spLocks noGrp="1"/>
          </p:cNvSpPr>
          <p:nvPr>
            <p:ph type="sldNum" sz="quarter" idx="14"/>
          </p:nvPr>
        </p:nvSpPr>
        <p:spPr/>
        <p:txBody>
          <a:bodyPr/>
          <a:lstStyle/>
          <a:p>
            <a:fld id="{8C78FA55-7D5B-4EB1-8E6A-286A9D480825}" type="slidenum">
              <a:rPr lang="en-CA" smtClean="0"/>
              <a:pPr/>
              <a:t>21</a:t>
            </a:fld>
            <a:endParaRPr lang="en-CA"/>
          </a:p>
        </p:txBody>
      </p:sp>
    </p:spTree>
    <p:extLst>
      <p:ext uri="{BB962C8B-B14F-4D97-AF65-F5344CB8AC3E}">
        <p14:creationId xmlns:p14="http://schemas.microsoft.com/office/powerpoint/2010/main" val="2565763176"/>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CFD5F2-CE57-4FAF-A4C9-F03366AB0B75}"/>
              </a:ext>
            </a:extLst>
          </p:cNvPr>
          <p:cNvSpPr>
            <a:spLocks noGrp="1"/>
          </p:cNvSpPr>
          <p:nvPr>
            <p:ph type="title"/>
          </p:nvPr>
        </p:nvSpPr>
        <p:spPr/>
        <p:txBody>
          <a:bodyPr/>
          <a:lstStyle/>
          <a:p>
            <a:r>
              <a:rPr lang="en-US" dirty="0"/>
              <a:t>Observations and Comments</a:t>
            </a:r>
          </a:p>
        </p:txBody>
      </p:sp>
      <p:sp>
        <p:nvSpPr>
          <p:cNvPr id="3" name="Content Placeholder 2">
            <a:extLst>
              <a:ext uri="{FF2B5EF4-FFF2-40B4-BE49-F238E27FC236}">
                <a16:creationId xmlns:a16="http://schemas.microsoft.com/office/drawing/2014/main" id="{730BADDF-7A10-426D-8277-C944C0DC8963}"/>
              </a:ext>
            </a:extLst>
          </p:cNvPr>
          <p:cNvSpPr>
            <a:spLocks noGrp="1"/>
          </p:cNvSpPr>
          <p:nvPr>
            <p:ph idx="1"/>
          </p:nvPr>
        </p:nvSpPr>
        <p:spPr/>
        <p:txBody>
          <a:bodyPr/>
          <a:lstStyle/>
          <a:p>
            <a:r>
              <a:rPr lang="en-US" dirty="0"/>
              <a:t>Questions arising from the analysis (</a:t>
            </a:r>
            <a:r>
              <a:rPr lang="en-US" dirty="0" err="1"/>
              <a:t>con’t</a:t>
            </a:r>
            <a:r>
              <a:rPr lang="en-US" dirty="0"/>
              <a:t>):</a:t>
            </a:r>
          </a:p>
          <a:p>
            <a:pPr lvl="1">
              <a:spcBef>
                <a:spcPts val="400"/>
              </a:spcBef>
              <a:spcAft>
                <a:spcPts val="400"/>
              </a:spcAft>
            </a:pPr>
            <a:r>
              <a:rPr lang="en-US" sz="1800" dirty="0">
                <a:solidFill>
                  <a:srgbClr val="FF0000"/>
                </a:solidFill>
              </a:rPr>
              <a:t>Service levels </a:t>
            </a:r>
            <a:r>
              <a:rPr lang="en-US" sz="1800" dirty="0"/>
              <a:t>are presently constrained by the historic 10-year service standard calculation – how is this to be dealt with in the future?</a:t>
            </a:r>
          </a:p>
          <a:p>
            <a:pPr lvl="1">
              <a:spcBef>
                <a:spcPts val="400"/>
              </a:spcBef>
              <a:spcAft>
                <a:spcPts val="400"/>
              </a:spcAft>
            </a:pPr>
            <a:r>
              <a:rPr lang="en-US" sz="1800" dirty="0"/>
              <a:t>Will the mandatory </a:t>
            </a:r>
            <a:r>
              <a:rPr lang="en-US" sz="1800" dirty="0">
                <a:solidFill>
                  <a:srgbClr val="FF0000"/>
                </a:solidFill>
              </a:rPr>
              <a:t>10% DC deduction </a:t>
            </a:r>
            <a:r>
              <a:rPr lang="en-US" sz="1800" dirty="0"/>
              <a:t>be removed or continued?</a:t>
            </a:r>
          </a:p>
          <a:p>
            <a:pPr lvl="1">
              <a:spcBef>
                <a:spcPts val="400"/>
              </a:spcBef>
              <a:spcAft>
                <a:spcPts val="400"/>
              </a:spcAft>
            </a:pPr>
            <a:r>
              <a:rPr lang="en-US" sz="1800" dirty="0">
                <a:solidFill>
                  <a:srgbClr val="FF0000"/>
                </a:solidFill>
              </a:rPr>
              <a:t>Cost for parkland development </a:t>
            </a:r>
            <a:r>
              <a:rPr lang="en-US" sz="1800" dirty="0"/>
              <a:t>in DC assumes a local service share of the costs…will this be considered in establishing the %</a:t>
            </a:r>
          </a:p>
          <a:p>
            <a:pPr lvl="1">
              <a:spcBef>
                <a:spcPts val="400"/>
              </a:spcBef>
              <a:spcAft>
                <a:spcPts val="400"/>
              </a:spcAft>
            </a:pPr>
            <a:r>
              <a:rPr lang="en-US" sz="1800" dirty="0"/>
              <a:t>Is the % to be based on a review of </a:t>
            </a:r>
            <a:r>
              <a:rPr lang="en-US" sz="1800" dirty="0">
                <a:solidFill>
                  <a:srgbClr val="FF0000"/>
                </a:solidFill>
              </a:rPr>
              <a:t>historic spending vs. future spending</a:t>
            </a:r>
            <a:r>
              <a:rPr lang="en-US" sz="1800" dirty="0"/>
              <a:t>?</a:t>
            </a:r>
          </a:p>
          <a:p>
            <a:pPr lvl="1">
              <a:spcBef>
                <a:spcPts val="400"/>
              </a:spcBef>
              <a:spcAft>
                <a:spcPts val="400"/>
              </a:spcAft>
            </a:pPr>
            <a:r>
              <a:rPr lang="en-US" sz="1800" dirty="0">
                <a:solidFill>
                  <a:srgbClr val="FF0000"/>
                </a:solidFill>
              </a:rPr>
              <a:t>Over time</a:t>
            </a:r>
            <a:r>
              <a:rPr lang="en-US" sz="1800" dirty="0"/>
              <a:t>, can the % for a municipality be modified to reflect changes in the municipalities needs?</a:t>
            </a:r>
          </a:p>
          <a:p>
            <a:pPr lvl="1">
              <a:spcBef>
                <a:spcPts val="400"/>
              </a:spcBef>
              <a:spcAft>
                <a:spcPts val="400"/>
              </a:spcAft>
            </a:pPr>
            <a:endParaRPr lang="en-US" sz="1800" dirty="0"/>
          </a:p>
        </p:txBody>
      </p:sp>
      <p:sp>
        <p:nvSpPr>
          <p:cNvPr id="4" name="Text Placeholder 3">
            <a:extLst>
              <a:ext uri="{FF2B5EF4-FFF2-40B4-BE49-F238E27FC236}">
                <a16:creationId xmlns:a16="http://schemas.microsoft.com/office/drawing/2014/main" id="{B951BCEE-2772-4F93-98DD-90651071E4D0}"/>
              </a:ext>
            </a:extLst>
          </p:cNvPr>
          <p:cNvSpPr>
            <a:spLocks noGrp="1"/>
          </p:cNvSpPr>
          <p:nvPr>
            <p:ph type="body" sz="quarter" idx="12"/>
          </p:nvPr>
        </p:nvSpPr>
        <p:spPr/>
        <p:txBody>
          <a:bodyPr/>
          <a:lstStyle/>
          <a:p>
            <a:endParaRPr lang="en-US" dirty="0"/>
          </a:p>
        </p:txBody>
      </p:sp>
      <p:sp>
        <p:nvSpPr>
          <p:cNvPr id="5" name="Text Placeholder 4">
            <a:extLst>
              <a:ext uri="{FF2B5EF4-FFF2-40B4-BE49-F238E27FC236}">
                <a16:creationId xmlns:a16="http://schemas.microsoft.com/office/drawing/2014/main" id="{6EF72A07-4A12-4129-8471-A7C32639892C}"/>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88734321-97AF-4C8B-9FB4-CA8ED3AC3DF8}"/>
              </a:ext>
            </a:extLst>
          </p:cNvPr>
          <p:cNvSpPr>
            <a:spLocks noGrp="1"/>
          </p:cNvSpPr>
          <p:nvPr>
            <p:ph type="sldNum" sz="quarter" idx="14"/>
          </p:nvPr>
        </p:nvSpPr>
        <p:spPr/>
        <p:txBody>
          <a:bodyPr/>
          <a:lstStyle/>
          <a:p>
            <a:fld id="{8C78FA55-7D5B-4EB1-8E6A-286A9D480825}" type="slidenum">
              <a:rPr lang="en-CA" smtClean="0"/>
              <a:pPr/>
              <a:t>22</a:t>
            </a:fld>
            <a:endParaRPr lang="en-CA"/>
          </a:p>
        </p:txBody>
      </p:sp>
    </p:spTree>
    <p:extLst>
      <p:ext uri="{BB962C8B-B14F-4D97-AF65-F5344CB8AC3E}">
        <p14:creationId xmlns:p14="http://schemas.microsoft.com/office/powerpoint/2010/main" val="2686384261"/>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CFD5F2-CE57-4FAF-A4C9-F03366AB0B75}"/>
              </a:ext>
            </a:extLst>
          </p:cNvPr>
          <p:cNvSpPr>
            <a:spLocks noGrp="1"/>
          </p:cNvSpPr>
          <p:nvPr>
            <p:ph type="title"/>
          </p:nvPr>
        </p:nvSpPr>
        <p:spPr/>
        <p:txBody>
          <a:bodyPr/>
          <a:lstStyle/>
          <a:p>
            <a:r>
              <a:rPr lang="en-US" dirty="0"/>
              <a:t>Timing</a:t>
            </a:r>
          </a:p>
        </p:txBody>
      </p:sp>
      <p:sp>
        <p:nvSpPr>
          <p:cNvPr id="3" name="Content Placeholder 2">
            <a:extLst>
              <a:ext uri="{FF2B5EF4-FFF2-40B4-BE49-F238E27FC236}">
                <a16:creationId xmlns:a16="http://schemas.microsoft.com/office/drawing/2014/main" id="{730BADDF-7A10-426D-8277-C944C0DC8963}"/>
              </a:ext>
            </a:extLst>
          </p:cNvPr>
          <p:cNvSpPr>
            <a:spLocks noGrp="1"/>
          </p:cNvSpPr>
          <p:nvPr>
            <p:ph idx="1"/>
          </p:nvPr>
        </p:nvSpPr>
        <p:spPr/>
        <p:txBody>
          <a:bodyPr/>
          <a:lstStyle/>
          <a:p>
            <a:pPr lvl="1">
              <a:spcBef>
                <a:spcPts val="400"/>
              </a:spcBef>
              <a:spcAft>
                <a:spcPts val="400"/>
              </a:spcAft>
            </a:pPr>
            <a:r>
              <a:rPr lang="en-US" sz="1800" dirty="0"/>
              <a:t>Initially, the province anticipated the  following process:</a:t>
            </a:r>
          </a:p>
          <a:p>
            <a:pPr lvl="2">
              <a:spcBef>
                <a:spcPts val="400"/>
              </a:spcBef>
              <a:spcAft>
                <a:spcPts val="400"/>
              </a:spcAft>
            </a:pPr>
            <a:r>
              <a:rPr lang="en-US" sz="1600" dirty="0"/>
              <a:t>Technical Committee </a:t>
            </a:r>
          </a:p>
          <a:p>
            <a:pPr lvl="3">
              <a:spcBef>
                <a:spcPts val="400"/>
              </a:spcBef>
              <a:spcAft>
                <a:spcPts val="400"/>
              </a:spcAft>
            </a:pPr>
            <a:r>
              <a:rPr lang="en-US" sz="1400" dirty="0"/>
              <a:t>2 meetings in August</a:t>
            </a:r>
          </a:p>
          <a:p>
            <a:pPr lvl="3">
              <a:spcBef>
                <a:spcPts val="400"/>
              </a:spcBef>
              <a:spcAft>
                <a:spcPts val="400"/>
              </a:spcAft>
            </a:pPr>
            <a:r>
              <a:rPr lang="en-US" sz="1400" dirty="0"/>
              <a:t>2 meetings in September</a:t>
            </a:r>
          </a:p>
          <a:p>
            <a:pPr lvl="3">
              <a:spcBef>
                <a:spcPts val="400"/>
              </a:spcBef>
              <a:spcAft>
                <a:spcPts val="400"/>
              </a:spcAft>
            </a:pPr>
            <a:r>
              <a:rPr lang="en-US" sz="1400" dirty="0"/>
              <a:t>Release of draft regulations in mid-September with finalization by November(?)</a:t>
            </a:r>
          </a:p>
          <a:p>
            <a:pPr lvl="1">
              <a:spcBef>
                <a:spcPts val="400"/>
              </a:spcBef>
              <a:spcAft>
                <a:spcPts val="400"/>
              </a:spcAft>
            </a:pPr>
            <a:r>
              <a:rPr lang="en-US" sz="1800" dirty="0"/>
              <a:t> Analysis taking longer to consider – province also including dialogue with development community </a:t>
            </a:r>
          </a:p>
          <a:p>
            <a:pPr lvl="1">
              <a:spcBef>
                <a:spcPts val="400"/>
              </a:spcBef>
              <a:spcAft>
                <a:spcPts val="400"/>
              </a:spcAft>
            </a:pPr>
            <a:r>
              <a:rPr lang="en-US" sz="1800" dirty="0"/>
              <a:t>Target is to have regulations in place in late fall</a:t>
            </a:r>
          </a:p>
        </p:txBody>
      </p:sp>
      <p:sp>
        <p:nvSpPr>
          <p:cNvPr id="4" name="Text Placeholder 3">
            <a:extLst>
              <a:ext uri="{FF2B5EF4-FFF2-40B4-BE49-F238E27FC236}">
                <a16:creationId xmlns:a16="http://schemas.microsoft.com/office/drawing/2014/main" id="{B951BCEE-2772-4F93-98DD-90651071E4D0}"/>
              </a:ext>
            </a:extLst>
          </p:cNvPr>
          <p:cNvSpPr>
            <a:spLocks noGrp="1"/>
          </p:cNvSpPr>
          <p:nvPr>
            <p:ph type="body" sz="quarter" idx="12"/>
          </p:nvPr>
        </p:nvSpPr>
        <p:spPr/>
        <p:txBody>
          <a:bodyPr/>
          <a:lstStyle/>
          <a:p>
            <a:endParaRPr lang="en-US" dirty="0"/>
          </a:p>
        </p:txBody>
      </p:sp>
      <p:sp>
        <p:nvSpPr>
          <p:cNvPr id="5" name="Text Placeholder 4">
            <a:extLst>
              <a:ext uri="{FF2B5EF4-FFF2-40B4-BE49-F238E27FC236}">
                <a16:creationId xmlns:a16="http://schemas.microsoft.com/office/drawing/2014/main" id="{6EF72A07-4A12-4129-8471-A7C32639892C}"/>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88734321-97AF-4C8B-9FB4-CA8ED3AC3DF8}"/>
              </a:ext>
            </a:extLst>
          </p:cNvPr>
          <p:cNvSpPr>
            <a:spLocks noGrp="1"/>
          </p:cNvSpPr>
          <p:nvPr>
            <p:ph type="sldNum" sz="quarter" idx="14"/>
          </p:nvPr>
        </p:nvSpPr>
        <p:spPr/>
        <p:txBody>
          <a:bodyPr/>
          <a:lstStyle/>
          <a:p>
            <a:fld id="{8C78FA55-7D5B-4EB1-8E6A-286A9D480825}" type="slidenum">
              <a:rPr lang="en-CA" smtClean="0"/>
              <a:pPr/>
              <a:t>23</a:t>
            </a:fld>
            <a:endParaRPr lang="en-CA"/>
          </a:p>
        </p:txBody>
      </p:sp>
    </p:spTree>
    <p:extLst>
      <p:ext uri="{BB962C8B-B14F-4D97-AF65-F5344CB8AC3E}">
        <p14:creationId xmlns:p14="http://schemas.microsoft.com/office/powerpoint/2010/main" val="215827808"/>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2"/>
          </p:nvPr>
        </p:nvSpPr>
        <p:spPr/>
        <p:txBody>
          <a:bodyPr/>
          <a:lstStyle/>
          <a:p>
            <a:endParaRPr lang="en-US" dirty="0"/>
          </a:p>
        </p:txBody>
      </p:sp>
      <p:sp>
        <p:nvSpPr>
          <p:cNvPr id="6" name="Text Placeholder 5"/>
          <p:cNvSpPr>
            <a:spLocks noGrp="1"/>
          </p:cNvSpPr>
          <p:nvPr>
            <p:ph type="body" sz="quarter" idx="13"/>
          </p:nvPr>
        </p:nvSpPr>
        <p:spPr/>
        <p:txBody>
          <a:bodyPr/>
          <a:lstStyle/>
          <a:p>
            <a:endParaRPr lang="en-US" dirty="0"/>
          </a:p>
        </p:txBody>
      </p:sp>
      <p:sp>
        <p:nvSpPr>
          <p:cNvPr id="5" name="Slide Number Placeholder 4">
            <a:extLst>
              <a:ext uri="{FF2B5EF4-FFF2-40B4-BE49-F238E27FC236}">
                <a16:creationId xmlns:a16="http://schemas.microsoft.com/office/drawing/2014/main" id="{7C2248D9-08C4-41EF-946B-AE9B7FE98A28}"/>
              </a:ext>
            </a:extLst>
          </p:cNvPr>
          <p:cNvSpPr>
            <a:spLocks noGrp="1"/>
          </p:cNvSpPr>
          <p:nvPr>
            <p:ph type="sldNum" sz="quarter" idx="14"/>
          </p:nvPr>
        </p:nvSpPr>
        <p:spPr/>
        <p:txBody>
          <a:bodyPr/>
          <a:lstStyle/>
          <a:p>
            <a:fld id="{8C78FA55-7D5B-4EB1-8E6A-286A9D480825}" type="slidenum">
              <a:rPr lang="en-CA" smtClean="0"/>
              <a:pPr/>
              <a:t>24</a:t>
            </a:fld>
            <a:endParaRPr lang="en-CA"/>
          </a:p>
        </p:txBody>
      </p:sp>
      <p:graphicFrame>
        <p:nvGraphicFramePr>
          <p:cNvPr id="9" name="Content Placeholder 6">
            <a:extLst>
              <a:ext uri="{FF2B5EF4-FFF2-40B4-BE49-F238E27FC236}">
                <a16:creationId xmlns:a16="http://schemas.microsoft.com/office/drawing/2014/main" id="{E97BC671-198D-4358-A7C7-583DA990B66D}"/>
              </a:ext>
            </a:extLst>
          </p:cNvPr>
          <p:cNvGraphicFramePr>
            <a:graphicFrameLocks/>
          </p:cNvGraphicFramePr>
          <p:nvPr/>
        </p:nvGraphicFramePr>
        <p:xfrm>
          <a:off x="311150" y="1419957"/>
          <a:ext cx="8521700" cy="40180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Title 10">
            <a:extLst>
              <a:ext uri="{FF2B5EF4-FFF2-40B4-BE49-F238E27FC236}">
                <a16:creationId xmlns:a16="http://schemas.microsoft.com/office/drawing/2014/main" id="{912F0FE7-FBB6-4EE7-9FC4-8D66CBE16E81}"/>
              </a:ext>
            </a:extLst>
          </p:cNvPr>
          <p:cNvSpPr>
            <a:spLocks noGrp="1"/>
          </p:cNvSpPr>
          <p:nvPr>
            <p:ph type="title"/>
          </p:nvPr>
        </p:nvSpPr>
        <p:spPr/>
        <p:txBody>
          <a:bodyPr/>
          <a:lstStyle/>
          <a:p>
            <a:endParaRPr lang="en-US"/>
          </a:p>
        </p:txBody>
      </p:sp>
    </p:spTree>
    <p:extLst>
      <p:ext uri="{BB962C8B-B14F-4D97-AF65-F5344CB8AC3E}">
        <p14:creationId xmlns:p14="http://schemas.microsoft.com/office/powerpoint/2010/main" val="2584577739"/>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r>
              <a:rPr lang="en-US" dirty="0"/>
              <a:t>Bill 108 Regulation expected later this year which will identify prescribed rates and define details on process, appraisals, etc. for calculating the Community Benefits Charge (CBC)</a:t>
            </a:r>
          </a:p>
          <a:p>
            <a:r>
              <a:rPr lang="en-US" dirty="0"/>
              <a:t>Presently, a Technical Committee has been set up by the Province to discuss a methodology for calculating the (CBC)</a:t>
            </a:r>
          </a:p>
          <a:p>
            <a:r>
              <a:rPr lang="en-US" dirty="0"/>
              <a:t>A consulting firm has been engaged by the province to assist in this process – very preliminary discussions with the Province appeared to suggest a municipal-wide approach to calculating the CBC (however this has expanded to consider numerous options)</a:t>
            </a:r>
          </a:p>
          <a:p>
            <a:r>
              <a:rPr lang="en-US" dirty="0"/>
              <a:t>The initial analysis undertaken by Watson, was to test a potential “municipal-wide” approach (with variations) to develop observations and identify potential issues to be experienced in developing this approach to the calculations</a:t>
            </a:r>
          </a:p>
        </p:txBody>
      </p:sp>
      <p:sp>
        <p:nvSpPr>
          <p:cNvPr id="4" name="Text Placeholder 3"/>
          <p:cNvSpPr>
            <a:spLocks noGrp="1"/>
          </p:cNvSpPr>
          <p:nvPr>
            <p:ph type="body" sz="quarter" idx="12"/>
          </p:nvPr>
        </p:nvSpPr>
        <p:spPr/>
        <p:txBody>
          <a:bodyPr/>
          <a:lstStyle/>
          <a:p>
            <a:endParaRPr lang="en-US" dirty="0"/>
          </a:p>
        </p:txBody>
      </p:sp>
      <p:sp>
        <p:nvSpPr>
          <p:cNvPr id="6" name="Text Placeholder 5"/>
          <p:cNvSpPr>
            <a:spLocks noGrp="1"/>
          </p:cNvSpPr>
          <p:nvPr>
            <p:ph type="body" sz="quarter" idx="13"/>
          </p:nvPr>
        </p:nvSpPr>
        <p:spPr/>
        <p:txBody>
          <a:bodyPr/>
          <a:lstStyle/>
          <a:p>
            <a:endParaRPr lang="en-US" dirty="0"/>
          </a:p>
          <a:p>
            <a:endParaRPr lang="en-US" dirty="0"/>
          </a:p>
        </p:txBody>
      </p:sp>
      <p:sp>
        <p:nvSpPr>
          <p:cNvPr id="2" name="Title 1"/>
          <p:cNvSpPr>
            <a:spLocks noGrp="1"/>
          </p:cNvSpPr>
          <p:nvPr>
            <p:ph type="title"/>
          </p:nvPr>
        </p:nvSpPr>
        <p:spPr/>
        <p:txBody>
          <a:bodyPr/>
          <a:lstStyle/>
          <a:p>
            <a:r>
              <a:rPr lang="en-US" dirty="0"/>
              <a:t>Introduction</a:t>
            </a:r>
          </a:p>
        </p:txBody>
      </p:sp>
      <p:sp>
        <p:nvSpPr>
          <p:cNvPr id="5" name="Slide Number Placeholder 4">
            <a:extLst>
              <a:ext uri="{FF2B5EF4-FFF2-40B4-BE49-F238E27FC236}">
                <a16:creationId xmlns:a16="http://schemas.microsoft.com/office/drawing/2014/main" id="{7C2248D9-08C4-41EF-946B-AE9B7FE98A28}"/>
              </a:ext>
            </a:extLst>
          </p:cNvPr>
          <p:cNvSpPr>
            <a:spLocks noGrp="1"/>
          </p:cNvSpPr>
          <p:nvPr>
            <p:ph type="sldNum" sz="quarter" idx="14"/>
          </p:nvPr>
        </p:nvSpPr>
        <p:spPr/>
        <p:txBody>
          <a:bodyPr/>
          <a:lstStyle/>
          <a:p>
            <a:fld id="{8C78FA55-7D5B-4EB1-8E6A-286A9D480825}" type="slidenum">
              <a:rPr lang="en-CA" smtClean="0"/>
              <a:pPr/>
              <a:t>3</a:t>
            </a:fld>
            <a:endParaRPr lang="en-CA"/>
          </a:p>
        </p:txBody>
      </p:sp>
    </p:spTree>
    <p:extLst>
      <p:ext uri="{BB962C8B-B14F-4D97-AF65-F5344CB8AC3E}">
        <p14:creationId xmlns:p14="http://schemas.microsoft.com/office/powerpoint/2010/main" val="2176000743"/>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a:ln>
            <a:noFill/>
          </a:ln>
          <a:effectLst/>
        </p:spPr>
        <p:txBody>
          <a:bodyPr/>
          <a:lstStyle/>
          <a:p>
            <a:r>
              <a:rPr lang="en-US" sz="2800" dirty="0"/>
              <a:t>Bill 108 – New Community Benefits By-law</a:t>
            </a:r>
          </a:p>
        </p:txBody>
      </p:sp>
      <p:sp>
        <p:nvSpPr>
          <p:cNvPr id="3" name="Content Placeholder 2">
            <a:extLst>
              <a:ext uri="{FF2B5EF4-FFF2-40B4-BE49-F238E27FC236}">
                <a16:creationId xmlns:a16="http://schemas.microsoft.com/office/drawing/2014/main" id="{EFD527F0-0DBF-4C79-B2EA-CE49114506B8}"/>
              </a:ext>
            </a:extLst>
          </p:cNvPr>
          <p:cNvSpPr>
            <a:spLocks noGrp="1"/>
          </p:cNvSpPr>
          <p:nvPr>
            <p:ph idx="1"/>
          </p:nvPr>
        </p:nvSpPr>
        <p:spPr/>
        <p:txBody>
          <a:bodyPr/>
          <a:lstStyle/>
          <a:p>
            <a:r>
              <a:rPr lang="en-US" sz="1800" b="1" u="sng" dirty="0"/>
              <a:t>Community Benefits By-law (Sec 37 Planning Act)</a:t>
            </a:r>
          </a:p>
          <a:p>
            <a:pPr lvl="1"/>
            <a:r>
              <a:rPr lang="en-US" sz="1800" dirty="0"/>
              <a:t>A municipality may impose community benefits charges (CBC) to pay for capital costs of facilities, services and matters required due to development or redevelopment</a:t>
            </a:r>
          </a:p>
          <a:p>
            <a:pPr lvl="1"/>
            <a:r>
              <a:rPr lang="en-US" sz="1800" dirty="0">
                <a:solidFill>
                  <a:srgbClr val="FF0000"/>
                </a:solidFill>
              </a:rPr>
              <a:t>Proposed CBC would be for soft services previously allowed under DCA, parkland dedication and bonus zoning public benefit contributions</a:t>
            </a:r>
          </a:p>
          <a:p>
            <a:r>
              <a:rPr lang="en-US" sz="1800" b="1" u="sng" dirty="0"/>
              <a:t>Community Benefits Strategy must be approved</a:t>
            </a:r>
          </a:p>
          <a:p>
            <a:pPr lvl="1"/>
            <a:r>
              <a:rPr lang="en-US" sz="1800" dirty="0"/>
              <a:t>Consultation required</a:t>
            </a:r>
          </a:p>
          <a:p>
            <a:r>
              <a:rPr lang="en-US" sz="1800" b="1" u="sng" dirty="0">
                <a:solidFill>
                  <a:srgbClr val="FF0000"/>
                </a:solidFill>
              </a:rPr>
              <a:t>CBC will be capped</a:t>
            </a:r>
          </a:p>
          <a:p>
            <a:pPr lvl="1"/>
            <a:r>
              <a:rPr lang="en-US" sz="1800" dirty="0">
                <a:solidFill>
                  <a:srgbClr val="FF0000"/>
                </a:solidFill>
              </a:rPr>
              <a:t>Cannot exceed prescribed % of appraised value of land at BP</a:t>
            </a:r>
          </a:p>
          <a:p>
            <a:pPr lvl="1"/>
            <a:r>
              <a:rPr lang="en-US" sz="1800" dirty="0">
                <a:solidFill>
                  <a:srgbClr val="FF0000"/>
                </a:solidFill>
              </a:rPr>
              <a:t>Owner may provide appraisal</a:t>
            </a:r>
          </a:p>
          <a:p>
            <a:pPr lvl="2"/>
            <a:r>
              <a:rPr lang="en-US" sz="1650" dirty="0">
                <a:solidFill>
                  <a:srgbClr val="FF0000"/>
                </a:solidFill>
              </a:rPr>
              <a:t>Municipality can provide as well if disagreement</a:t>
            </a:r>
          </a:p>
          <a:p>
            <a:pPr lvl="2"/>
            <a:r>
              <a:rPr lang="en-US" sz="1650" dirty="0">
                <a:solidFill>
                  <a:srgbClr val="FF0000"/>
                </a:solidFill>
              </a:rPr>
              <a:t>If not within 5%, a third appraisal will be obtained</a:t>
            </a:r>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8FA55-7D5B-4EB1-8E6A-286A9D480825}" type="slidenum">
              <a:rPr kumimoji="0" lang="en-CA" sz="900" b="0" i="0" u="none" strike="noStrike" kern="1200" cap="none" spc="0" normalizeH="0" baseline="0" noProof="0" smtClean="0">
                <a:ln>
                  <a:noFill/>
                </a:ln>
                <a:solidFill>
                  <a:srgbClr val="425364">
                    <a:tint val="75000"/>
                  </a:srgb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CA" sz="900" b="0" i="0" u="none" strike="noStrike" kern="1200" cap="none" spc="0" normalizeH="0" baseline="0" noProof="0">
              <a:ln>
                <a:noFill/>
              </a:ln>
              <a:solidFill>
                <a:srgbClr val="425364">
                  <a:tint val="75000"/>
                </a:srgbClr>
              </a:solidFill>
              <a:effectLst/>
              <a:uLnTx/>
              <a:uFillTx/>
              <a:latin typeface="Arial"/>
              <a:ea typeface="+mn-ea"/>
              <a:cs typeface="+mn-cs"/>
            </a:endParaRPr>
          </a:p>
        </p:txBody>
      </p:sp>
    </p:spTree>
    <p:extLst>
      <p:ext uri="{BB962C8B-B14F-4D97-AF65-F5344CB8AC3E}">
        <p14:creationId xmlns:p14="http://schemas.microsoft.com/office/powerpoint/2010/main" val="1433510353"/>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a:ln>
            <a:noFill/>
          </a:ln>
          <a:effectLst/>
        </p:spPr>
        <p:txBody>
          <a:bodyPr/>
          <a:lstStyle/>
          <a:p>
            <a:r>
              <a:rPr lang="en-US" sz="2800" dirty="0"/>
              <a:t>Bill 108 – New Community Benefits By-law</a:t>
            </a:r>
          </a:p>
        </p:txBody>
      </p:sp>
      <p:sp>
        <p:nvSpPr>
          <p:cNvPr id="3" name="Content Placeholder 2">
            <a:extLst>
              <a:ext uri="{FF2B5EF4-FFF2-40B4-BE49-F238E27FC236}">
                <a16:creationId xmlns:a16="http://schemas.microsoft.com/office/drawing/2014/main" id="{EFD527F0-0DBF-4C79-B2EA-CE49114506B8}"/>
              </a:ext>
            </a:extLst>
          </p:cNvPr>
          <p:cNvSpPr>
            <a:spLocks noGrp="1"/>
          </p:cNvSpPr>
          <p:nvPr>
            <p:ph idx="1"/>
          </p:nvPr>
        </p:nvSpPr>
        <p:spPr/>
        <p:txBody>
          <a:bodyPr/>
          <a:lstStyle/>
          <a:p>
            <a:r>
              <a:rPr lang="en-US" sz="1800" b="1" u="sng" dirty="0"/>
              <a:t>CBCs must be set aside in a reserve fund</a:t>
            </a:r>
          </a:p>
          <a:p>
            <a:pPr lvl="1"/>
            <a:r>
              <a:rPr lang="en-US" sz="1800" dirty="0"/>
              <a:t>Must spend or allocate 60% of the funds each year</a:t>
            </a:r>
          </a:p>
          <a:p>
            <a:pPr lvl="1"/>
            <a:r>
              <a:rPr lang="en-US" sz="1800" dirty="0"/>
              <a:t>"Allocate" to be determined</a:t>
            </a:r>
          </a:p>
          <a:p>
            <a:r>
              <a:rPr lang="en-US" sz="1800" b="1" u="sng" dirty="0"/>
              <a:t>Balance in RDC fund for applicable services to be transferred to CBC fund</a:t>
            </a:r>
          </a:p>
          <a:p>
            <a:pPr lvl="1"/>
            <a:r>
              <a:rPr lang="en-US" sz="1800" dirty="0"/>
              <a:t>If no CBC, then transferred to a general capital reserve for the same purpose</a:t>
            </a:r>
          </a:p>
          <a:p>
            <a:r>
              <a:rPr lang="en-US" sz="1800" b="1" dirty="0"/>
              <a:t>Reporting requirements to be prescribed</a:t>
            </a:r>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8FA55-7D5B-4EB1-8E6A-286A9D480825}" type="slidenum">
              <a:rPr kumimoji="0" lang="en-CA" sz="900" b="0" i="0" u="none" strike="noStrike" kern="1200" cap="none" spc="0" normalizeH="0" baseline="0" noProof="0" smtClean="0">
                <a:ln>
                  <a:noFill/>
                </a:ln>
                <a:solidFill>
                  <a:srgbClr val="425364">
                    <a:tint val="75000"/>
                  </a:srgb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CA" sz="900" b="0" i="0" u="none" strike="noStrike" kern="1200" cap="none" spc="0" normalizeH="0" baseline="0" noProof="0">
              <a:ln>
                <a:noFill/>
              </a:ln>
              <a:solidFill>
                <a:srgbClr val="425364">
                  <a:tint val="75000"/>
                </a:srgbClr>
              </a:solidFill>
              <a:effectLst/>
              <a:uLnTx/>
              <a:uFillTx/>
              <a:latin typeface="Arial"/>
              <a:ea typeface="+mn-ea"/>
              <a:cs typeface="+mn-cs"/>
            </a:endParaRPr>
          </a:p>
        </p:txBody>
      </p:sp>
    </p:spTree>
    <p:extLst>
      <p:ext uri="{BB962C8B-B14F-4D97-AF65-F5344CB8AC3E}">
        <p14:creationId xmlns:p14="http://schemas.microsoft.com/office/powerpoint/2010/main" val="3798922916"/>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a:extLst>
              <a:ext uri="{FF2B5EF4-FFF2-40B4-BE49-F238E27FC236}">
                <a16:creationId xmlns:a16="http://schemas.microsoft.com/office/drawing/2014/main" id="{6C2C3976-E61D-47F6-B349-46BC59978ECA}"/>
              </a:ext>
            </a:extLst>
          </p:cNvPr>
          <p:cNvPicPr>
            <a:picLocks noGrp="1" noChangeAspect="1"/>
          </p:cNvPicPr>
          <p:nvPr>
            <p:ph idx="1"/>
          </p:nvPr>
        </p:nvPicPr>
        <p:blipFill>
          <a:blip r:embed="rId2"/>
          <a:stretch>
            <a:fillRect/>
          </a:stretch>
        </p:blipFill>
        <p:spPr>
          <a:xfrm>
            <a:off x="228599" y="1002030"/>
            <a:ext cx="8646871" cy="5588696"/>
          </a:xfrm>
          <a:prstGeom prst="rect">
            <a:avLst/>
          </a:prstGeom>
        </p:spPr>
      </p:pic>
      <p:sp>
        <p:nvSpPr>
          <p:cNvPr id="4" name="Text Placeholder 3"/>
          <p:cNvSpPr>
            <a:spLocks noGrp="1"/>
          </p:cNvSpPr>
          <p:nvPr>
            <p:ph type="body" sz="quarter" idx="12"/>
          </p:nvPr>
        </p:nvSpPr>
        <p:spPr/>
        <p:txBody>
          <a:bodyPr/>
          <a:lstStyle/>
          <a:p>
            <a:endParaRPr lang="en-US" dirty="0"/>
          </a:p>
        </p:txBody>
      </p:sp>
      <p:sp>
        <p:nvSpPr>
          <p:cNvPr id="6" name="Text Placeholder 5"/>
          <p:cNvSpPr>
            <a:spLocks noGrp="1"/>
          </p:cNvSpPr>
          <p:nvPr>
            <p:ph type="body" sz="quarter" idx="13"/>
          </p:nvPr>
        </p:nvSpPr>
        <p:spPr/>
        <p:txBody>
          <a:bodyPr/>
          <a:lstStyle/>
          <a:p>
            <a:r>
              <a:rPr lang="en-US" dirty="0"/>
              <a:t> </a:t>
            </a:r>
          </a:p>
        </p:txBody>
      </p:sp>
      <p:sp>
        <p:nvSpPr>
          <p:cNvPr id="2" name="Title 1"/>
          <p:cNvSpPr>
            <a:spLocks noGrp="1"/>
          </p:cNvSpPr>
          <p:nvPr>
            <p:ph type="title"/>
          </p:nvPr>
        </p:nvSpPr>
        <p:spPr/>
        <p:txBody>
          <a:bodyPr/>
          <a:lstStyle/>
          <a:p>
            <a:r>
              <a:rPr lang="en-US" dirty="0"/>
              <a:t>Overview of the Watson Analysis</a:t>
            </a:r>
          </a:p>
        </p:txBody>
      </p:sp>
      <p:sp>
        <p:nvSpPr>
          <p:cNvPr id="5" name="Slide Number Placeholder 4">
            <a:extLst>
              <a:ext uri="{FF2B5EF4-FFF2-40B4-BE49-F238E27FC236}">
                <a16:creationId xmlns:a16="http://schemas.microsoft.com/office/drawing/2014/main" id="{7C2248D9-08C4-41EF-946B-AE9B7FE98A28}"/>
              </a:ext>
            </a:extLst>
          </p:cNvPr>
          <p:cNvSpPr>
            <a:spLocks noGrp="1"/>
          </p:cNvSpPr>
          <p:nvPr>
            <p:ph type="sldNum" sz="quarter" idx="14"/>
          </p:nvPr>
        </p:nvSpPr>
        <p:spPr/>
        <p:txBody>
          <a:bodyPr/>
          <a:lstStyle/>
          <a:p>
            <a:fld id="{8C78FA55-7D5B-4EB1-8E6A-286A9D480825}" type="slidenum">
              <a:rPr lang="en-CA" smtClean="0"/>
              <a:pPr/>
              <a:t>6</a:t>
            </a:fld>
            <a:endParaRPr lang="en-CA"/>
          </a:p>
        </p:txBody>
      </p:sp>
    </p:spTree>
    <p:extLst>
      <p:ext uri="{BB962C8B-B14F-4D97-AF65-F5344CB8AC3E}">
        <p14:creationId xmlns:p14="http://schemas.microsoft.com/office/powerpoint/2010/main" val="306176178"/>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EBF6D8-13D6-4E51-AA9C-CA9E462510C9}"/>
              </a:ext>
            </a:extLst>
          </p:cNvPr>
          <p:cNvSpPr>
            <a:spLocks noGrp="1"/>
          </p:cNvSpPr>
          <p:nvPr>
            <p:ph type="title"/>
          </p:nvPr>
        </p:nvSpPr>
        <p:spPr/>
        <p:txBody>
          <a:bodyPr/>
          <a:lstStyle/>
          <a:p>
            <a:r>
              <a:rPr lang="en-US" dirty="0"/>
              <a:t>Description of Analysis</a:t>
            </a:r>
          </a:p>
        </p:txBody>
      </p:sp>
      <p:sp>
        <p:nvSpPr>
          <p:cNvPr id="3" name="Content Placeholder 2">
            <a:extLst>
              <a:ext uri="{FF2B5EF4-FFF2-40B4-BE49-F238E27FC236}">
                <a16:creationId xmlns:a16="http://schemas.microsoft.com/office/drawing/2014/main" id="{F60C5356-8E8D-4782-AF3F-A67C905EF187}"/>
              </a:ext>
            </a:extLst>
          </p:cNvPr>
          <p:cNvSpPr>
            <a:spLocks noGrp="1"/>
          </p:cNvSpPr>
          <p:nvPr>
            <p:ph idx="1"/>
          </p:nvPr>
        </p:nvSpPr>
        <p:spPr/>
        <p:txBody>
          <a:bodyPr/>
          <a:lstStyle/>
          <a:p>
            <a:r>
              <a:rPr lang="en-US" dirty="0"/>
              <a:t>The attached schematic provides a “potential” approach to calculating a “municipal-wide” CBC percentage for municipalities.  A description of the schematic is as follows:</a:t>
            </a:r>
          </a:p>
          <a:p>
            <a:pPr lvl="1"/>
            <a:r>
              <a:rPr lang="en-US" dirty="0"/>
              <a:t>Numerator – the top four red boxes represent the potential costs (indexed to 2019) to be considered in the calculations. These include (note that eligible expenditures definition yet to be provided):</a:t>
            </a:r>
          </a:p>
          <a:p>
            <a:pPr lvl="2">
              <a:spcBef>
                <a:spcPts val="400"/>
              </a:spcBef>
              <a:spcAft>
                <a:spcPts val="600"/>
              </a:spcAft>
            </a:pPr>
            <a:r>
              <a:rPr lang="en-US" dirty="0"/>
              <a:t>Soft services to be removed from Development Charges (10 year capital costs)</a:t>
            </a:r>
          </a:p>
          <a:p>
            <a:pPr lvl="2">
              <a:spcBef>
                <a:spcPts val="400"/>
              </a:spcBef>
              <a:spcAft>
                <a:spcPts val="600"/>
              </a:spcAft>
            </a:pPr>
            <a:r>
              <a:rPr lang="en-US" dirty="0"/>
              <a:t>Parkland Dedications for future development lands - provided 2 scenarios : 1) 5% for residential and 2% for non-residential lands and   2) 1 ha for 300 units</a:t>
            </a:r>
          </a:p>
          <a:p>
            <a:pPr lvl="2">
              <a:spcBef>
                <a:spcPts val="400"/>
              </a:spcBef>
              <a:spcAft>
                <a:spcPts val="600"/>
              </a:spcAft>
            </a:pPr>
            <a:r>
              <a:rPr lang="en-US" dirty="0"/>
              <a:t>Estimated s.37 Bonus Zoning charges (note that this use is limited outside GGH presently)</a:t>
            </a:r>
          </a:p>
          <a:p>
            <a:pPr lvl="2">
              <a:spcBef>
                <a:spcPts val="400"/>
              </a:spcBef>
              <a:spcAft>
                <a:spcPts val="600"/>
              </a:spcAft>
            </a:pPr>
            <a:r>
              <a:rPr lang="en-US" dirty="0"/>
              <a:t>Also provide additional costs of approx. $1 million for  CBC related studies and other costs within GGHC and $0.5-.75 million elsewhere</a:t>
            </a:r>
          </a:p>
          <a:p>
            <a:endParaRPr lang="en-US" dirty="0"/>
          </a:p>
        </p:txBody>
      </p:sp>
      <p:sp>
        <p:nvSpPr>
          <p:cNvPr id="4" name="Text Placeholder 3">
            <a:extLst>
              <a:ext uri="{FF2B5EF4-FFF2-40B4-BE49-F238E27FC236}">
                <a16:creationId xmlns:a16="http://schemas.microsoft.com/office/drawing/2014/main" id="{1F5A1F22-401A-4713-BDAD-00FB3F69DD45}"/>
              </a:ext>
            </a:extLst>
          </p:cNvPr>
          <p:cNvSpPr>
            <a:spLocks noGrp="1"/>
          </p:cNvSpPr>
          <p:nvPr>
            <p:ph type="body" sz="quarter" idx="12"/>
          </p:nvPr>
        </p:nvSpPr>
        <p:spPr/>
        <p:txBody>
          <a:bodyPr/>
          <a:lstStyle/>
          <a:p>
            <a:endParaRPr lang="en-US" dirty="0"/>
          </a:p>
        </p:txBody>
      </p:sp>
      <p:sp>
        <p:nvSpPr>
          <p:cNvPr id="5" name="Text Placeholder 4">
            <a:extLst>
              <a:ext uri="{FF2B5EF4-FFF2-40B4-BE49-F238E27FC236}">
                <a16:creationId xmlns:a16="http://schemas.microsoft.com/office/drawing/2014/main" id="{277D522E-E141-4100-BEF1-A1E512E03F33}"/>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1B52C6D5-8E17-48F7-B007-006840491696}"/>
              </a:ext>
            </a:extLst>
          </p:cNvPr>
          <p:cNvSpPr>
            <a:spLocks noGrp="1"/>
          </p:cNvSpPr>
          <p:nvPr>
            <p:ph type="sldNum" sz="quarter" idx="14"/>
          </p:nvPr>
        </p:nvSpPr>
        <p:spPr/>
        <p:txBody>
          <a:bodyPr/>
          <a:lstStyle/>
          <a:p>
            <a:fld id="{8C78FA55-7D5B-4EB1-8E6A-286A9D480825}" type="slidenum">
              <a:rPr lang="en-CA" smtClean="0"/>
              <a:pPr/>
              <a:t>7</a:t>
            </a:fld>
            <a:endParaRPr lang="en-CA"/>
          </a:p>
        </p:txBody>
      </p:sp>
    </p:spTree>
    <p:extLst>
      <p:ext uri="{BB962C8B-B14F-4D97-AF65-F5344CB8AC3E}">
        <p14:creationId xmlns:p14="http://schemas.microsoft.com/office/powerpoint/2010/main" val="3447059800"/>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EBF6D8-13D6-4E51-AA9C-CA9E462510C9}"/>
              </a:ext>
            </a:extLst>
          </p:cNvPr>
          <p:cNvSpPr>
            <a:spLocks noGrp="1"/>
          </p:cNvSpPr>
          <p:nvPr>
            <p:ph type="title"/>
          </p:nvPr>
        </p:nvSpPr>
        <p:spPr/>
        <p:txBody>
          <a:bodyPr/>
          <a:lstStyle/>
          <a:p>
            <a:r>
              <a:rPr lang="en-US" dirty="0"/>
              <a:t>Description of Analysis</a:t>
            </a:r>
          </a:p>
        </p:txBody>
      </p:sp>
      <p:sp>
        <p:nvSpPr>
          <p:cNvPr id="3" name="Content Placeholder 2">
            <a:extLst>
              <a:ext uri="{FF2B5EF4-FFF2-40B4-BE49-F238E27FC236}">
                <a16:creationId xmlns:a16="http://schemas.microsoft.com/office/drawing/2014/main" id="{F60C5356-8E8D-4782-AF3F-A67C905EF187}"/>
              </a:ext>
            </a:extLst>
          </p:cNvPr>
          <p:cNvSpPr>
            <a:spLocks noGrp="1"/>
          </p:cNvSpPr>
          <p:nvPr>
            <p:ph idx="1"/>
          </p:nvPr>
        </p:nvSpPr>
        <p:spPr/>
        <p:txBody>
          <a:bodyPr/>
          <a:lstStyle/>
          <a:p>
            <a:r>
              <a:rPr lang="en-US" sz="2000" dirty="0"/>
              <a:t>Denominator – the lower segment of the schematic presents the proposed residential and non-residential development anticipated over the future 10-year period.  This aligns currently with the development charge growth forecast for each municipality.  This is described further as follows:</a:t>
            </a:r>
          </a:p>
          <a:p>
            <a:pPr lvl="1">
              <a:spcBef>
                <a:spcPts val="400"/>
              </a:spcBef>
              <a:spcAft>
                <a:spcPts val="400"/>
              </a:spcAft>
            </a:pPr>
            <a:r>
              <a:rPr lang="en-US" sz="1800" dirty="0"/>
              <a:t>Residential growth has been divided between Greenfield, Rural and Intensification for low, medium and high-density units.  </a:t>
            </a:r>
          </a:p>
          <a:p>
            <a:pPr lvl="1">
              <a:spcBef>
                <a:spcPts val="400"/>
              </a:spcBef>
              <a:spcAft>
                <a:spcPts val="400"/>
              </a:spcAft>
            </a:pPr>
            <a:r>
              <a:rPr lang="en-US" sz="1800" dirty="0"/>
              <a:t>Assumptions regarding average density (i.e. units per acre) have been assigned to calculate the number of acres expected for the forecast period for each type of development.  </a:t>
            </a:r>
          </a:p>
          <a:p>
            <a:pPr lvl="1">
              <a:spcBef>
                <a:spcPts val="400"/>
              </a:spcBef>
              <a:spcAft>
                <a:spcPts val="400"/>
              </a:spcAft>
            </a:pPr>
            <a:r>
              <a:rPr lang="en-US" sz="1800" dirty="0"/>
              <a:t>The number of acres is then multiplied by the average land value per acre (for our analysis, this has been collected from MPAC data – we have taken the average value per acre for this analysis).  </a:t>
            </a:r>
          </a:p>
          <a:p>
            <a:pPr lvl="1">
              <a:spcBef>
                <a:spcPts val="400"/>
              </a:spcBef>
              <a:spcAft>
                <a:spcPts val="400"/>
              </a:spcAft>
            </a:pPr>
            <a:r>
              <a:rPr lang="en-US" sz="1800" dirty="0"/>
              <a:t>This provides a total residential property value amount for the 10-year forecast period. </a:t>
            </a:r>
          </a:p>
          <a:p>
            <a:endParaRPr lang="en-US" dirty="0"/>
          </a:p>
        </p:txBody>
      </p:sp>
      <p:sp>
        <p:nvSpPr>
          <p:cNvPr id="4" name="Text Placeholder 3">
            <a:extLst>
              <a:ext uri="{FF2B5EF4-FFF2-40B4-BE49-F238E27FC236}">
                <a16:creationId xmlns:a16="http://schemas.microsoft.com/office/drawing/2014/main" id="{1F5A1F22-401A-4713-BDAD-00FB3F69DD45}"/>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277D522E-E141-4100-BEF1-A1E512E03F33}"/>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1B52C6D5-8E17-48F7-B007-006840491696}"/>
              </a:ext>
            </a:extLst>
          </p:cNvPr>
          <p:cNvSpPr>
            <a:spLocks noGrp="1"/>
          </p:cNvSpPr>
          <p:nvPr>
            <p:ph type="sldNum" sz="quarter" idx="14"/>
          </p:nvPr>
        </p:nvSpPr>
        <p:spPr/>
        <p:txBody>
          <a:bodyPr/>
          <a:lstStyle/>
          <a:p>
            <a:fld id="{8C78FA55-7D5B-4EB1-8E6A-286A9D480825}" type="slidenum">
              <a:rPr lang="en-CA" smtClean="0"/>
              <a:pPr/>
              <a:t>8</a:t>
            </a:fld>
            <a:endParaRPr lang="en-CA"/>
          </a:p>
        </p:txBody>
      </p:sp>
    </p:spTree>
    <p:extLst>
      <p:ext uri="{BB962C8B-B14F-4D97-AF65-F5344CB8AC3E}">
        <p14:creationId xmlns:p14="http://schemas.microsoft.com/office/powerpoint/2010/main" val="3255682795"/>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EBF6D8-13D6-4E51-AA9C-CA9E462510C9}"/>
              </a:ext>
            </a:extLst>
          </p:cNvPr>
          <p:cNvSpPr>
            <a:spLocks noGrp="1"/>
          </p:cNvSpPr>
          <p:nvPr>
            <p:ph type="title"/>
          </p:nvPr>
        </p:nvSpPr>
        <p:spPr/>
        <p:txBody>
          <a:bodyPr/>
          <a:lstStyle/>
          <a:p>
            <a:r>
              <a:rPr lang="en-US" dirty="0"/>
              <a:t>Description of Analysis</a:t>
            </a:r>
          </a:p>
        </p:txBody>
      </p:sp>
      <p:sp>
        <p:nvSpPr>
          <p:cNvPr id="3" name="Content Placeholder 2">
            <a:extLst>
              <a:ext uri="{FF2B5EF4-FFF2-40B4-BE49-F238E27FC236}">
                <a16:creationId xmlns:a16="http://schemas.microsoft.com/office/drawing/2014/main" id="{F60C5356-8E8D-4782-AF3F-A67C905EF187}"/>
              </a:ext>
            </a:extLst>
          </p:cNvPr>
          <p:cNvSpPr>
            <a:spLocks noGrp="1"/>
          </p:cNvSpPr>
          <p:nvPr>
            <p:ph idx="1"/>
          </p:nvPr>
        </p:nvSpPr>
        <p:spPr/>
        <p:txBody>
          <a:bodyPr/>
          <a:lstStyle/>
          <a:p>
            <a:pPr lvl="1">
              <a:spcBef>
                <a:spcPts val="400"/>
              </a:spcBef>
              <a:spcAft>
                <a:spcPts val="400"/>
              </a:spcAft>
            </a:pPr>
            <a:r>
              <a:rPr lang="en-US" sz="1800" dirty="0"/>
              <a:t>Non-Residential property values for the 10-year period has been calculated in a similar manner to residential.  </a:t>
            </a:r>
          </a:p>
          <a:p>
            <a:pPr lvl="1">
              <a:spcBef>
                <a:spcPts val="400"/>
              </a:spcBef>
              <a:spcAft>
                <a:spcPts val="400"/>
              </a:spcAft>
            </a:pPr>
            <a:r>
              <a:rPr lang="en-US" sz="1800" dirty="0"/>
              <a:t>We have identified Greenfield, Rural and Intensification for this analysis (note that other categories such as Brownfield could also be included but have not been for this example). </a:t>
            </a:r>
          </a:p>
          <a:p>
            <a:pPr lvl="1">
              <a:spcBef>
                <a:spcPts val="400"/>
              </a:spcBef>
              <a:spcAft>
                <a:spcPts val="400"/>
              </a:spcAft>
            </a:pPr>
            <a:r>
              <a:rPr lang="en-US" sz="1800" dirty="0"/>
              <a:t>The DC growth forecast provides for Commercial, Industrial and Institutional square feet of buildings.  Based on average land coverage (we used 25% for industrial and 35% for Commercial and Institutional for this analysis), we have estimated the number of acres associated with each of the developments (note that this approach segments large land parcels to only the portion of lands being developed).  </a:t>
            </a:r>
          </a:p>
          <a:p>
            <a:pPr lvl="1">
              <a:spcBef>
                <a:spcPts val="400"/>
              </a:spcBef>
              <a:spcAft>
                <a:spcPts val="400"/>
              </a:spcAft>
            </a:pPr>
            <a:r>
              <a:rPr lang="en-US" sz="1800" dirty="0"/>
              <a:t>The number of acres is then multiplied by the average land value per acre.</a:t>
            </a:r>
            <a:endParaRPr lang="en-US" dirty="0"/>
          </a:p>
        </p:txBody>
      </p:sp>
      <p:sp>
        <p:nvSpPr>
          <p:cNvPr id="4" name="Text Placeholder 3">
            <a:extLst>
              <a:ext uri="{FF2B5EF4-FFF2-40B4-BE49-F238E27FC236}">
                <a16:creationId xmlns:a16="http://schemas.microsoft.com/office/drawing/2014/main" id="{1F5A1F22-401A-4713-BDAD-00FB3F69DD45}"/>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277D522E-E141-4100-BEF1-A1E512E03F33}"/>
              </a:ext>
            </a:extLst>
          </p:cNvPr>
          <p:cNvSpPr>
            <a:spLocks noGrp="1"/>
          </p:cNvSpPr>
          <p:nvPr>
            <p:ph type="body" sz="quarter" idx="13"/>
          </p:nvPr>
        </p:nvSpPr>
        <p:spPr/>
        <p:txBody>
          <a:bodyPr/>
          <a:lstStyle/>
          <a:p>
            <a:r>
              <a:rPr lang="en-US" dirty="0"/>
              <a:t> </a:t>
            </a:r>
          </a:p>
        </p:txBody>
      </p:sp>
      <p:sp>
        <p:nvSpPr>
          <p:cNvPr id="6" name="Slide Number Placeholder 5">
            <a:extLst>
              <a:ext uri="{FF2B5EF4-FFF2-40B4-BE49-F238E27FC236}">
                <a16:creationId xmlns:a16="http://schemas.microsoft.com/office/drawing/2014/main" id="{1B52C6D5-8E17-48F7-B007-006840491696}"/>
              </a:ext>
            </a:extLst>
          </p:cNvPr>
          <p:cNvSpPr>
            <a:spLocks noGrp="1"/>
          </p:cNvSpPr>
          <p:nvPr>
            <p:ph type="sldNum" sz="quarter" idx="14"/>
          </p:nvPr>
        </p:nvSpPr>
        <p:spPr/>
        <p:txBody>
          <a:bodyPr/>
          <a:lstStyle/>
          <a:p>
            <a:fld id="{8C78FA55-7D5B-4EB1-8E6A-286A9D480825}" type="slidenum">
              <a:rPr lang="en-CA" smtClean="0"/>
              <a:pPr/>
              <a:t>9</a:t>
            </a:fld>
            <a:endParaRPr lang="en-CA"/>
          </a:p>
        </p:txBody>
      </p:sp>
    </p:spTree>
    <p:extLst>
      <p:ext uri="{BB962C8B-B14F-4D97-AF65-F5344CB8AC3E}">
        <p14:creationId xmlns:p14="http://schemas.microsoft.com/office/powerpoint/2010/main" val="3312709503"/>
      </p:ext>
    </p:extLst>
  </p:cSld>
  <p:clrMapOvr>
    <a:masterClrMapping/>
  </p:clrMapOvr>
  <p:transition>
    <p:fade/>
  </p:transition>
</p:sld>
</file>

<file path=ppt/theme/theme1.xml><?xml version="1.0" encoding="utf-8"?>
<a:theme xmlns:a="http://schemas.openxmlformats.org/drawingml/2006/main" name="Watson 2018 4x3">
  <a:themeElements>
    <a:clrScheme name="Watson2">
      <a:dk1>
        <a:srgbClr val="FFFFFF"/>
      </a:dk1>
      <a:lt1>
        <a:srgbClr val="425364"/>
      </a:lt1>
      <a:dk2>
        <a:srgbClr val="FFFFFF"/>
      </a:dk2>
      <a:lt2>
        <a:srgbClr val="7A97AB"/>
      </a:lt2>
      <a:accent1>
        <a:srgbClr val="EB6B34"/>
      </a:accent1>
      <a:accent2>
        <a:srgbClr val="35A0A4"/>
      </a:accent2>
      <a:accent3>
        <a:srgbClr val="942757"/>
      </a:accent3>
      <a:accent4>
        <a:srgbClr val="83A354"/>
      </a:accent4>
      <a:accent5>
        <a:srgbClr val="434F7F"/>
      </a:accent5>
      <a:accent6>
        <a:srgbClr val="2E826B"/>
      </a:accent6>
      <a:hlink>
        <a:srgbClr val="E3972D"/>
      </a:hlink>
      <a:folHlink>
        <a:srgbClr val="CD4834"/>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ln w="9525">
          <a:noFill/>
          <a:miter lim="800000"/>
          <a:headEnd/>
          <a:tailEnd/>
        </a:ln>
        <a:effectLst/>
      </a:spPr>
      <a:bodyPr vert="horz" wrap="none" lIns="130622" tIns="65311" rIns="130622" bIns="65311" numCol="1" rtlCol="0" anchor="t" anchorCtr="0" compatLnSpc="1">
        <a:prstTxWarp prst="textNoShape">
          <a:avLst/>
        </a:prstTxWarp>
        <a:spAutoFit/>
      </a:bodyPr>
      <a:lstStyle>
        <a:defPPr algn="l">
          <a:defRPr sz="2200" dirty="0" err="1" smtClean="0">
            <a:latin typeface="+mj-lt"/>
          </a:defRPr>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969696"/>
        </a:dk2>
        <a:lt2>
          <a:srgbClr val="CCFF99"/>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9">
        <a:dk1>
          <a:srgbClr val="000000"/>
        </a:dk1>
        <a:lt1>
          <a:srgbClr val="FFFFFF"/>
        </a:lt1>
        <a:dk2>
          <a:srgbClr val="969696"/>
        </a:dk2>
        <a:lt2>
          <a:srgbClr val="BCE795"/>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0">
        <a:dk1>
          <a:srgbClr val="000000"/>
        </a:dk1>
        <a:lt1>
          <a:srgbClr val="FFFFFF"/>
        </a:lt1>
        <a:dk2>
          <a:srgbClr val="969696"/>
        </a:dk2>
        <a:lt2>
          <a:srgbClr val="CDEDAF"/>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1">
        <a:dk1>
          <a:srgbClr val="000000"/>
        </a:dk1>
        <a:lt1>
          <a:srgbClr val="FFFFFF"/>
        </a:lt1>
        <a:dk2>
          <a:srgbClr val="969696"/>
        </a:dk2>
        <a:lt2>
          <a:srgbClr val="CDEDAF"/>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2">
        <a:dk1>
          <a:srgbClr val="000000"/>
        </a:dk1>
        <a:lt1>
          <a:srgbClr val="FFFFFF"/>
        </a:lt1>
        <a:dk2>
          <a:srgbClr val="969696"/>
        </a:dk2>
        <a:lt2>
          <a:srgbClr val="9EDC66"/>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969696"/>
        </a:dk2>
        <a:lt2>
          <a:srgbClr val="FFCC00"/>
        </a:lt2>
        <a:accent1>
          <a:srgbClr val="FF9900"/>
        </a:accent1>
        <a:accent2>
          <a:srgbClr val="4C73EE"/>
        </a:accent2>
        <a:accent3>
          <a:srgbClr val="C9C9C9"/>
        </a:accent3>
        <a:accent4>
          <a:srgbClr val="DADADA"/>
        </a:accent4>
        <a:accent5>
          <a:srgbClr val="FFCAAA"/>
        </a:accent5>
        <a:accent6>
          <a:srgbClr val="4468D8"/>
        </a:accent6>
        <a:hlink>
          <a:srgbClr val="A91748"/>
        </a:hlink>
        <a:folHlink>
          <a:srgbClr val="8C49B1"/>
        </a:folHlink>
      </a:clrScheme>
      <a:clrMap bg1="dk2" tx1="lt1" bg2="dk1" tx2="lt2" accent1="accent1" accent2="accent2" accent3="accent3" accent4="accent4" accent5="accent5" accent6="accent6" hlink="hlink" folHlink="folHlink"/>
    </a:extraClrScheme>
    <a:extraClrScheme>
      <a:clrScheme name="Default Design 14">
        <a:dk1>
          <a:srgbClr val="000000"/>
        </a:dk1>
        <a:lt1>
          <a:srgbClr val="FFFFFF"/>
        </a:lt1>
        <a:dk2>
          <a:srgbClr val="969696"/>
        </a:dk2>
        <a:lt2>
          <a:srgbClr val="FDC703"/>
        </a:lt2>
        <a:accent1>
          <a:srgbClr val="FF3300"/>
        </a:accent1>
        <a:accent2>
          <a:srgbClr val="4EC6F0"/>
        </a:accent2>
        <a:accent3>
          <a:srgbClr val="C9C9C9"/>
        </a:accent3>
        <a:accent4>
          <a:srgbClr val="DADADA"/>
        </a:accent4>
        <a:accent5>
          <a:srgbClr val="FFAD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5">
        <a:dk1>
          <a:srgbClr val="000000"/>
        </a:dk1>
        <a:lt1>
          <a:srgbClr val="FFFFFF"/>
        </a:lt1>
        <a:dk2>
          <a:srgbClr val="969696"/>
        </a:dk2>
        <a:lt2>
          <a:srgbClr val="FDC703"/>
        </a:lt2>
        <a:accent1>
          <a:srgbClr val="DA0000"/>
        </a:accent1>
        <a:accent2>
          <a:srgbClr val="4EC6F0"/>
        </a:accent2>
        <a:accent3>
          <a:srgbClr val="C9C9C9"/>
        </a:accent3>
        <a:accent4>
          <a:srgbClr val="DADADA"/>
        </a:accent4>
        <a:accent5>
          <a:srgbClr val="EAAA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6">
        <a:dk1>
          <a:srgbClr val="000000"/>
        </a:dk1>
        <a:lt1>
          <a:srgbClr val="FFFFFF"/>
        </a:lt1>
        <a:dk2>
          <a:srgbClr val="969696"/>
        </a:dk2>
        <a:lt2>
          <a:srgbClr val="FDC703"/>
        </a:lt2>
        <a:accent1>
          <a:srgbClr val="66CCFF"/>
        </a:accent1>
        <a:accent2>
          <a:srgbClr val="A057D7"/>
        </a:accent2>
        <a:accent3>
          <a:srgbClr val="C9C9C9"/>
        </a:accent3>
        <a:accent4>
          <a:srgbClr val="DADADA"/>
        </a:accent4>
        <a:accent5>
          <a:srgbClr val="B8E2FF"/>
        </a:accent5>
        <a:accent6>
          <a:srgbClr val="914EC3"/>
        </a:accent6>
        <a:hlink>
          <a:srgbClr val="D6365C"/>
        </a:hlink>
        <a:folHlink>
          <a:srgbClr val="76DC76"/>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Watson 2018 4x3">
  <a:themeElements>
    <a:clrScheme name="Watson2">
      <a:dk1>
        <a:srgbClr val="FFFFFF"/>
      </a:dk1>
      <a:lt1>
        <a:srgbClr val="425364"/>
      </a:lt1>
      <a:dk2>
        <a:srgbClr val="FFFFFF"/>
      </a:dk2>
      <a:lt2>
        <a:srgbClr val="7A97AB"/>
      </a:lt2>
      <a:accent1>
        <a:srgbClr val="EB6B34"/>
      </a:accent1>
      <a:accent2>
        <a:srgbClr val="35A0A4"/>
      </a:accent2>
      <a:accent3>
        <a:srgbClr val="942757"/>
      </a:accent3>
      <a:accent4>
        <a:srgbClr val="83A354"/>
      </a:accent4>
      <a:accent5>
        <a:srgbClr val="434F7F"/>
      </a:accent5>
      <a:accent6>
        <a:srgbClr val="2E826B"/>
      </a:accent6>
      <a:hlink>
        <a:srgbClr val="E3972D"/>
      </a:hlink>
      <a:folHlink>
        <a:srgbClr val="CD4834"/>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ln w="9525">
          <a:noFill/>
          <a:miter lim="800000"/>
          <a:headEnd/>
          <a:tailEnd/>
        </a:ln>
        <a:effectLst/>
      </a:spPr>
      <a:bodyPr vert="horz" wrap="none" lIns="130622" tIns="65311" rIns="130622" bIns="65311" numCol="1" rtlCol="0" anchor="t" anchorCtr="0" compatLnSpc="1">
        <a:prstTxWarp prst="textNoShape">
          <a:avLst/>
        </a:prstTxWarp>
        <a:spAutoFit/>
      </a:bodyPr>
      <a:lstStyle>
        <a:defPPr algn="l">
          <a:defRPr sz="2200" dirty="0" err="1" smtClean="0">
            <a:latin typeface="+mj-lt"/>
          </a:defRPr>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969696"/>
        </a:dk2>
        <a:lt2>
          <a:srgbClr val="CCFF99"/>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9">
        <a:dk1>
          <a:srgbClr val="000000"/>
        </a:dk1>
        <a:lt1>
          <a:srgbClr val="FFFFFF"/>
        </a:lt1>
        <a:dk2>
          <a:srgbClr val="969696"/>
        </a:dk2>
        <a:lt2>
          <a:srgbClr val="BCE795"/>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0">
        <a:dk1>
          <a:srgbClr val="000000"/>
        </a:dk1>
        <a:lt1>
          <a:srgbClr val="FFFFFF"/>
        </a:lt1>
        <a:dk2>
          <a:srgbClr val="969696"/>
        </a:dk2>
        <a:lt2>
          <a:srgbClr val="CDEDAF"/>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1">
        <a:dk1>
          <a:srgbClr val="000000"/>
        </a:dk1>
        <a:lt1>
          <a:srgbClr val="FFFFFF"/>
        </a:lt1>
        <a:dk2>
          <a:srgbClr val="969696"/>
        </a:dk2>
        <a:lt2>
          <a:srgbClr val="CDEDAF"/>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2">
        <a:dk1>
          <a:srgbClr val="000000"/>
        </a:dk1>
        <a:lt1>
          <a:srgbClr val="FFFFFF"/>
        </a:lt1>
        <a:dk2>
          <a:srgbClr val="969696"/>
        </a:dk2>
        <a:lt2>
          <a:srgbClr val="9EDC66"/>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969696"/>
        </a:dk2>
        <a:lt2>
          <a:srgbClr val="FFCC00"/>
        </a:lt2>
        <a:accent1>
          <a:srgbClr val="FF9900"/>
        </a:accent1>
        <a:accent2>
          <a:srgbClr val="4C73EE"/>
        </a:accent2>
        <a:accent3>
          <a:srgbClr val="C9C9C9"/>
        </a:accent3>
        <a:accent4>
          <a:srgbClr val="DADADA"/>
        </a:accent4>
        <a:accent5>
          <a:srgbClr val="FFCAAA"/>
        </a:accent5>
        <a:accent6>
          <a:srgbClr val="4468D8"/>
        </a:accent6>
        <a:hlink>
          <a:srgbClr val="A91748"/>
        </a:hlink>
        <a:folHlink>
          <a:srgbClr val="8C49B1"/>
        </a:folHlink>
      </a:clrScheme>
      <a:clrMap bg1="dk2" tx1="lt1" bg2="dk1" tx2="lt2" accent1="accent1" accent2="accent2" accent3="accent3" accent4="accent4" accent5="accent5" accent6="accent6" hlink="hlink" folHlink="folHlink"/>
    </a:extraClrScheme>
    <a:extraClrScheme>
      <a:clrScheme name="Default Design 14">
        <a:dk1>
          <a:srgbClr val="000000"/>
        </a:dk1>
        <a:lt1>
          <a:srgbClr val="FFFFFF"/>
        </a:lt1>
        <a:dk2>
          <a:srgbClr val="969696"/>
        </a:dk2>
        <a:lt2>
          <a:srgbClr val="FDC703"/>
        </a:lt2>
        <a:accent1>
          <a:srgbClr val="FF3300"/>
        </a:accent1>
        <a:accent2>
          <a:srgbClr val="4EC6F0"/>
        </a:accent2>
        <a:accent3>
          <a:srgbClr val="C9C9C9"/>
        </a:accent3>
        <a:accent4>
          <a:srgbClr val="DADADA"/>
        </a:accent4>
        <a:accent5>
          <a:srgbClr val="FFAD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5">
        <a:dk1>
          <a:srgbClr val="000000"/>
        </a:dk1>
        <a:lt1>
          <a:srgbClr val="FFFFFF"/>
        </a:lt1>
        <a:dk2>
          <a:srgbClr val="969696"/>
        </a:dk2>
        <a:lt2>
          <a:srgbClr val="FDC703"/>
        </a:lt2>
        <a:accent1>
          <a:srgbClr val="DA0000"/>
        </a:accent1>
        <a:accent2>
          <a:srgbClr val="4EC6F0"/>
        </a:accent2>
        <a:accent3>
          <a:srgbClr val="C9C9C9"/>
        </a:accent3>
        <a:accent4>
          <a:srgbClr val="DADADA"/>
        </a:accent4>
        <a:accent5>
          <a:srgbClr val="EAAA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6">
        <a:dk1>
          <a:srgbClr val="000000"/>
        </a:dk1>
        <a:lt1>
          <a:srgbClr val="FFFFFF"/>
        </a:lt1>
        <a:dk2>
          <a:srgbClr val="969696"/>
        </a:dk2>
        <a:lt2>
          <a:srgbClr val="FDC703"/>
        </a:lt2>
        <a:accent1>
          <a:srgbClr val="66CCFF"/>
        </a:accent1>
        <a:accent2>
          <a:srgbClr val="A057D7"/>
        </a:accent2>
        <a:accent3>
          <a:srgbClr val="C9C9C9"/>
        </a:accent3>
        <a:accent4>
          <a:srgbClr val="DADADA"/>
        </a:accent4>
        <a:accent5>
          <a:srgbClr val="B8E2FF"/>
        </a:accent5>
        <a:accent6>
          <a:srgbClr val="914EC3"/>
        </a:accent6>
        <a:hlink>
          <a:srgbClr val="D6365C"/>
        </a:hlink>
        <a:folHlink>
          <a:srgbClr val="76DC76"/>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6292</TotalTime>
  <Words>1537</Words>
  <Application>Microsoft Office PowerPoint</Application>
  <PresentationFormat>On-screen Show (4:3)</PresentationFormat>
  <Paragraphs>151</Paragraphs>
  <Slides>24</Slides>
  <Notes>4</Notes>
  <HiddenSlides>0</HiddenSlides>
  <MMClips>0</MMClips>
  <ScaleCrop>false</ScaleCrop>
  <HeadingPairs>
    <vt:vector size="6" baseType="variant">
      <vt:variant>
        <vt:lpstr>Fonts Used</vt:lpstr>
      </vt:variant>
      <vt:variant>
        <vt:i4>3</vt:i4>
      </vt:variant>
      <vt:variant>
        <vt:lpstr>Theme</vt:lpstr>
      </vt:variant>
      <vt:variant>
        <vt:i4>2</vt:i4>
      </vt:variant>
      <vt:variant>
        <vt:lpstr>Slide Titles</vt:lpstr>
      </vt:variant>
      <vt:variant>
        <vt:i4>24</vt:i4>
      </vt:variant>
    </vt:vector>
  </HeadingPairs>
  <TitlesOfParts>
    <vt:vector size="29" baseType="lpstr">
      <vt:lpstr>Times New Roman</vt:lpstr>
      <vt:lpstr>Verdana</vt:lpstr>
      <vt:lpstr>Arial</vt:lpstr>
      <vt:lpstr>Watson 2018 4x3</vt:lpstr>
      <vt:lpstr>1_Watson 2018 4x3</vt:lpstr>
      <vt:lpstr>AMCTO Zone 2: Bill 108 - Analysis of Proposed CBC</vt:lpstr>
      <vt:lpstr>PowerPoint Presentation</vt:lpstr>
      <vt:lpstr>Introduction</vt:lpstr>
      <vt:lpstr>Bill 108 – New Community Benefits By-law</vt:lpstr>
      <vt:lpstr>Bill 108 – New Community Benefits By-law</vt:lpstr>
      <vt:lpstr>Overview of the Watson Analysis</vt:lpstr>
      <vt:lpstr>Description of Analysis</vt:lpstr>
      <vt:lpstr>Description of Analysis</vt:lpstr>
      <vt:lpstr>Description of Analysis</vt:lpstr>
      <vt:lpstr>Initial Calculations</vt:lpstr>
      <vt:lpstr>Summary Analysis – Municipality#1 (Residential)</vt:lpstr>
      <vt:lpstr>Summary Analysis – Municipality #2(Residential)</vt:lpstr>
      <vt:lpstr>Summary Analysis – Municipality #3 (Residential)</vt:lpstr>
      <vt:lpstr>Summary Analysis – Municipality #4 (Residential)</vt:lpstr>
      <vt:lpstr>Summary Analysis – Upper Tier (Residential)</vt:lpstr>
      <vt:lpstr>Summary of Analysis – GGH Municipality</vt:lpstr>
      <vt:lpstr>Summary of Analysis – Outer Rim Municipality</vt:lpstr>
      <vt:lpstr>Summary of Analysis – Municipalities Well Outside GTA  </vt:lpstr>
      <vt:lpstr>Observations and Comments</vt:lpstr>
      <vt:lpstr>Observations and Comments</vt:lpstr>
      <vt:lpstr>Observations and Comments</vt:lpstr>
      <vt:lpstr>Observations and Comments</vt:lpstr>
      <vt:lpstr>Timing</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sabinais@sympatico.ca</dc:creator>
  <cp:lastModifiedBy>Gary Scandlan</cp:lastModifiedBy>
  <cp:revision>293</cp:revision>
  <dcterms:created xsi:type="dcterms:W3CDTF">2001-12-20T19:13:48Z</dcterms:created>
  <dcterms:modified xsi:type="dcterms:W3CDTF">2019-10-14T14:35:40Z</dcterms:modified>
</cp:coreProperties>
</file>